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media/image1.png" ContentType="image/png"/>
  <Override PartName="/ppt/media/image2.png" ContentType="image/png"/>
  <Override PartName="/ppt/media/image30.png" ContentType="image/png"/>
  <Override PartName="/ppt/media/image3.png" ContentType="image/png"/>
  <Override PartName="/ppt/media/image31.png" ContentType="image/png"/>
  <Override PartName="/ppt/media/image4.png" ContentType="image/png"/>
  <Override PartName="/ppt/media/image5.png" ContentType="image/png"/>
  <Override PartName="/ppt/media/image32.png" ContentType="image/png"/>
  <Override PartName="/ppt/media/image10.png" ContentType="image/png"/>
  <Override PartName="/ppt/media/image6.png" ContentType="image/png"/>
  <Override PartName="/ppt/media/image33.png" ContentType="image/png"/>
  <Override PartName="/ppt/media/image7.png" ContentType="image/png"/>
  <Override PartName="/ppt/media/image12.png" ContentType="image/png"/>
  <Override PartName="/ppt/media/image34.png" ContentType="image/png"/>
  <Override PartName="/ppt/media/image8.png" ContentType="image/png"/>
  <Override PartName="/ppt/media/image9.png" ContentType="image/png"/>
  <Override PartName="/ppt/media/image13.jpeg" ContentType="image/jpeg"/>
  <Override PartName="/ppt/media/image11.jpeg" ContentType="image/jpeg"/>
  <Override PartName="/ppt/media/image14.jpeg" ContentType="image/jpeg"/>
  <Override PartName="/ppt/media/image24.png" ContentType="image/png"/>
  <Override PartName="/ppt/media/image15.png" ContentType="image/png"/>
  <Override PartName="/ppt/media/image16.jpeg" ContentType="image/jpeg"/>
  <Override PartName="/ppt/media/image22.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3.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9144000" cy="5715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B387AE5-7C0D-4E2E-A8F3-9BD6F5DD04DD}"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8" name="PlaceHolder 2"/>
          <p:cNvSpPr>
            <a:spLocks noGrp="1"/>
          </p:cNvSpPr>
          <p:nvPr>
            <p:ph/>
          </p:nvPr>
        </p:nvSpPr>
        <p:spPr>
          <a:xfrm>
            <a:off x="457200" y="133704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9" name="PlaceHolder 3"/>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0132C10-9AD5-44C6-B75A-E6F4148B65CF}"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1"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2"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3"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 name="PlaceHolder 5"/>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94ECBEE-16E4-45E9-837A-EBE2552A0652}"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6" name="PlaceHolder 2"/>
          <p:cNvSpPr>
            <a:spLocks noGrp="1"/>
          </p:cNvSpPr>
          <p:nvPr>
            <p:ph/>
          </p:nvPr>
        </p:nvSpPr>
        <p:spPr>
          <a:xfrm>
            <a:off x="45720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7" name="PlaceHolder 3"/>
          <p:cNvSpPr>
            <a:spLocks noGrp="1"/>
          </p:cNvSpPr>
          <p:nvPr>
            <p:ph/>
          </p:nvPr>
        </p:nvSpPr>
        <p:spPr>
          <a:xfrm>
            <a:off x="323964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8" name="PlaceHolder 4"/>
          <p:cNvSpPr>
            <a:spLocks noGrp="1"/>
          </p:cNvSpPr>
          <p:nvPr>
            <p:ph/>
          </p:nvPr>
        </p:nvSpPr>
        <p:spPr>
          <a:xfrm>
            <a:off x="602208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9" name="PlaceHolder 5"/>
          <p:cNvSpPr>
            <a:spLocks noGrp="1"/>
          </p:cNvSpPr>
          <p:nvPr>
            <p:ph/>
          </p:nvPr>
        </p:nvSpPr>
        <p:spPr>
          <a:xfrm>
            <a:off x="45720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0" name="PlaceHolder 6"/>
          <p:cNvSpPr>
            <a:spLocks noGrp="1"/>
          </p:cNvSpPr>
          <p:nvPr>
            <p:ph/>
          </p:nvPr>
        </p:nvSpPr>
        <p:spPr>
          <a:xfrm>
            <a:off x="323964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1" name="PlaceHolder 7"/>
          <p:cNvSpPr>
            <a:spLocks noGrp="1"/>
          </p:cNvSpPr>
          <p:nvPr>
            <p:ph/>
          </p:nvPr>
        </p:nvSpPr>
        <p:spPr>
          <a:xfrm>
            <a:off x="602208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C53BDDB-E1A3-4A9E-B4D8-6094672CD986}"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79F8141-EF77-44ED-BF0E-F9DEDBA9B78B}" type="slidenum">
              <a:t>&lt;#&gt;</a:t>
            </a:fld>
          </a:p>
        </p:txBody>
      </p:sp>
      <p:sp>
        <p:nvSpPr>
          <p:cNvPr id="4" name="PlaceHolder 3"/>
          <p:cNvSpPr>
            <a:spLocks noGrp="1"/>
          </p:cNvSpPr>
          <p:nvPr>
            <p:ph type="dt" idx="6"/>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9" name="PlaceHolder 2"/>
          <p:cNvSpPr>
            <a:spLocks noGrp="1"/>
          </p:cNvSpPr>
          <p:nvPr>
            <p:ph type="subTitle"/>
          </p:nvPr>
        </p:nvSpPr>
        <p:spPr>
          <a:xfrm>
            <a:off x="457200" y="133704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9C1DA9A-4C98-4917-A0AE-2F1618C04535}"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1" name="PlaceHolder 2"/>
          <p:cNvSpPr>
            <a:spLocks noGrp="1"/>
          </p:cNvSpPr>
          <p:nvPr>
            <p:ph/>
          </p:nvPr>
        </p:nvSpPr>
        <p:spPr>
          <a:xfrm>
            <a:off x="457200" y="1337040"/>
            <a:ext cx="822924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C2C1D23-DFFC-456A-A3B3-159241A2C53C}"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3"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4"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32D3E2D-319D-47CC-BFF6-6A73C08D26B7}"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E3F428C-5FC3-4270-8A68-5C4F98CFBEA4}"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2788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FD445DC-A2FD-474D-A31E-8921DE246504}"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8"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9"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0"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6BE2B3C-817C-4641-A96E-0D8877235E4B}"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 name="PlaceHolder 2"/>
          <p:cNvSpPr>
            <a:spLocks noGrp="1"/>
          </p:cNvSpPr>
          <p:nvPr>
            <p:ph type="subTitle"/>
          </p:nvPr>
        </p:nvSpPr>
        <p:spPr>
          <a:xfrm>
            <a:off x="457200" y="133704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840BC7E-1A58-4872-9C4A-72385F8CA2B1}"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2"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3"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4" name="PlaceHolder 4"/>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B7ECD00-965C-4C24-871B-AC8931D1AC90}"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6"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7"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8" name="PlaceHolder 4"/>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074471E-F5D3-4556-965D-D541BB032BF0}"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0" name="PlaceHolder 2"/>
          <p:cNvSpPr>
            <a:spLocks noGrp="1"/>
          </p:cNvSpPr>
          <p:nvPr>
            <p:ph/>
          </p:nvPr>
        </p:nvSpPr>
        <p:spPr>
          <a:xfrm>
            <a:off x="457200" y="133704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1" name="PlaceHolder 3"/>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680E81C-3CDA-45BF-9600-0D1456D88AEE}"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3"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4"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5"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6" name="PlaceHolder 5"/>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4FC5310-C72C-4B0E-9ECE-7A1BD35CFB4F}" type="slidenum">
              <a:t>&lt;#&gt;</a:t>
            </a:fld>
          </a:p>
        </p:txBody>
      </p:sp>
      <p:sp>
        <p:nvSpPr>
          <p:cNvPr id="9" name="PlaceHolder 8"/>
          <p:cNvSpPr>
            <a:spLocks noGrp="1"/>
          </p:cNvSpPr>
          <p:nvPr>
            <p:ph type="dt" idx="6"/>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8" name="PlaceHolder 2"/>
          <p:cNvSpPr>
            <a:spLocks noGrp="1"/>
          </p:cNvSpPr>
          <p:nvPr>
            <p:ph/>
          </p:nvPr>
        </p:nvSpPr>
        <p:spPr>
          <a:xfrm>
            <a:off x="45720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9" name="PlaceHolder 3"/>
          <p:cNvSpPr>
            <a:spLocks noGrp="1"/>
          </p:cNvSpPr>
          <p:nvPr>
            <p:ph/>
          </p:nvPr>
        </p:nvSpPr>
        <p:spPr>
          <a:xfrm>
            <a:off x="323964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0" name="PlaceHolder 4"/>
          <p:cNvSpPr>
            <a:spLocks noGrp="1"/>
          </p:cNvSpPr>
          <p:nvPr>
            <p:ph/>
          </p:nvPr>
        </p:nvSpPr>
        <p:spPr>
          <a:xfrm>
            <a:off x="602208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1" name="PlaceHolder 5"/>
          <p:cNvSpPr>
            <a:spLocks noGrp="1"/>
          </p:cNvSpPr>
          <p:nvPr>
            <p:ph/>
          </p:nvPr>
        </p:nvSpPr>
        <p:spPr>
          <a:xfrm>
            <a:off x="45720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2" name="PlaceHolder 6"/>
          <p:cNvSpPr>
            <a:spLocks noGrp="1"/>
          </p:cNvSpPr>
          <p:nvPr>
            <p:ph/>
          </p:nvPr>
        </p:nvSpPr>
        <p:spPr>
          <a:xfrm>
            <a:off x="323964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3" name="PlaceHolder 7"/>
          <p:cNvSpPr>
            <a:spLocks noGrp="1"/>
          </p:cNvSpPr>
          <p:nvPr>
            <p:ph/>
          </p:nvPr>
        </p:nvSpPr>
        <p:spPr>
          <a:xfrm>
            <a:off x="602208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19C8F8B-B3B1-44AA-8BE6-3AB3BF377673}" type="slidenum">
              <a:t>&lt;#&gt;</a:t>
            </a:fld>
          </a:p>
        </p:txBody>
      </p:sp>
      <p:sp>
        <p:nvSpPr>
          <p:cNvPr id="11" name="PlaceHolder 10"/>
          <p:cNvSpPr>
            <a:spLocks noGrp="1"/>
          </p:cNvSpPr>
          <p:nvPr>
            <p:ph type="dt" idx="6"/>
          </p:nvPr>
        </p:nvSpPr>
        <p:spPr/>
        <p:txBody>
          <a:bodyPr/>
          <a:p>
            <a:r>
              <a:rPr lang="fr-F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ECA211F5-F56C-47D2-A221-F84FD88924DE}" type="slidenum">
              <a:t>&lt;#&gt;</a:t>
            </a:fld>
          </a:p>
        </p:txBody>
      </p:sp>
      <p:sp>
        <p:nvSpPr>
          <p:cNvPr id="4" name="PlaceHolder 3"/>
          <p:cNvSpPr>
            <a:spLocks noGrp="1"/>
          </p:cNvSpPr>
          <p:nvPr>
            <p:ph type="dt" idx="9"/>
          </p:nvPr>
        </p:nvSpPr>
        <p:spPr/>
        <p:txBody>
          <a:bodyPr/>
          <a:p>
            <a:r>
              <a:rPr lang="fr-F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5" name="PlaceHolder 2"/>
          <p:cNvSpPr>
            <a:spLocks noGrp="1"/>
          </p:cNvSpPr>
          <p:nvPr>
            <p:ph type="subTitle"/>
          </p:nvPr>
        </p:nvSpPr>
        <p:spPr>
          <a:xfrm>
            <a:off x="457200" y="133704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F4B181AA-2DF8-4A3A-B94A-66C144CD4CEE}" type="slidenum">
              <a:t>&lt;#&gt;</a:t>
            </a:fld>
          </a:p>
        </p:txBody>
      </p:sp>
      <p:sp>
        <p:nvSpPr>
          <p:cNvPr id="6" name="PlaceHolder 5"/>
          <p:cNvSpPr>
            <a:spLocks noGrp="1"/>
          </p:cNvSpPr>
          <p:nvPr>
            <p:ph type="dt" idx="9"/>
          </p:nvPr>
        </p:nvSpPr>
        <p:spPr/>
        <p:txBody>
          <a:bodyPr/>
          <a:p>
            <a:r>
              <a:rPr lang="fr-F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7" name="PlaceHolder 2"/>
          <p:cNvSpPr>
            <a:spLocks noGrp="1"/>
          </p:cNvSpPr>
          <p:nvPr>
            <p:ph/>
          </p:nvPr>
        </p:nvSpPr>
        <p:spPr>
          <a:xfrm>
            <a:off x="457200" y="1337040"/>
            <a:ext cx="822924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46A413C6-1E40-40C1-A1E8-13797B4F8781}" type="slidenum">
              <a:t>&lt;#&gt;</a:t>
            </a:fld>
          </a:p>
        </p:txBody>
      </p:sp>
      <p:sp>
        <p:nvSpPr>
          <p:cNvPr id="6" name="PlaceHolder 5"/>
          <p:cNvSpPr>
            <a:spLocks noGrp="1"/>
          </p:cNvSpPr>
          <p:nvPr>
            <p:ph type="dt" idx="9"/>
          </p:nvPr>
        </p:nvSpPr>
        <p:spPr/>
        <p:txBody>
          <a:bodyPr/>
          <a:p>
            <a:r>
              <a:rPr lang="fr-F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9"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0"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DFD4EAA-E027-461D-8ACE-7AE3E634C817}" type="slidenum">
              <a:t>&lt;#&gt;</a:t>
            </a:fld>
          </a:p>
        </p:txBody>
      </p:sp>
      <p:sp>
        <p:nvSpPr>
          <p:cNvPr id="7" name="PlaceHolder 6"/>
          <p:cNvSpPr>
            <a:spLocks noGrp="1"/>
          </p:cNvSpPr>
          <p:nvPr>
            <p:ph type="dt" idx="9"/>
          </p:nvPr>
        </p:nvSpPr>
        <p:spPr/>
        <p:txBody>
          <a:bodyPr/>
          <a:p>
            <a:r>
              <a:rPr lang="fr-F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F21DFE5-6594-438D-A355-6C1922FB43E9}" type="slidenum">
              <a:t>&lt;#&gt;</a:t>
            </a:fld>
          </a:p>
        </p:txBody>
      </p:sp>
      <p:sp>
        <p:nvSpPr>
          <p:cNvPr id="5" name="PlaceHolder 4"/>
          <p:cNvSpPr>
            <a:spLocks noGrp="1"/>
          </p:cNvSpPr>
          <p:nvPr>
            <p:ph type="dt" idx="9"/>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 name="PlaceHolder 2"/>
          <p:cNvSpPr>
            <a:spLocks noGrp="1"/>
          </p:cNvSpPr>
          <p:nvPr>
            <p:ph/>
          </p:nvPr>
        </p:nvSpPr>
        <p:spPr>
          <a:xfrm>
            <a:off x="457200" y="1337040"/>
            <a:ext cx="822924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2B95FFC-F58D-4134-8811-763E07998F8A}"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57200" y="22788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6A9B1D2C-6F38-4CF7-A307-5B7FBA0812A3}" type="slidenum">
              <a:t>&lt;#&gt;</a:t>
            </a:fld>
          </a:p>
        </p:txBody>
      </p:sp>
      <p:sp>
        <p:nvSpPr>
          <p:cNvPr id="5" name="PlaceHolder 4"/>
          <p:cNvSpPr>
            <a:spLocks noGrp="1"/>
          </p:cNvSpPr>
          <p:nvPr>
            <p:ph type="dt" idx="9"/>
          </p:nvPr>
        </p:nvSpPr>
        <p:spPr/>
        <p:txBody>
          <a:bodyPr/>
          <a:p>
            <a:r>
              <a:rPr lang="fr-F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04"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5"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6"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7E9E074-7F19-44F8-91D3-FA9A283F023C}"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08"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9"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0" name="PlaceHolder 4"/>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B95C846-2229-46FD-AA90-1D6B4EC1CD65}"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2"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3"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4" name="PlaceHolder 4"/>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2541C03-2C1B-4ED9-A3D4-C2C5A1835085}"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6" name="PlaceHolder 2"/>
          <p:cNvSpPr>
            <a:spLocks noGrp="1"/>
          </p:cNvSpPr>
          <p:nvPr>
            <p:ph/>
          </p:nvPr>
        </p:nvSpPr>
        <p:spPr>
          <a:xfrm>
            <a:off x="457200" y="133704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7" name="PlaceHolder 3"/>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80F8678-3BD9-42A9-80C5-2AFFDC285E8E}" type="slidenum">
              <a:t>&lt;#&gt;</a:t>
            </a:fld>
          </a:p>
        </p:txBody>
      </p:sp>
      <p:sp>
        <p:nvSpPr>
          <p:cNvPr id="7" name="PlaceHolder 6"/>
          <p:cNvSpPr>
            <a:spLocks noGrp="1"/>
          </p:cNvSpPr>
          <p:nvPr>
            <p:ph type="dt" idx="9"/>
          </p:nvPr>
        </p:nvSpPr>
        <p:spPr/>
        <p:txBody>
          <a:bodyPr/>
          <a:p>
            <a:r>
              <a:rPr lang="fr-F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9"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0"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1"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2" name="PlaceHolder 5"/>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038FEEAC-7E7B-49BC-B0AC-E8A72247E7F1}" type="slidenum">
              <a:t>&lt;#&gt;</a:t>
            </a:fld>
          </a:p>
        </p:txBody>
      </p:sp>
      <p:sp>
        <p:nvSpPr>
          <p:cNvPr id="9" name="PlaceHolder 8"/>
          <p:cNvSpPr>
            <a:spLocks noGrp="1"/>
          </p:cNvSpPr>
          <p:nvPr>
            <p:ph type="dt" idx="9"/>
          </p:nvPr>
        </p:nvSpPr>
        <p:spPr/>
        <p:txBody>
          <a:bodyPr/>
          <a:p>
            <a:r>
              <a:rPr lang="fr-F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24" name="PlaceHolder 2"/>
          <p:cNvSpPr>
            <a:spLocks noGrp="1"/>
          </p:cNvSpPr>
          <p:nvPr>
            <p:ph/>
          </p:nvPr>
        </p:nvSpPr>
        <p:spPr>
          <a:xfrm>
            <a:off x="45720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5" name="PlaceHolder 3"/>
          <p:cNvSpPr>
            <a:spLocks noGrp="1"/>
          </p:cNvSpPr>
          <p:nvPr>
            <p:ph/>
          </p:nvPr>
        </p:nvSpPr>
        <p:spPr>
          <a:xfrm>
            <a:off x="323964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6" name="PlaceHolder 4"/>
          <p:cNvSpPr>
            <a:spLocks noGrp="1"/>
          </p:cNvSpPr>
          <p:nvPr>
            <p:ph/>
          </p:nvPr>
        </p:nvSpPr>
        <p:spPr>
          <a:xfrm>
            <a:off x="602208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7" name="PlaceHolder 5"/>
          <p:cNvSpPr>
            <a:spLocks noGrp="1"/>
          </p:cNvSpPr>
          <p:nvPr>
            <p:ph/>
          </p:nvPr>
        </p:nvSpPr>
        <p:spPr>
          <a:xfrm>
            <a:off x="45720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8" name="PlaceHolder 6"/>
          <p:cNvSpPr>
            <a:spLocks noGrp="1"/>
          </p:cNvSpPr>
          <p:nvPr>
            <p:ph/>
          </p:nvPr>
        </p:nvSpPr>
        <p:spPr>
          <a:xfrm>
            <a:off x="323964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9" name="PlaceHolder 7"/>
          <p:cNvSpPr>
            <a:spLocks noGrp="1"/>
          </p:cNvSpPr>
          <p:nvPr>
            <p:ph/>
          </p:nvPr>
        </p:nvSpPr>
        <p:spPr>
          <a:xfrm>
            <a:off x="602208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90CE5796-F051-448F-AD70-05034FF11C48}" type="slidenum">
              <a:t>&lt;#&gt;</a:t>
            </a:fld>
          </a:p>
        </p:txBody>
      </p:sp>
      <p:sp>
        <p:nvSpPr>
          <p:cNvPr id="11" name="PlaceHolder 10"/>
          <p:cNvSpPr>
            <a:spLocks noGrp="1"/>
          </p:cNvSpPr>
          <p:nvPr>
            <p:ph type="dt" idx="9"/>
          </p:nvPr>
        </p:nvSpPr>
        <p:spPr/>
        <p:txBody>
          <a:bodyPr/>
          <a:p>
            <a:r>
              <a:rPr lang="fr-FR"/>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7B60FA11-574D-4E22-80BE-AB13C58A9691}" type="slidenum">
              <a:t>&lt;#&gt;</a:t>
            </a:fld>
          </a:p>
        </p:txBody>
      </p:sp>
      <p:sp>
        <p:nvSpPr>
          <p:cNvPr id="4" name="PlaceHolder 3"/>
          <p:cNvSpPr>
            <a:spLocks noGrp="1"/>
          </p:cNvSpPr>
          <p:nvPr>
            <p:ph type="dt" idx="12"/>
          </p:nvPr>
        </p:nvSpPr>
        <p:spPr/>
        <p:txBody>
          <a:bodyPr/>
          <a:p>
            <a:r>
              <a:rPr lang="fr-FR"/>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1" name="PlaceHolder 2"/>
          <p:cNvSpPr>
            <a:spLocks noGrp="1"/>
          </p:cNvSpPr>
          <p:nvPr>
            <p:ph type="subTitle"/>
          </p:nvPr>
        </p:nvSpPr>
        <p:spPr>
          <a:xfrm>
            <a:off x="457200" y="133704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B4DE8AF-82C4-42D2-B8AC-7211290EB037}" type="slidenum">
              <a:t>&lt;#&gt;</a:t>
            </a:fld>
          </a:p>
        </p:txBody>
      </p:sp>
      <p:sp>
        <p:nvSpPr>
          <p:cNvPr id="6" name="PlaceHolder 5"/>
          <p:cNvSpPr>
            <a:spLocks noGrp="1"/>
          </p:cNvSpPr>
          <p:nvPr>
            <p:ph type="dt" idx="12"/>
          </p:nvPr>
        </p:nvSpPr>
        <p:spPr/>
        <p:txBody>
          <a:bodyPr/>
          <a:p>
            <a:r>
              <a:rPr lang="fr-FR"/>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3" name="PlaceHolder 2"/>
          <p:cNvSpPr>
            <a:spLocks noGrp="1"/>
          </p:cNvSpPr>
          <p:nvPr>
            <p:ph/>
          </p:nvPr>
        </p:nvSpPr>
        <p:spPr>
          <a:xfrm>
            <a:off x="457200" y="1337040"/>
            <a:ext cx="822924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6EA8A91-B3FE-4872-B3B2-A147B38C7907}" type="slidenum">
              <a:t>&lt;#&gt;</a:t>
            </a:fld>
          </a:p>
        </p:txBody>
      </p:sp>
      <p:sp>
        <p:nvSpPr>
          <p:cNvPr id="6" name="PlaceHolder 5"/>
          <p:cNvSpPr>
            <a:spLocks noGrp="1"/>
          </p:cNvSpPr>
          <p:nvPr>
            <p:ph type="dt" idx="12"/>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B07F518-F174-41A7-814E-7080FC64FC78}"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5"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46"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8155B7AA-F32F-4165-8431-02EB15E6696A}" type="slidenum">
              <a:t>&lt;#&gt;</a:t>
            </a:fld>
          </a:p>
        </p:txBody>
      </p:sp>
      <p:sp>
        <p:nvSpPr>
          <p:cNvPr id="7" name="PlaceHolder 6"/>
          <p:cNvSpPr>
            <a:spLocks noGrp="1"/>
          </p:cNvSpPr>
          <p:nvPr>
            <p:ph type="dt" idx="12"/>
          </p:nvPr>
        </p:nvSpPr>
        <p:spPr/>
        <p:txBody>
          <a:bodyPr/>
          <a:p>
            <a:r>
              <a:rPr lang="fr-FR"/>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65035EA8-5208-476C-AF8B-417187B6CEF3}" type="slidenum">
              <a:t>&lt;#&gt;</a:t>
            </a:fld>
          </a:p>
        </p:txBody>
      </p:sp>
      <p:sp>
        <p:nvSpPr>
          <p:cNvPr id="5" name="PlaceHolder 4"/>
          <p:cNvSpPr>
            <a:spLocks noGrp="1"/>
          </p:cNvSpPr>
          <p:nvPr>
            <p:ph type="dt" idx="12"/>
          </p:nvPr>
        </p:nvSpPr>
        <p:spPr/>
        <p:txBody>
          <a:bodyPr/>
          <a:p>
            <a:r>
              <a:rPr lang="fr-FR"/>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457200" y="22788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A5285B01-66BB-43AE-9934-150483DBC999}" type="slidenum">
              <a:t>&lt;#&gt;</a:t>
            </a:fld>
          </a:p>
        </p:txBody>
      </p:sp>
      <p:sp>
        <p:nvSpPr>
          <p:cNvPr id="5" name="PlaceHolder 4"/>
          <p:cNvSpPr>
            <a:spLocks noGrp="1"/>
          </p:cNvSpPr>
          <p:nvPr>
            <p:ph type="dt" idx="12"/>
          </p:nvPr>
        </p:nvSpPr>
        <p:spPr/>
        <p:txBody>
          <a:bodyPr/>
          <a:p>
            <a:r>
              <a:rPr lang="fr-FR"/>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50"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1"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2"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1277435-3BC9-4B6C-B386-04F2C6E88157}" type="slidenum">
              <a:t>&lt;#&gt;</a:t>
            </a:fld>
          </a:p>
        </p:txBody>
      </p:sp>
      <p:sp>
        <p:nvSpPr>
          <p:cNvPr id="8" name="PlaceHolder 7"/>
          <p:cNvSpPr>
            <a:spLocks noGrp="1"/>
          </p:cNvSpPr>
          <p:nvPr>
            <p:ph type="dt" idx="12"/>
          </p:nvPr>
        </p:nvSpPr>
        <p:spPr/>
        <p:txBody>
          <a:bodyPr/>
          <a:p>
            <a:r>
              <a:rPr lang="fr-FR"/>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54"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5"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6" name="PlaceHolder 4"/>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C086800-B084-4D2B-B361-ECA8E2680A8C}" type="slidenum">
              <a:t>&lt;#&gt;</a:t>
            </a:fld>
          </a:p>
        </p:txBody>
      </p:sp>
      <p:sp>
        <p:nvSpPr>
          <p:cNvPr id="8" name="PlaceHolder 7"/>
          <p:cNvSpPr>
            <a:spLocks noGrp="1"/>
          </p:cNvSpPr>
          <p:nvPr>
            <p:ph type="dt" idx="12"/>
          </p:nvPr>
        </p:nvSpPr>
        <p:spPr/>
        <p:txBody>
          <a:bodyPr/>
          <a:p>
            <a:r>
              <a:rPr lang="fr-FR"/>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58"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9"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0" name="PlaceHolder 4"/>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3D4322DE-178E-4375-B26E-28CD2F461468}" type="slidenum">
              <a:t>&lt;#&gt;</a:t>
            </a:fld>
          </a:p>
        </p:txBody>
      </p:sp>
      <p:sp>
        <p:nvSpPr>
          <p:cNvPr id="8" name="PlaceHolder 7"/>
          <p:cNvSpPr>
            <a:spLocks noGrp="1"/>
          </p:cNvSpPr>
          <p:nvPr>
            <p:ph type="dt" idx="12"/>
          </p:nvPr>
        </p:nvSpPr>
        <p:spPr/>
        <p:txBody>
          <a:bodyPr/>
          <a:p>
            <a:r>
              <a:rPr lang="fr-FR"/>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2" name="PlaceHolder 2"/>
          <p:cNvSpPr>
            <a:spLocks noGrp="1"/>
          </p:cNvSpPr>
          <p:nvPr>
            <p:ph/>
          </p:nvPr>
        </p:nvSpPr>
        <p:spPr>
          <a:xfrm>
            <a:off x="457200" y="133704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3" name="PlaceHolder 3"/>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6C8630E7-3D76-4948-8225-8D1EECCA5BCE}" type="slidenum">
              <a:t>&lt;#&gt;</a:t>
            </a:fld>
          </a:p>
        </p:txBody>
      </p:sp>
      <p:sp>
        <p:nvSpPr>
          <p:cNvPr id="7" name="PlaceHolder 6"/>
          <p:cNvSpPr>
            <a:spLocks noGrp="1"/>
          </p:cNvSpPr>
          <p:nvPr>
            <p:ph type="dt" idx="12"/>
          </p:nvPr>
        </p:nvSpPr>
        <p:spPr/>
        <p:txBody>
          <a:bodyPr/>
          <a:p>
            <a:r>
              <a:rPr lang="fr-FR"/>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5"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6"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7"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8" name="PlaceHolder 5"/>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EE4F2416-0601-4E13-AA3F-374402E32DE4}" type="slidenum">
              <a:t>&lt;#&gt;</a:t>
            </a:fld>
          </a:p>
        </p:txBody>
      </p:sp>
      <p:sp>
        <p:nvSpPr>
          <p:cNvPr id="9" name="PlaceHolder 8"/>
          <p:cNvSpPr>
            <a:spLocks noGrp="1"/>
          </p:cNvSpPr>
          <p:nvPr>
            <p:ph type="dt" idx="12"/>
          </p:nvPr>
        </p:nvSpPr>
        <p:spPr/>
        <p:txBody>
          <a:bodyPr/>
          <a:p>
            <a:r>
              <a:rPr lang="fr-FR"/>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70" name="PlaceHolder 2"/>
          <p:cNvSpPr>
            <a:spLocks noGrp="1"/>
          </p:cNvSpPr>
          <p:nvPr>
            <p:ph/>
          </p:nvPr>
        </p:nvSpPr>
        <p:spPr>
          <a:xfrm>
            <a:off x="45720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1" name="PlaceHolder 3"/>
          <p:cNvSpPr>
            <a:spLocks noGrp="1"/>
          </p:cNvSpPr>
          <p:nvPr>
            <p:ph/>
          </p:nvPr>
        </p:nvSpPr>
        <p:spPr>
          <a:xfrm>
            <a:off x="323964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2" name="PlaceHolder 4"/>
          <p:cNvSpPr>
            <a:spLocks noGrp="1"/>
          </p:cNvSpPr>
          <p:nvPr>
            <p:ph/>
          </p:nvPr>
        </p:nvSpPr>
        <p:spPr>
          <a:xfrm>
            <a:off x="602208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3" name="PlaceHolder 5"/>
          <p:cNvSpPr>
            <a:spLocks noGrp="1"/>
          </p:cNvSpPr>
          <p:nvPr>
            <p:ph/>
          </p:nvPr>
        </p:nvSpPr>
        <p:spPr>
          <a:xfrm>
            <a:off x="45720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4" name="PlaceHolder 6"/>
          <p:cNvSpPr>
            <a:spLocks noGrp="1"/>
          </p:cNvSpPr>
          <p:nvPr>
            <p:ph/>
          </p:nvPr>
        </p:nvSpPr>
        <p:spPr>
          <a:xfrm>
            <a:off x="323964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5" name="PlaceHolder 7"/>
          <p:cNvSpPr>
            <a:spLocks noGrp="1"/>
          </p:cNvSpPr>
          <p:nvPr>
            <p:ph/>
          </p:nvPr>
        </p:nvSpPr>
        <p:spPr>
          <a:xfrm>
            <a:off x="602208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FCE289A1-AA15-4099-8950-EBA04FED4CC0}" type="slidenum">
              <a:t>&lt;#&gt;</a:t>
            </a:fld>
          </a:p>
        </p:txBody>
      </p:sp>
      <p:sp>
        <p:nvSpPr>
          <p:cNvPr id="11" name="PlaceHolder 10"/>
          <p:cNvSpPr>
            <a:spLocks noGrp="1"/>
          </p:cNvSpPr>
          <p:nvPr>
            <p:ph type="dt" idx="12"/>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1C7741C-3C97-4AB1-B9C7-8E3D15524C14}"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2788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0D2197B-4DED-4B3B-98F0-F24819C417FD}"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8"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4E6A081-0AC9-48E2-B3E1-1169470E220C}"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0"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1"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2" name="PlaceHolder 4"/>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A4BB978-9620-448A-8229-550C5E3551EB}"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4"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5"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6" name="PlaceHolder 4"/>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4DB3B83-87C3-4228-BD03-1B154E7A7B69}"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0" y="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1" name="PlaceHolder 1"/>
          <p:cNvSpPr>
            <a:spLocks noGrp="1"/>
          </p:cNvSpPr>
          <p:nvPr>
            <p:ph type="ftr" idx="1"/>
          </p:nvPr>
        </p:nvSpPr>
        <p:spPr>
          <a:xfrm>
            <a:off x="3108960" y="5315040"/>
            <a:ext cx="2923560" cy="28332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2" name="PlaceHolder 2"/>
          <p:cNvSpPr>
            <a:spLocks noGrp="1"/>
          </p:cNvSpPr>
          <p:nvPr>
            <p:ph type="sldNum" idx="2"/>
          </p:nvPr>
        </p:nvSpPr>
        <p:spPr>
          <a:xfrm>
            <a:off x="6583680" y="5315040"/>
            <a:ext cx="2100600" cy="28332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E52415BF-D827-40F9-A85F-D791F06F1A5C}"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3" name="PlaceHolder 3"/>
          <p:cNvSpPr>
            <a:spLocks noGrp="1"/>
          </p:cNvSpPr>
          <p:nvPr>
            <p:ph type="dt" idx="3"/>
          </p:nvPr>
        </p:nvSpPr>
        <p:spPr>
          <a:xfrm>
            <a:off x="457200" y="5315040"/>
            <a:ext cx="2100600" cy="28332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4" name="PlaceHolder 4"/>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5" name="PlaceHolder 5"/>
          <p:cNvSpPr>
            <a:spLocks noGrp="1"/>
          </p:cNvSpPr>
          <p:nvPr>
            <p:ph type="body"/>
          </p:nvPr>
        </p:nvSpPr>
        <p:spPr>
          <a:xfrm>
            <a:off x="457200" y="1337040"/>
            <a:ext cx="8229240" cy="3314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bg object 16"/>
          <p:cNvSpPr/>
          <p:nvPr/>
        </p:nvSpPr>
        <p:spPr>
          <a:xfrm>
            <a:off x="0" y="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43" name="PlaceHolder 1"/>
          <p:cNvSpPr>
            <a:spLocks noGrp="1"/>
          </p:cNvSpPr>
          <p:nvPr>
            <p:ph type="ftr" idx="4"/>
          </p:nvPr>
        </p:nvSpPr>
        <p:spPr>
          <a:xfrm>
            <a:off x="3108960" y="5315040"/>
            <a:ext cx="2923560" cy="28332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44" name="PlaceHolder 2"/>
          <p:cNvSpPr>
            <a:spLocks noGrp="1"/>
          </p:cNvSpPr>
          <p:nvPr>
            <p:ph type="sldNum" idx="5"/>
          </p:nvPr>
        </p:nvSpPr>
        <p:spPr>
          <a:xfrm>
            <a:off x="6583680" y="5315040"/>
            <a:ext cx="2100600" cy="28332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9A6E9474-90D1-4E3A-9EC1-C79DFC70DB27}"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45" name="PlaceHolder 3"/>
          <p:cNvSpPr>
            <a:spLocks noGrp="1"/>
          </p:cNvSpPr>
          <p:nvPr>
            <p:ph type="dt" idx="6"/>
          </p:nvPr>
        </p:nvSpPr>
        <p:spPr>
          <a:xfrm>
            <a:off x="457200" y="5315040"/>
            <a:ext cx="2100600" cy="28332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46" name="PlaceHolder 4"/>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47" name="PlaceHolder 5"/>
          <p:cNvSpPr>
            <a:spLocks noGrp="1"/>
          </p:cNvSpPr>
          <p:nvPr>
            <p:ph type="body"/>
          </p:nvPr>
        </p:nvSpPr>
        <p:spPr>
          <a:xfrm>
            <a:off x="457200" y="1337040"/>
            <a:ext cx="8229240" cy="3314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bg object 16" hidden="1"/>
          <p:cNvSpPr/>
          <p:nvPr/>
        </p:nvSpPr>
        <p:spPr>
          <a:xfrm>
            <a:off x="0" y="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85" name="bg object 16"/>
          <p:cNvSpPr/>
          <p:nvPr/>
        </p:nvSpPr>
        <p:spPr>
          <a:xfrm>
            <a:off x="0" y="374400"/>
            <a:ext cx="9141480" cy="5338440"/>
          </a:xfrm>
          <a:custGeom>
            <a:avLst/>
            <a:gdLst>
              <a:gd name="textAreaLeft" fmla="*/ 0 w 9141480"/>
              <a:gd name="textAreaRight" fmla="*/ 9144000 w 9141480"/>
              <a:gd name="textAreaTop" fmla="*/ 0 h 5338440"/>
              <a:gd name="textAreaBottom" fmla="*/ 5340960 h 5338440"/>
            </a:gdLst>
            <a:ahLst/>
            <a:rect l="textAreaLeft" t="textAreaTop" r="textAreaRight" b="textAreaBottom"/>
            <a:pathLst>
              <a:path w="9144000" h="5340985">
                <a:moveTo>
                  <a:pt x="0" y="5340476"/>
                </a:moveTo>
                <a:lnTo>
                  <a:pt x="9144000" y="5340476"/>
                </a:lnTo>
                <a:lnTo>
                  <a:pt x="9144000" y="0"/>
                </a:lnTo>
                <a:lnTo>
                  <a:pt x="0" y="0"/>
                </a:lnTo>
                <a:lnTo>
                  <a:pt x="0" y="5340476"/>
                </a:lnTo>
                <a:close/>
              </a:path>
            </a:pathLst>
          </a:custGeom>
          <a:solidFill>
            <a:srgbClr val="d2523b"/>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86" name="bg object 17"/>
          <p:cNvSpPr/>
          <p:nvPr/>
        </p:nvSpPr>
        <p:spPr>
          <a:xfrm>
            <a:off x="0" y="304920"/>
            <a:ext cx="9141480" cy="67320"/>
          </a:xfrm>
          <a:custGeom>
            <a:avLst/>
            <a:gdLst>
              <a:gd name="textAreaLeft" fmla="*/ 0 w 9141480"/>
              <a:gd name="textAreaRight" fmla="*/ 9144000 w 9141480"/>
              <a:gd name="textAreaTop" fmla="*/ 0 h 67320"/>
              <a:gd name="textAreaBottom" fmla="*/ 69840 h 67320"/>
            </a:gdLst>
            <a:ahLst/>
            <a:rect l="textAreaLeft" t="textAreaTop" r="textAreaRight" b="textAreaBottom"/>
            <a:pathLst>
              <a:path w="9144000" h="69850">
                <a:moveTo>
                  <a:pt x="0" y="69723"/>
                </a:moveTo>
                <a:lnTo>
                  <a:pt x="9144000" y="69723"/>
                </a:lnTo>
                <a:lnTo>
                  <a:pt x="9144000" y="0"/>
                </a:lnTo>
                <a:lnTo>
                  <a:pt x="0" y="0"/>
                </a:lnTo>
                <a:lnTo>
                  <a:pt x="0" y="69723"/>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87" name="bg object 18"/>
          <p:cNvSpPr/>
          <p:nvPr/>
        </p:nvSpPr>
        <p:spPr>
          <a:xfrm>
            <a:off x="0" y="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88" name="bg object 19"/>
          <p:cNvSpPr/>
          <p:nvPr/>
        </p:nvSpPr>
        <p:spPr>
          <a:xfrm>
            <a:off x="731520" y="3832920"/>
            <a:ext cx="7846200" cy="360"/>
          </a:xfrm>
          <a:custGeom>
            <a:avLst/>
            <a:gdLst>
              <a:gd name="textAreaLeft" fmla="*/ 0 w 7846200"/>
              <a:gd name="textAreaRight" fmla="*/ 7848720 w 7846200"/>
              <a:gd name="textAreaTop" fmla="*/ 0 h 360"/>
              <a:gd name="textAreaBottom" fmla="*/ 23040 h 360"/>
            </a:gdLst>
            <a:ahLst/>
            <a:rect l="textAreaLeft" t="textAreaTop" r="textAreaRight" b="textAreaBottom"/>
            <a:pathLst>
              <a:path w="7848600" h="1270">
                <a:moveTo>
                  <a:pt x="0" y="0"/>
                </a:moveTo>
                <a:lnTo>
                  <a:pt x="7848600" y="1269"/>
                </a:lnTo>
              </a:path>
            </a:pathLst>
          </a:custGeom>
          <a:noFill/>
          <a:ln w="19050">
            <a:solidFill>
              <a:srgbClr val="f3f1dc"/>
            </a:solidFill>
            <a:round/>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89" name="PlaceHolder 1"/>
          <p:cNvSpPr>
            <a:spLocks noGrp="1"/>
          </p:cNvSpPr>
          <p:nvPr>
            <p:ph type="ftr" idx="7"/>
          </p:nvPr>
        </p:nvSpPr>
        <p:spPr>
          <a:xfrm>
            <a:off x="3108960" y="5315040"/>
            <a:ext cx="2923560" cy="28332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90" name="PlaceHolder 2"/>
          <p:cNvSpPr>
            <a:spLocks noGrp="1"/>
          </p:cNvSpPr>
          <p:nvPr>
            <p:ph type="sldNum" idx="8"/>
          </p:nvPr>
        </p:nvSpPr>
        <p:spPr>
          <a:xfrm>
            <a:off x="6583680" y="5315040"/>
            <a:ext cx="2100600" cy="28332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BFC62C76-25AE-446B-84F6-E9872F4558C3}"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91" name="PlaceHolder 3"/>
          <p:cNvSpPr>
            <a:spLocks noGrp="1"/>
          </p:cNvSpPr>
          <p:nvPr>
            <p:ph type="dt" idx="9"/>
          </p:nvPr>
        </p:nvSpPr>
        <p:spPr>
          <a:xfrm>
            <a:off x="457200" y="5315040"/>
            <a:ext cx="2100600" cy="28332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92" name="PlaceHolder 4"/>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93" name="PlaceHolder 5"/>
          <p:cNvSpPr>
            <a:spLocks noGrp="1"/>
          </p:cNvSpPr>
          <p:nvPr>
            <p:ph type="body"/>
          </p:nvPr>
        </p:nvSpPr>
        <p:spPr>
          <a:xfrm>
            <a:off x="457200" y="1337040"/>
            <a:ext cx="8229240" cy="3314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bg object 16" hidden="1"/>
          <p:cNvSpPr/>
          <p:nvPr/>
        </p:nvSpPr>
        <p:spPr>
          <a:xfrm>
            <a:off x="0" y="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131" name="bg object 16"/>
          <p:cNvSpPr/>
          <p:nvPr/>
        </p:nvSpPr>
        <p:spPr>
          <a:xfrm>
            <a:off x="0" y="374400"/>
            <a:ext cx="9141480" cy="5338440"/>
          </a:xfrm>
          <a:custGeom>
            <a:avLst/>
            <a:gdLst>
              <a:gd name="textAreaLeft" fmla="*/ 0 w 9141480"/>
              <a:gd name="textAreaRight" fmla="*/ 9144000 w 9141480"/>
              <a:gd name="textAreaTop" fmla="*/ 0 h 5338440"/>
              <a:gd name="textAreaBottom" fmla="*/ 5340960 h 5338440"/>
            </a:gdLst>
            <a:ahLst/>
            <a:rect l="textAreaLeft" t="textAreaTop" r="textAreaRight" b="textAreaBottom"/>
            <a:pathLst>
              <a:path w="9144000" h="5340985">
                <a:moveTo>
                  <a:pt x="0" y="5340476"/>
                </a:moveTo>
                <a:lnTo>
                  <a:pt x="9144000" y="5340476"/>
                </a:lnTo>
                <a:lnTo>
                  <a:pt x="9144000" y="0"/>
                </a:lnTo>
                <a:lnTo>
                  <a:pt x="0" y="0"/>
                </a:lnTo>
                <a:lnTo>
                  <a:pt x="0" y="5340476"/>
                </a:lnTo>
                <a:close/>
              </a:path>
            </a:pathLst>
          </a:custGeom>
          <a:solidFill>
            <a:srgbClr val="d2523b"/>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132" name="bg object 17"/>
          <p:cNvSpPr/>
          <p:nvPr/>
        </p:nvSpPr>
        <p:spPr>
          <a:xfrm>
            <a:off x="0" y="304920"/>
            <a:ext cx="9141480" cy="67320"/>
          </a:xfrm>
          <a:custGeom>
            <a:avLst/>
            <a:gdLst>
              <a:gd name="textAreaLeft" fmla="*/ 0 w 9141480"/>
              <a:gd name="textAreaRight" fmla="*/ 9144000 w 9141480"/>
              <a:gd name="textAreaTop" fmla="*/ 0 h 67320"/>
              <a:gd name="textAreaBottom" fmla="*/ 69840 h 67320"/>
            </a:gdLst>
            <a:ahLst/>
            <a:rect l="textAreaLeft" t="textAreaTop" r="textAreaRight" b="textAreaBottom"/>
            <a:pathLst>
              <a:path w="9144000" h="69850">
                <a:moveTo>
                  <a:pt x="0" y="69723"/>
                </a:moveTo>
                <a:lnTo>
                  <a:pt x="9144000" y="69723"/>
                </a:lnTo>
                <a:lnTo>
                  <a:pt x="9144000" y="0"/>
                </a:lnTo>
                <a:lnTo>
                  <a:pt x="0" y="0"/>
                </a:lnTo>
                <a:lnTo>
                  <a:pt x="0" y="69723"/>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133" name="bg object 18"/>
          <p:cNvSpPr/>
          <p:nvPr/>
        </p:nvSpPr>
        <p:spPr>
          <a:xfrm>
            <a:off x="0" y="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134" name="bg object 19"/>
          <p:cNvSpPr/>
          <p:nvPr/>
        </p:nvSpPr>
        <p:spPr>
          <a:xfrm>
            <a:off x="731520" y="3832920"/>
            <a:ext cx="7846200" cy="360"/>
          </a:xfrm>
          <a:custGeom>
            <a:avLst/>
            <a:gdLst>
              <a:gd name="textAreaLeft" fmla="*/ 0 w 7846200"/>
              <a:gd name="textAreaRight" fmla="*/ 7848720 w 7846200"/>
              <a:gd name="textAreaTop" fmla="*/ 0 h 360"/>
              <a:gd name="textAreaBottom" fmla="*/ 23040 h 360"/>
            </a:gdLst>
            <a:ahLst/>
            <a:rect l="textAreaLeft" t="textAreaTop" r="textAreaRight" b="textAreaBottom"/>
            <a:pathLst>
              <a:path w="7848600" h="1270">
                <a:moveTo>
                  <a:pt x="0" y="0"/>
                </a:moveTo>
                <a:lnTo>
                  <a:pt x="7848600" y="1269"/>
                </a:lnTo>
              </a:path>
            </a:pathLst>
          </a:custGeom>
          <a:noFill/>
          <a:ln w="19050">
            <a:solidFill>
              <a:srgbClr val="f3f1dc"/>
            </a:solidFill>
            <a:round/>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135" name="PlaceHolder 1"/>
          <p:cNvSpPr>
            <a:spLocks noGrp="1"/>
          </p:cNvSpPr>
          <p:nvPr>
            <p:ph type="ftr" idx="10"/>
          </p:nvPr>
        </p:nvSpPr>
        <p:spPr>
          <a:xfrm>
            <a:off x="3108960" y="5315040"/>
            <a:ext cx="2923560" cy="28332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136" name="PlaceHolder 2"/>
          <p:cNvSpPr>
            <a:spLocks noGrp="1"/>
          </p:cNvSpPr>
          <p:nvPr>
            <p:ph type="sldNum" idx="11"/>
          </p:nvPr>
        </p:nvSpPr>
        <p:spPr>
          <a:xfrm>
            <a:off x="6583680" y="5315040"/>
            <a:ext cx="2100600" cy="28332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4DFEAB89-255B-4D71-9097-FD195680B906}"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137" name="PlaceHolder 3"/>
          <p:cNvSpPr>
            <a:spLocks noGrp="1"/>
          </p:cNvSpPr>
          <p:nvPr>
            <p:ph type="dt" idx="12"/>
          </p:nvPr>
        </p:nvSpPr>
        <p:spPr>
          <a:xfrm>
            <a:off x="457200" y="5315040"/>
            <a:ext cx="2100600" cy="28332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138" name="PlaceHolder 4"/>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139" name="PlaceHolder 5"/>
          <p:cNvSpPr>
            <a:spLocks noGrp="1"/>
          </p:cNvSpPr>
          <p:nvPr>
            <p:ph type="body"/>
          </p:nvPr>
        </p:nvSpPr>
        <p:spPr>
          <a:xfrm>
            <a:off x="457200" y="1337040"/>
            <a:ext cx="8229240" cy="3314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5.png"/><Relationship Id="rId6" Type="http://schemas.openxmlformats.org/officeDocument/2006/relationships/image" Target="../media/image16.jpeg"/><Relationship Id="rId7" Type="http://schemas.openxmlformats.org/officeDocument/2006/relationships/image" Target="../media/image17.png"/><Relationship Id="rId8"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object 2"/>
          <p:cNvSpPr/>
          <p:nvPr/>
        </p:nvSpPr>
        <p:spPr>
          <a:xfrm>
            <a:off x="685800" y="2832120"/>
            <a:ext cx="7846200" cy="360"/>
          </a:xfrm>
          <a:custGeom>
            <a:avLst/>
            <a:gdLst>
              <a:gd name="textAreaLeft" fmla="*/ 0 w 7846200"/>
              <a:gd name="textAreaRight" fmla="*/ 7848720 w 7846200"/>
              <a:gd name="textAreaTop" fmla="*/ 0 h 360"/>
              <a:gd name="textAreaBottom" fmla="*/ 23040 h 360"/>
            </a:gdLst>
            <a:ahLst/>
            <a:rect l="textAreaLeft" t="textAreaTop" r="textAreaRight" b="textAreaBottom"/>
            <a:pathLst>
              <a:path w="7848600" h="1269">
                <a:moveTo>
                  <a:pt x="0" y="0"/>
                </a:moveTo>
                <a:lnTo>
                  <a:pt x="7848600" y="1269"/>
                </a:lnTo>
              </a:path>
            </a:pathLst>
          </a:custGeom>
          <a:noFill/>
          <a:ln w="19050">
            <a:solidFill>
              <a:srgbClr val="d2523b"/>
            </a:solidFill>
            <a:round/>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177" name="object 3"/>
          <p:cNvSpPr/>
          <p:nvPr/>
        </p:nvSpPr>
        <p:spPr>
          <a:xfrm>
            <a:off x="764640" y="848520"/>
            <a:ext cx="7702560" cy="1840320"/>
          </a:xfrm>
          <a:prstGeom prst="rect">
            <a:avLst/>
          </a:prstGeom>
          <a:noFill/>
          <a:ln w="0">
            <a:noFill/>
          </a:ln>
        </p:spPr>
        <p:style>
          <a:lnRef idx="0"/>
          <a:fillRef idx="0"/>
          <a:effectRef idx="0"/>
          <a:fontRef idx="minor"/>
        </p:style>
        <p:txBody>
          <a:bodyPr lIns="0" rIns="0" tIns="12240" bIns="0" anchor="t">
            <a:spAutoFit/>
          </a:bodyPr>
          <a:p>
            <a:pPr marL="12600" algn="just">
              <a:lnSpc>
                <a:spcPct val="100000"/>
              </a:lnSpc>
              <a:spcBef>
                <a:spcPts val="96"/>
              </a:spcBef>
              <a:tabLst>
                <a:tab algn="l" pos="408240"/>
              </a:tabLst>
            </a:pPr>
            <a:r>
              <a:rPr b="0" lang="fr-FR" sz="4000" spc="-60" strike="noStrike">
                <a:solidFill>
                  <a:srgbClr val="d2523b"/>
                </a:solidFill>
                <a:latin typeface="Arial"/>
                <a:ea typeface="DejaVu Sans"/>
              </a:rPr>
              <a:t>PROJET</a:t>
            </a:r>
            <a:r>
              <a:rPr b="0" lang="fr-FR" sz="4000" spc="-32" strike="noStrike">
                <a:solidFill>
                  <a:srgbClr val="d2523b"/>
                </a:solidFill>
                <a:latin typeface="Arial"/>
                <a:ea typeface="DejaVu Sans"/>
              </a:rPr>
              <a:t> </a:t>
            </a:r>
            <a:r>
              <a:rPr b="0" lang="fr-FR" sz="4000" spc="-1" strike="noStrike">
                <a:solidFill>
                  <a:srgbClr val="d2523b"/>
                </a:solidFill>
                <a:latin typeface="Arial"/>
                <a:ea typeface="DejaVu Sans"/>
              </a:rPr>
              <a:t>5</a:t>
            </a:r>
            <a:r>
              <a:rPr b="0" lang="fr-FR" sz="4000" spc="21" strike="noStrike">
                <a:solidFill>
                  <a:srgbClr val="d2523b"/>
                </a:solidFill>
                <a:latin typeface="Arial"/>
                <a:ea typeface="DejaVu Sans"/>
              </a:rPr>
              <a:t> </a:t>
            </a:r>
            <a:r>
              <a:rPr b="0" lang="fr-FR" sz="4000" spc="-1" strike="noStrike">
                <a:solidFill>
                  <a:srgbClr val="d2523b"/>
                </a:solidFill>
                <a:latin typeface="Arial"/>
                <a:ea typeface="DejaVu Sans"/>
              </a:rPr>
              <a:t>–</a:t>
            </a:r>
            <a:r>
              <a:rPr b="0" lang="fr-FR" sz="4000" spc="15" strike="noStrike">
                <a:solidFill>
                  <a:srgbClr val="d2523b"/>
                </a:solidFill>
                <a:latin typeface="Arial"/>
                <a:ea typeface="DejaVu Sans"/>
              </a:rPr>
              <a:t> </a:t>
            </a:r>
            <a:r>
              <a:rPr b="0" lang="fr-FR" sz="4000" spc="-1" strike="noStrike">
                <a:solidFill>
                  <a:srgbClr val="d2523b"/>
                </a:solidFill>
                <a:latin typeface="Arial"/>
                <a:ea typeface="DejaVu Sans"/>
              </a:rPr>
              <a:t>«</a:t>
            </a:r>
            <a:r>
              <a:rPr b="0" lang="fr-FR" sz="4000" spc="21" strike="noStrike">
                <a:solidFill>
                  <a:srgbClr val="d2523b"/>
                </a:solidFill>
                <a:latin typeface="Arial"/>
                <a:ea typeface="DejaVu Sans"/>
              </a:rPr>
              <a:t> </a:t>
            </a:r>
            <a:r>
              <a:rPr b="0" lang="fr-FR" sz="4000" spc="-75" strike="noStrike">
                <a:solidFill>
                  <a:srgbClr val="d2523b"/>
                </a:solidFill>
                <a:latin typeface="Arial"/>
                <a:ea typeface="DejaVu Sans"/>
              </a:rPr>
              <a:t>SEGMENTEZ</a:t>
            </a:r>
            <a:r>
              <a:rPr b="0" lang="fr-FR" sz="4000" spc="15" strike="noStrike">
                <a:solidFill>
                  <a:srgbClr val="d2523b"/>
                </a:solidFill>
                <a:latin typeface="Arial"/>
                <a:ea typeface="DejaVu Sans"/>
              </a:rPr>
              <a:t> </a:t>
            </a:r>
            <a:r>
              <a:rPr b="0" lang="fr-FR" sz="4000" spc="-26" strike="noStrike">
                <a:solidFill>
                  <a:srgbClr val="d2523b"/>
                </a:solidFill>
                <a:latin typeface="Arial"/>
                <a:ea typeface="DejaVu Sans"/>
              </a:rPr>
              <a:t>DES </a:t>
            </a:r>
            <a:r>
              <a:rPr b="0" lang="fr-FR" sz="4000" spc="-1" strike="noStrike">
                <a:solidFill>
                  <a:srgbClr val="d2523b"/>
                </a:solidFill>
                <a:latin typeface="Arial"/>
                <a:ea typeface="DejaVu Sans"/>
              </a:rPr>
              <a:t>CLIENTS D’UN SITE</a:t>
            </a:r>
            <a:r>
              <a:rPr b="0" lang="fr-FR" sz="4000" spc="605" strike="noStrike">
                <a:solidFill>
                  <a:srgbClr val="d2523b"/>
                </a:solidFill>
                <a:latin typeface="Arial"/>
                <a:ea typeface="DejaVu Sans"/>
              </a:rPr>
              <a:t> </a:t>
            </a:r>
            <a:r>
              <a:rPr b="0" lang="fr-FR" sz="4000" spc="-26" strike="noStrike">
                <a:solidFill>
                  <a:srgbClr val="d2523b"/>
                </a:solidFill>
                <a:latin typeface="Arial"/>
                <a:ea typeface="DejaVu Sans"/>
              </a:rPr>
              <a:t>E- </a:t>
            </a:r>
            <a:r>
              <a:rPr b="0" lang="fr-FR" sz="4000" spc="-126" strike="noStrike">
                <a:solidFill>
                  <a:srgbClr val="d2523b"/>
                </a:solidFill>
                <a:latin typeface="Arial"/>
                <a:ea typeface="DejaVu Sans"/>
              </a:rPr>
              <a:t>COMMERCE</a:t>
            </a:r>
            <a:r>
              <a:rPr b="0" lang="fr-FR" sz="4000" spc="-120" strike="noStrike">
                <a:solidFill>
                  <a:srgbClr val="d2523b"/>
                </a:solidFill>
                <a:latin typeface="Arial"/>
                <a:ea typeface="DejaVu Sans"/>
              </a:rPr>
              <a:t> </a:t>
            </a:r>
            <a:r>
              <a:rPr b="0" lang="fr-FR" sz="4000" spc="-52" strike="noStrike">
                <a:solidFill>
                  <a:srgbClr val="d2523b"/>
                </a:solidFill>
                <a:latin typeface="Arial"/>
                <a:ea typeface="DejaVu Sans"/>
              </a:rPr>
              <a:t>»</a:t>
            </a:r>
            <a:endParaRPr b="0" lang="fr-FR" sz="4000" spc="-1" strike="noStrike">
              <a:solidFill>
                <a:srgbClr val="000000"/>
              </a:solidFill>
              <a:latin typeface="Arial"/>
            </a:endParaRPr>
          </a:p>
        </p:txBody>
      </p:sp>
      <p:sp>
        <p:nvSpPr>
          <p:cNvPr id="178" name="PlaceHolder 1"/>
          <p:cNvSpPr>
            <a:spLocks noGrp="1"/>
          </p:cNvSpPr>
          <p:nvPr>
            <p:ph type="subTitle"/>
          </p:nvPr>
        </p:nvSpPr>
        <p:spPr>
          <a:xfrm>
            <a:off x="764640" y="2873880"/>
            <a:ext cx="2926080" cy="3324600"/>
          </a:xfrm>
          <a:prstGeom prst="rect">
            <a:avLst/>
          </a:prstGeom>
          <a:noFill/>
          <a:ln w="0">
            <a:noFill/>
          </a:ln>
        </p:spPr>
        <p:txBody>
          <a:bodyPr lIns="0" rIns="0" tIns="12240" bIns="0" anchor="t">
            <a:noAutofit/>
          </a:bodyPr>
          <a:p>
            <a:pPr marL="12600">
              <a:lnSpc>
                <a:spcPct val="120000"/>
              </a:lnSpc>
              <a:spcBef>
                <a:spcPts val="96"/>
              </a:spcBef>
            </a:pPr>
            <a:r>
              <a:rPr b="0" lang="fr-FR" sz="2400" spc="-1" strike="noStrike">
                <a:solidFill>
                  <a:srgbClr val="56566d"/>
                </a:solidFill>
                <a:latin typeface="Arial"/>
              </a:rPr>
              <a:t>Soutenance de</a:t>
            </a:r>
            <a:r>
              <a:rPr b="0" lang="fr-FR" sz="2400" spc="-21" strike="noStrike">
                <a:solidFill>
                  <a:srgbClr val="56566d"/>
                </a:solidFill>
                <a:latin typeface="Arial"/>
              </a:rPr>
              <a:t> </a:t>
            </a:r>
            <a:r>
              <a:rPr b="0" lang="fr-FR" sz="2400" spc="-12" strike="noStrike">
                <a:solidFill>
                  <a:srgbClr val="56566d"/>
                </a:solidFill>
                <a:latin typeface="Arial"/>
              </a:rPr>
              <a:t>projet 2023</a:t>
            </a:r>
            <a:endParaRPr b="0" lang="fr-FR" sz="2400" spc="-1" strike="noStrike">
              <a:solidFill>
                <a:srgbClr val="000000"/>
              </a:solidFill>
              <a:latin typeface="Arial"/>
            </a:endParaRPr>
          </a:p>
        </p:txBody>
      </p:sp>
      <p:pic>
        <p:nvPicPr>
          <p:cNvPr id="179" name="object 5" descr=""/>
          <p:cNvPicPr/>
          <p:nvPr/>
        </p:nvPicPr>
        <p:blipFill>
          <a:blip r:embed="rId1"/>
          <a:stretch/>
        </p:blipFill>
        <p:spPr>
          <a:xfrm>
            <a:off x="8100360" y="4585680"/>
            <a:ext cx="717480" cy="717480"/>
          </a:xfrm>
          <a:prstGeom prst="rect">
            <a:avLst/>
          </a:prstGeom>
          <a:ln w="0">
            <a:noFill/>
          </a:ln>
        </p:spPr>
      </p:pic>
      <p:sp>
        <p:nvSpPr>
          <p:cNvPr id="180" name="object 6"/>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BA0FB38D-C892-4E27-A2D9-DAB621D9B91A}"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536040" y="342000"/>
            <a:ext cx="806976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1" strike="noStrike">
                <a:solidFill>
                  <a:srgbClr val="d2523b"/>
                </a:solidFill>
                <a:latin typeface="Arial"/>
              </a:rPr>
              <a:t>Feature</a:t>
            </a:r>
            <a:r>
              <a:rPr b="0" lang="fr-FR" sz="4000" spc="-171" strike="noStrike">
                <a:solidFill>
                  <a:srgbClr val="d2523b"/>
                </a:solidFill>
                <a:latin typeface="Arial"/>
              </a:rPr>
              <a:t> </a:t>
            </a:r>
            <a:r>
              <a:rPr b="0" lang="fr-FR" sz="4000" spc="-80" strike="noStrike">
                <a:solidFill>
                  <a:srgbClr val="d2523b"/>
                </a:solidFill>
                <a:latin typeface="Arial"/>
              </a:rPr>
              <a:t>engineering</a:t>
            </a:r>
            <a:endParaRPr b="0" lang="fr-FR" sz="4000" spc="-1" strike="noStrike">
              <a:solidFill>
                <a:srgbClr val="000000"/>
              </a:solidFill>
              <a:latin typeface="Arial"/>
            </a:endParaRPr>
          </a:p>
        </p:txBody>
      </p:sp>
      <p:sp>
        <p:nvSpPr>
          <p:cNvPr id="216" name="object 3"/>
          <p:cNvSpPr/>
          <p:nvPr/>
        </p:nvSpPr>
        <p:spPr>
          <a:xfrm>
            <a:off x="536040" y="1122120"/>
            <a:ext cx="5323320" cy="317880"/>
          </a:xfrm>
          <a:prstGeom prst="rect">
            <a:avLst/>
          </a:prstGeom>
          <a:noFill/>
          <a:ln w="0">
            <a:noFill/>
          </a:ln>
        </p:spPr>
        <p:style>
          <a:lnRef idx="0"/>
          <a:fillRef idx="0"/>
          <a:effectRef idx="0"/>
          <a:fontRef idx="minor"/>
        </p:style>
        <p:txBody>
          <a:bodyPr lIns="0" rIns="0" tIns="13320" bIns="0" anchor="t">
            <a:spAutoFit/>
          </a:bodyPr>
          <a:p>
            <a:pPr marL="195120" indent="-182160">
              <a:lnSpc>
                <a:spcPct val="100000"/>
              </a:lnSpc>
              <a:spcBef>
                <a:spcPts val="105"/>
              </a:spcBef>
              <a:buClr>
                <a:srgbClr val="92a199"/>
              </a:buClr>
              <a:buSzPct val="85000"/>
              <a:buFont typeface="Arial"/>
              <a:buChar char="•"/>
              <a:tabLst>
                <a:tab algn="l" pos="195120"/>
              </a:tabLst>
            </a:pPr>
            <a:r>
              <a:rPr b="1" lang="fr-FR" sz="2000" spc="-1" strike="noStrike">
                <a:solidFill>
                  <a:srgbClr val="292934"/>
                </a:solidFill>
                <a:latin typeface="Arial"/>
                <a:ea typeface="DejaVu Sans"/>
              </a:rPr>
              <a:t>Intuitions</a:t>
            </a:r>
            <a:r>
              <a:rPr b="1" lang="fr-FR" sz="2000" spc="-46" strike="noStrike">
                <a:solidFill>
                  <a:srgbClr val="292934"/>
                </a:solidFill>
                <a:latin typeface="Arial"/>
                <a:ea typeface="DejaVu Sans"/>
              </a:rPr>
              <a:t> </a:t>
            </a:r>
            <a:r>
              <a:rPr b="1" lang="fr-FR" sz="2000" spc="-1" strike="noStrike">
                <a:solidFill>
                  <a:srgbClr val="292934"/>
                </a:solidFill>
                <a:latin typeface="Arial"/>
                <a:ea typeface="DejaVu Sans"/>
              </a:rPr>
              <a:t>:</a:t>
            </a:r>
            <a:r>
              <a:rPr b="1" lang="fr-FR" sz="2000" spc="-21" strike="noStrike">
                <a:solidFill>
                  <a:srgbClr val="292934"/>
                </a:solidFill>
                <a:latin typeface="Arial"/>
                <a:ea typeface="DejaVu Sans"/>
              </a:rPr>
              <a:t> </a:t>
            </a:r>
            <a:r>
              <a:rPr b="1" lang="fr-FR" sz="2000" spc="-1" strike="noStrike">
                <a:solidFill>
                  <a:srgbClr val="292934"/>
                </a:solidFill>
                <a:latin typeface="Arial"/>
                <a:ea typeface="DejaVu Sans"/>
              </a:rPr>
              <a:t>Indicateurs</a:t>
            </a:r>
            <a:r>
              <a:rPr b="1" lang="fr-FR" sz="2000" spc="-46" strike="noStrike">
                <a:solidFill>
                  <a:srgbClr val="292934"/>
                </a:solidFill>
                <a:latin typeface="Arial"/>
                <a:ea typeface="DejaVu Sans"/>
              </a:rPr>
              <a:t> </a:t>
            </a:r>
            <a:r>
              <a:rPr b="1" lang="fr-FR" sz="2000" spc="-1" strike="noStrike">
                <a:solidFill>
                  <a:srgbClr val="292934"/>
                </a:solidFill>
                <a:latin typeface="Arial"/>
                <a:ea typeface="DejaVu Sans"/>
              </a:rPr>
              <a:t>généraux</a:t>
            </a:r>
            <a:r>
              <a:rPr b="1" lang="fr-FR" sz="2000" spc="-21" strike="noStrike">
                <a:solidFill>
                  <a:srgbClr val="292934"/>
                </a:solidFill>
                <a:latin typeface="Arial"/>
                <a:ea typeface="DejaVu Sans"/>
              </a:rPr>
              <a:t> </a:t>
            </a:r>
            <a:r>
              <a:rPr b="1" lang="fr-FR" sz="2000" spc="-1" strike="noStrike">
                <a:solidFill>
                  <a:srgbClr val="292934"/>
                </a:solidFill>
                <a:latin typeface="Arial"/>
                <a:ea typeface="DejaVu Sans"/>
              </a:rPr>
              <a:t>par</a:t>
            </a:r>
            <a:r>
              <a:rPr b="1" lang="fr-FR" sz="2000" spc="-15" strike="noStrike">
                <a:solidFill>
                  <a:srgbClr val="292934"/>
                </a:solidFill>
                <a:latin typeface="Arial"/>
                <a:ea typeface="DejaVu Sans"/>
              </a:rPr>
              <a:t> </a:t>
            </a:r>
            <a:r>
              <a:rPr b="1" lang="fr-FR" sz="2000" spc="-12" strike="noStrike">
                <a:solidFill>
                  <a:srgbClr val="292934"/>
                </a:solidFill>
                <a:latin typeface="Arial"/>
                <a:ea typeface="DejaVu Sans"/>
              </a:rPr>
              <a:t>client</a:t>
            </a:r>
            <a:endParaRPr b="0" lang="fr-FR" sz="2000" spc="-1" strike="noStrike">
              <a:solidFill>
                <a:srgbClr val="000000"/>
              </a:solidFill>
              <a:latin typeface="Arial"/>
            </a:endParaRPr>
          </a:p>
        </p:txBody>
      </p:sp>
      <p:sp>
        <p:nvSpPr>
          <p:cNvPr id="217" name="object 4"/>
          <p:cNvSpPr/>
          <p:nvPr/>
        </p:nvSpPr>
        <p:spPr>
          <a:xfrm>
            <a:off x="810720" y="1620000"/>
            <a:ext cx="4228560" cy="3531240"/>
          </a:xfrm>
          <a:prstGeom prst="rect">
            <a:avLst/>
          </a:prstGeom>
          <a:noFill/>
          <a:ln w="0">
            <a:noFill/>
          </a:ln>
        </p:spPr>
        <p:style>
          <a:lnRef idx="0"/>
          <a:fillRef idx="0"/>
          <a:effectRef idx="0"/>
          <a:fontRef idx="minor"/>
        </p:style>
        <p:txBody>
          <a:bodyPr lIns="0" rIns="0" tIns="61560" bIns="0" anchor="t">
            <a:spAutoFit/>
          </a:bodyPr>
          <a:p>
            <a:pPr marL="195480" indent="-182880">
              <a:lnSpc>
                <a:spcPct val="100000"/>
              </a:lnSpc>
              <a:spcBef>
                <a:spcPts val="485"/>
              </a:spcBef>
              <a:buClr>
                <a:srgbClr val="92a199"/>
              </a:buClr>
              <a:buSzPct val="84000"/>
              <a:buFont typeface="Symbol"/>
              <a:buChar char=""/>
              <a:tabLst>
                <a:tab algn="l" pos="195480"/>
              </a:tabLst>
            </a:pPr>
            <a:r>
              <a:rPr b="0" lang="fr-FR" sz="1600" spc="-1" strike="noStrike">
                <a:solidFill>
                  <a:srgbClr val="292934"/>
                </a:solidFill>
                <a:latin typeface="Arial"/>
                <a:ea typeface="DejaVu Sans"/>
              </a:rPr>
              <a:t>Date</a:t>
            </a:r>
            <a:r>
              <a:rPr b="0" lang="fr-FR" sz="1600" spc="-41" strike="noStrike">
                <a:solidFill>
                  <a:srgbClr val="292934"/>
                </a:solidFill>
                <a:latin typeface="Arial"/>
                <a:ea typeface="DejaVu Sans"/>
              </a:rPr>
              <a:t> </a:t>
            </a:r>
            <a:r>
              <a:rPr b="0" lang="fr-FR" sz="1600" spc="-1" strike="noStrike">
                <a:solidFill>
                  <a:srgbClr val="292934"/>
                </a:solidFill>
                <a:latin typeface="Arial"/>
                <a:ea typeface="DejaVu Sans"/>
              </a:rPr>
              <a:t>du</a:t>
            </a:r>
            <a:r>
              <a:rPr b="0" lang="fr-FR" sz="1600" spc="-46" strike="noStrike">
                <a:solidFill>
                  <a:srgbClr val="292934"/>
                </a:solidFill>
                <a:latin typeface="Arial"/>
                <a:ea typeface="DejaVu Sans"/>
              </a:rPr>
              <a:t> </a:t>
            </a:r>
            <a:r>
              <a:rPr b="0" lang="fr-FR" sz="1600" spc="-1" strike="noStrike">
                <a:solidFill>
                  <a:srgbClr val="292934"/>
                </a:solidFill>
                <a:latin typeface="Arial"/>
                <a:ea typeface="DejaVu Sans"/>
              </a:rPr>
              <a:t>dernier</a:t>
            </a:r>
            <a:r>
              <a:rPr b="0" lang="fr-FR" sz="1600" spc="-41" strike="noStrike">
                <a:solidFill>
                  <a:srgbClr val="292934"/>
                </a:solidFill>
                <a:latin typeface="Arial"/>
                <a:ea typeface="DejaVu Sans"/>
              </a:rPr>
              <a:t> </a:t>
            </a:r>
            <a:r>
              <a:rPr b="0" lang="fr-FR" sz="1600" spc="-1" strike="noStrike">
                <a:solidFill>
                  <a:srgbClr val="292934"/>
                </a:solidFill>
                <a:latin typeface="Arial"/>
                <a:ea typeface="DejaVu Sans"/>
              </a:rPr>
              <a:t>achat </a:t>
            </a:r>
            <a:r>
              <a:rPr b="0" lang="fr-FR" sz="1600" spc="-41" strike="noStrike">
                <a:solidFill>
                  <a:srgbClr val="292934"/>
                </a:solidFill>
                <a:latin typeface="Arial"/>
                <a:ea typeface="DejaVu Sans"/>
              </a:rPr>
              <a:t>: récence</a:t>
            </a:r>
            <a:endParaRPr b="0" lang="fr-FR" sz="1600" spc="-1" strike="noStrike">
              <a:solidFill>
                <a:srgbClr val="000000"/>
              </a:solidFill>
              <a:latin typeface="Arial"/>
            </a:endParaRPr>
          </a:p>
          <a:p>
            <a:pPr marL="195480" indent="-182880">
              <a:lnSpc>
                <a:spcPct val="100000"/>
              </a:lnSpc>
              <a:spcBef>
                <a:spcPts val="386"/>
              </a:spcBef>
              <a:buClr>
                <a:srgbClr val="92a199"/>
              </a:buClr>
              <a:buSzPct val="84000"/>
              <a:buFont typeface="Symbol"/>
              <a:buChar char=""/>
              <a:tabLst>
                <a:tab algn="l" pos="195480"/>
              </a:tabLst>
            </a:pPr>
            <a:r>
              <a:rPr b="0" lang="fr-FR" sz="1600" spc="-1" strike="noStrike">
                <a:solidFill>
                  <a:srgbClr val="292934"/>
                </a:solidFill>
                <a:latin typeface="Arial"/>
                <a:ea typeface="DejaVu Sans"/>
              </a:rPr>
              <a:t>Fréquence</a:t>
            </a:r>
            <a:r>
              <a:rPr b="0" lang="fr-FR" sz="1600" spc="-75" strike="noStrike">
                <a:solidFill>
                  <a:srgbClr val="292934"/>
                </a:solidFill>
                <a:latin typeface="Arial"/>
                <a:ea typeface="DejaVu Sans"/>
              </a:rPr>
              <a:t> </a:t>
            </a:r>
            <a:r>
              <a:rPr b="0" lang="fr-FR" sz="1600" spc="-12" strike="noStrike">
                <a:solidFill>
                  <a:srgbClr val="292934"/>
                </a:solidFill>
                <a:latin typeface="Arial"/>
                <a:ea typeface="DejaVu Sans"/>
              </a:rPr>
              <a:t>d’achat : fréquence</a:t>
            </a:r>
            <a:endParaRPr b="0" lang="fr-FR" sz="1600" spc="-1" strike="noStrike">
              <a:solidFill>
                <a:srgbClr val="000000"/>
              </a:solidFill>
              <a:latin typeface="Arial"/>
            </a:endParaRPr>
          </a:p>
          <a:p>
            <a:pPr marL="195480" indent="-182880">
              <a:lnSpc>
                <a:spcPct val="100000"/>
              </a:lnSpc>
              <a:spcBef>
                <a:spcPts val="380"/>
              </a:spcBef>
              <a:buClr>
                <a:srgbClr val="92a199"/>
              </a:buClr>
              <a:buSzPct val="84000"/>
              <a:buFont typeface="Symbol"/>
              <a:buChar char=""/>
              <a:tabLst>
                <a:tab algn="l" pos="195480"/>
              </a:tabLst>
            </a:pPr>
            <a:r>
              <a:rPr b="0" lang="fr-FR" sz="1600" spc="-12" strike="noStrike">
                <a:solidFill>
                  <a:srgbClr val="292934"/>
                </a:solidFill>
                <a:latin typeface="Arial"/>
                <a:ea typeface="DejaVu Sans"/>
              </a:rPr>
              <a:t>Total Dépensé par le Client : montant</a:t>
            </a:r>
            <a:endParaRPr b="0" lang="fr-FR" sz="1600" spc="-1" strike="noStrike">
              <a:solidFill>
                <a:srgbClr val="000000"/>
              </a:solidFill>
              <a:latin typeface="Arial"/>
            </a:endParaRPr>
          </a:p>
          <a:p>
            <a:pPr marL="195480" indent="-182880">
              <a:lnSpc>
                <a:spcPct val="100000"/>
              </a:lnSpc>
              <a:spcBef>
                <a:spcPts val="386"/>
              </a:spcBef>
              <a:buClr>
                <a:srgbClr val="92a199"/>
              </a:buClr>
              <a:buSzPct val="84000"/>
              <a:buFont typeface="Symbol"/>
              <a:buChar char=""/>
              <a:tabLst>
                <a:tab algn="l" pos="195480"/>
              </a:tabLst>
            </a:pPr>
            <a:r>
              <a:rPr b="0" lang="fr-FR" sz="1600" spc="-1" strike="noStrike">
                <a:solidFill>
                  <a:srgbClr val="292934"/>
                </a:solidFill>
                <a:latin typeface="Arial"/>
                <a:ea typeface="DejaVu Sans"/>
              </a:rPr>
              <a:t>Prix Moyen du Panier</a:t>
            </a:r>
            <a:endParaRPr b="0" lang="fr-FR" sz="1600" spc="-1" strike="noStrike">
              <a:solidFill>
                <a:srgbClr val="000000"/>
              </a:solidFill>
              <a:latin typeface="Arial"/>
            </a:endParaRPr>
          </a:p>
          <a:p>
            <a:pPr marL="195480" indent="-182880">
              <a:lnSpc>
                <a:spcPct val="100000"/>
              </a:lnSpc>
              <a:spcBef>
                <a:spcPts val="485"/>
              </a:spcBef>
              <a:buClr>
                <a:srgbClr val="92a199"/>
              </a:buClr>
              <a:buSzPct val="84000"/>
              <a:buFont typeface="Symbol"/>
              <a:buChar char=""/>
              <a:tabLst>
                <a:tab algn="l" pos="195480"/>
              </a:tabLst>
            </a:pPr>
            <a:r>
              <a:rPr b="0" lang="fr-FR" sz="1600" spc="-1" strike="noStrike">
                <a:solidFill>
                  <a:srgbClr val="292934"/>
                </a:solidFill>
                <a:latin typeface="Arial"/>
                <a:ea typeface="DejaVu Sans"/>
              </a:rPr>
              <a:t>Nombre de Produits Achetés</a:t>
            </a:r>
            <a:endParaRPr b="0" lang="fr-FR" sz="1600" spc="-1" strike="noStrike">
              <a:solidFill>
                <a:srgbClr val="000000"/>
              </a:solidFill>
              <a:latin typeface="Arial"/>
            </a:endParaRPr>
          </a:p>
          <a:p>
            <a:pPr marL="195480" indent="-182880">
              <a:lnSpc>
                <a:spcPct val="100000"/>
              </a:lnSpc>
              <a:spcBef>
                <a:spcPts val="386"/>
              </a:spcBef>
              <a:buClr>
                <a:srgbClr val="92a199"/>
              </a:buClr>
              <a:buSzPct val="84000"/>
              <a:buFont typeface="Symbol"/>
              <a:buChar char=""/>
              <a:tabLst>
                <a:tab algn="l" pos="195480"/>
              </a:tabLst>
            </a:pPr>
            <a:r>
              <a:rPr b="0" lang="fr-FR" sz="1600" spc="-1" strike="noStrike">
                <a:solidFill>
                  <a:srgbClr val="292934"/>
                </a:solidFill>
                <a:latin typeface="Arial"/>
                <a:ea typeface="DejaVu Sans"/>
              </a:rPr>
              <a:t>Catégorie</a:t>
            </a:r>
            <a:r>
              <a:rPr b="0" lang="fr-FR" sz="1600" spc="-46" strike="noStrike">
                <a:solidFill>
                  <a:srgbClr val="292934"/>
                </a:solidFill>
                <a:latin typeface="Arial"/>
                <a:ea typeface="DejaVu Sans"/>
              </a:rPr>
              <a:t> </a:t>
            </a:r>
            <a:r>
              <a:rPr b="0" lang="fr-FR" sz="1600" spc="-1" strike="noStrike">
                <a:solidFill>
                  <a:srgbClr val="292934"/>
                </a:solidFill>
                <a:latin typeface="Arial"/>
                <a:ea typeface="DejaVu Sans"/>
              </a:rPr>
              <a:t>la</a:t>
            </a:r>
            <a:r>
              <a:rPr b="0" lang="fr-FR" sz="1600" spc="-66" strike="noStrike">
                <a:solidFill>
                  <a:srgbClr val="292934"/>
                </a:solidFill>
                <a:latin typeface="Arial"/>
                <a:ea typeface="DejaVu Sans"/>
              </a:rPr>
              <a:t> </a:t>
            </a:r>
            <a:r>
              <a:rPr b="0" lang="fr-FR" sz="1600" spc="-1" strike="noStrike">
                <a:solidFill>
                  <a:srgbClr val="292934"/>
                </a:solidFill>
                <a:latin typeface="Arial"/>
                <a:ea typeface="DejaVu Sans"/>
              </a:rPr>
              <a:t>plus</a:t>
            </a:r>
            <a:r>
              <a:rPr b="0" lang="fr-FR" sz="1600" spc="-66" strike="noStrike">
                <a:solidFill>
                  <a:srgbClr val="292934"/>
                </a:solidFill>
                <a:latin typeface="Arial"/>
                <a:ea typeface="DejaVu Sans"/>
              </a:rPr>
              <a:t> </a:t>
            </a:r>
            <a:r>
              <a:rPr b="0" lang="fr-FR" sz="1600" spc="-12" strike="noStrike">
                <a:solidFill>
                  <a:srgbClr val="292934"/>
                </a:solidFill>
                <a:latin typeface="Arial"/>
                <a:ea typeface="DejaVu Sans"/>
              </a:rPr>
              <a:t>achetée</a:t>
            </a:r>
            <a:endParaRPr b="0" lang="fr-FR" sz="1600" spc="-1" strike="noStrike">
              <a:solidFill>
                <a:srgbClr val="000000"/>
              </a:solidFill>
              <a:latin typeface="Arial"/>
            </a:endParaRPr>
          </a:p>
          <a:p>
            <a:pPr marL="195480" indent="-182880">
              <a:lnSpc>
                <a:spcPct val="100000"/>
              </a:lnSpc>
              <a:spcBef>
                <a:spcPts val="380"/>
              </a:spcBef>
              <a:buClr>
                <a:srgbClr val="92a199"/>
              </a:buClr>
              <a:buSzPct val="84000"/>
              <a:buFont typeface="Symbol"/>
              <a:buChar char=""/>
              <a:tabLst>
                <a:tab algn="l" pos="195480"/>
              </a:tabLst>
            </a:pPr>
            <a:r>
              <a:rPr b="0" lang="fr-FR" sz="1600" spc="-1" strike="noStrike">
                <a:solidFill>
                  <a:srgbClr val="292934"/>
                </a:solidFill>
                <a:latin typeface="Arial"/>
                <a:ea typeface="DejaVu Sans"/>
              </a:rPr>
              <a:t>Note</a:t>
            </a:r>
            <a:r>
              <a:rPr b="0" lang="fr-FR" sz="1600" spc="-41" strike="noStrike">
                <a:solidFill>
                  <a:srgbClr val="292934"/>
                </a:solidFill>
                <a:latin typeface="Arial"/>
                <a:ea typeface="DejaVu Sans"/>
              </a:rPr>
              <a:t> </a:t>
            </a:r>
            <a:r>
              <a:rPr b="0" lang="fr-FR" sz="1600" spc="-12" strike="noStrike">
                <a:solidFill>
                  <a:srgbClr val="292934"/>
                </a:solidFill>
                <a:latin typeface="Arial"/>
                <a:ea typeface="DejaVu Sans"/>
              </a:rPr>
              <a:t>moyenne</a:t>
            </a:r>
            <a:endParaRPr b="0" lang="fr-FR" sz="1600" spc="-1" strike="noStrike">
              <a:solidFill>
                <a:srgbClr val="000000"/>
              </a:solidFill>
              <a:latin typeface="Arial"/>
            </a:endParaRPr>
          </a:p>
          <a:p>
            <a:pPr marL="195480" indent="-182880">
              <a:lnSpc>
                <a:spcPct val="100000"/>
              </a:lnSpc>
              <a:spcBef>
                <a:spcPts val="386"/>
              </a:spcBef>
              <a:buClr>
                <a:srgbClr val="92a199"/>
              </a:buClr>
              <a:buSzPct val="84000"/>
              <a:buFont typeface="Symbol"/>
              <a:buChar char=""/>
              <a:tabLst>
                <a:tab algn="l" pos="195480"/>
              </a:tabLst>
            </a:pPr>
            <a:r>
              <a:rPr b="0" lang="fr-FR" sz="1600" spc="-21" strike="noStrike">
                <a:solidFill>
                  <a:srgbClr val="292934"/>
                </a:solidFill>
                <a:latin typeface="Arial"/>
                <a:ea typeface="DejaVu Sans"/>
              </a:rPr>
              <a:t>Volume Total des Produits Achetés </a:t>
            </a:r>
            <a:endParaRPr b="0" lang="fr-FR" sz="1600" spc="-1" strike="noStrike">
              <a:solidFill>
                <a:srgbClr val="000000"/>
              </a:solidFill>
              <a:latin typeface="Arial"/>
            </a:endParaRPr>
          </a:p>
          <a:p>
            <a:pPr marL="195480" indent="-182880">
              <a:lnSpc>
                <a:spcPct val="100000"/>
              </a:lnSpc>
              <a:spcBef>
                <a:spcPts val="386"/>
              </a:spcBef>
              <a:buClr>
                <a:srgbClr val="92a199"/>
              </a:buClr>
              <a:buSzPct val="84000"/>
              <a:buFont typeface="Symbol"/>
              <a:buChar char=""/>
              <a:tabLst>
                <a:tab algn="l" pos="195480"/>
              </a:tabLst>
            </a:pPr>
            <a:r>
              <a:rPr b="0" lang="fr-FR" sz="1600" spc="-21" strike="noStrike">
                <a:solidFill>
                  <a:srgbClr val="292934"/>
                </a:solidFill>
                <a:latin typeface="Arial"/>
                <a:ea typeface="DejaVu Sans"/>
              </a:rPr>
              <a:t>Évaluation Moyenne par Client</a:t>
            </a:r>
            <a:endParaRPr b="0" lang="fr-FR" sz="1600" spc="-1" strike="noStrike">
              <a:solidFill>
                <a:srgbClr val="000000"/>
              </a:solidFill>
              <a:latin typeface="Arial"/>
            </a:endParaRPr>
          </a:p>
          <a:p>
            <a:pPr marL="195480" indent="-182880">
              <a:lnSpc>
                <a:spcPct val="100000"/>
              </a:lnSpc>
              <a:spcBef>
                <a:spcPts val="386"/>
              </a:spcBef>
              <a:buClr>
                <a:srgbClr val="92a199"/>
              </a:buClr>
              <a:buSzPct val="84000"/>
              <a:buFont typeface="Symbol"/>
              <a:buChar char=""/>
              <a:tabLst>
                <a:tab algn="l" pos="195480"/>
              </a:tabLst>
            </a:pPr>
            <a:r>
              <a:rPr b="0" lang="fr-FR" sz="1600" spc="-21" strike="noStrike">
                <a:solidFill>
                  <a:srgbClr val="292934"/>
                </a:solidFill>
                <a:latin typeface="Arial"/>
                <a:ea typeface="DejaVu Sans"/>
              </a:rPr>
              <a:t>Nombre de Commentaires</a:t>
            </a:r>
            <a:endParaRPr b="0" lang="fr-FR" sz="1600" spc="-1" strike="noStrike">
              <a:solidFill>
                <a:srgbClr val="000000"/>
              </a:solidFill>
              <a:latin typeface="Arial"/>
            </a:endParaRPr>
          </a:p>
          <a:p>
            <a:pPr marL="195480" indent="-182880">
              <a:lnSpc>
                <a:spcPct val="100000"/>
              </a:lnSpc>
              <a:spcBef>
                <a:spcPts val="386"/>
              </a:spcBef>
              <a:buClr>
                <a:srgbClr val="92a199"/>
              </a:buClr>
              <a:buSzPct val="84000"/>
              <a:buFont typeface="Symbol"/>
              <a:buChar char=""/>
              <a:tabLst>
                <a:tab algn="l" pos="195480"/>
              </a:tabLst>
            </a:pPr>
            <a:r>
              <a:rPr b="0" lang="fr-FR" sz="1600" spc="-21" strike="noStrike">
                <a:solidFill>
                  <a:srgbClr val="292934"/>
                </a:solidFill>
                <a:latin typeface="Arial"/>
                <a:ea typeface="DejaVu Sans"/>
              </a:rPr>
              <a:t>Type de Paiement Préféré </a:t>
            </a:r>
            <a:endParaRPr b="0" lang="fr-FR" sz="1600" spc="-1" strike="noStrike">
              <a:solidFill>
                <a:srgbClr val="000000"/>
              </a:solidFill>
              <a:latin typeface="Arial"/>
            </a:endParaRPr>
          </a:p>
          <a:p>
            <a:pPr marL="195480" indent="-182880">
              <a:lnSpc>
                <a:spcPct val="100000"/>
              </a:lnSpc>
              <a:spcBef>
                <a:spcPts val="386"/>
              </a:spcBef>
              <a:buClr>
                <a:srgbClr val="92a199"/>
              </a:buClr>
              <a:buSzPct val="84000"/>
              <a:buFont typeface="Symbol"/>
              <a:buChar char=""/>
              <a:tabLst>
                <a:tab algn="l" pos="195480"/>
              </a:tabLst>
            </a:pPr>
            <a:r>
              <a:rPr b="0" lang="fr-FR" sz="1600" spc="-21" strike="noStrike">
                <a:solidFill>
                  <a:srgbClr val="292934"/>
                </a:solidFill>
                <a:latin typeface="Arial"/>
                <a:ea typeface="DejaVu Sans"/>
              </a:rPr>
              <a:t>Satisfaction Client</a:t>
            </a:r>
            <a:endParaRPr b="0" lang="fr-FR" sz="1600" spc="-1" strike="noStrike">
              <a:solidFill>
                <a:srgbClr val="000000"/>
              </a:solidFill>
              <a:latin typeface="Arial"/>
            </a:endParaRPr>
          </a:p>
        </p:txBody>
      </p:sp>
      <p:grpSp>
        <p:nvGrpSpPr>
          <p:cNvPr id="218" name="object 7"/>
          <p:cNvGrpSpPr/>
          <p:nvPr/>
        </p:nvGrpSpPr>
        <p:grpSpPr>
          <a:xfrm>
            <a:off x="6473160" y="2641320"/>
            <a:ext cx="1985040" cy="1135440"/>
            <a:chOff x="6473160" y="2641320"/>
            <a:chExt cx="1985040" cy="1135440"/>
          </a:xfrm>
        </p:grpSpPr>
        <p:sp>
          <p:nvSpPr>
            <p:cNvPr id="219" name="object 8"/>
            <p:cNvSpPr/>
            <p:nvPr/>
          </p:nvSpPr>
          <p:spPr>
            <a:xfrm>
              <a:off x="6473160" y="2641320"/>
              <a:ext cx="1985040" cy="1135440"/>
            </a:xfrm>
            <a:custGeom>
              <a:avLst/>
              <a:gdLst>
                <a:gd name="textAreaLeft" fmla="*/ 0 w 1985040"/>
                <a:gd name="textAreaRight" fmla="*/ 1987560 w 1985040"/>
                <a:gd name="textAreaTop" fmla="*/ 0 h 1135440"/>
                <a:gd name="textAreaBottom" fmla="*/ 1137960 h 1135440"/>
              </a:gdLst>
              <a:ahLst/>
              <a:rect l="textAreaLeft" t="textAreaTop" r="textAreaRight" b="textAreaBottom"/>
              <a:pathLst>
                <a:path w="1987550" h="1137920">
                  <a:moveTo>
                    <a:pt x="1797812" y="0"/>
                  </a:moveTo>
                  <a:lnTo>
                    <a:pt x="189484" y="0"/>
                  </a:lnTo>
                  <a:lnTo>
                    <a:pt x="139112" y="6769"/>
                  </a:lnTo>
                  <a:lnTo>
                    <a:pt x="93848" y="25875"/>
                  </a:lnTo>
                  <a:lnTo>
                    <a:pt x="55499" y="55514"/>
                  </a:lnTo>
                  <a:lnTo>
                    <a:pt x="25870" y="93885"/>
                  </a:lnTo>
                  <a:lnTo>
                    <a:pt x="6768" y="139185"/>
                  </a:lnTo>
                  <a:lnTo>
                    <a:pt x="0" y="189610"/>
                  </a:lnTo>
                  <a:lnTo>
                    <a:pt x="0" y="947927"/>
                  </a:lnTo>
                  <a:lnTo>
                    <a:pt x="6768" y="998353"/>
                  </a:lnTo>
                  <a:lnTo>
                    <a:pt x="25870" y="1043653"/>
                  </a:lnTo>
                  <a:lnTo>
                    <a:pt x="55499" y="1082024"/>
                  </a:lnTo>
                  <a:lnTo>
                    <a:pt x="93848" y="1111663"/>
                  </a:lnTo>
                  <a:lnTo>
                    <a:pt x="139112" y="1130769"/>
                  </a:lnTo>
                  <a:lnTo>
                    <a:pt x="189484" y="1137539"/>
                  </a:lnTo>
                  <a:lnTo>
                    <a:pt x="1797812" y="1137539"/>
                  </a:lnTo>
                  <a:lnTo>
                    <a:pt x="1848193" y="1130769"/>
                  </a:lnTo>
                  <a:lnTo>
                    <a:pt x="1893480" y="1111663"/>
                  </a:lnTo>
                  <a:lnTo>
                    <a:pt x="1931860" y="1082024"/>
                  </a:lnTo>
                  <a:lnTo>
                    <a:pt x="1961519" y="1043653"/>
                  </a:lnTo>
                  <a:lnTo>
                    <a:pt x="1980644" y="998353"/>
                  </a:lnTo>
                  <a:lnTo>
                    <a:pt x="1987422" y="947927"/>
                  </a:lnTo>
                  <a:lnTo>
                    <a:pt x="1987422" y="189610"/>
                  </a:lnTo>
                  <a:lnTo>
                    <a:pt x="1980644" y="139185"/>
                  </a:lnTo>
                  <a:lnTo>
                    <a:pt x="1961519" y="93885"/>
                  </a:lnTo>
                  <a:lnTo>
                    <a:pt x="1931860" y="55514"/>
                  </a:lnTo>
                  <a:lnTo>
                    <a:pt x="1893480" y="25875"/>
                  </a:lnTo>
                  <a:lnTo>
                    <a:pt x="1848193" y="6769"/>
                  </a:lnTo>
                  <a:lnTo>
                    <a:pt x="1797812" y="0"/>
                  </a:lnTo>
                  <a:close/>
                </a:path>
              </a:pathLst>
            </a:custGeom>
            <a:solidFill>
              <a:srgbClr val="dcdfde">
                <a:alpha val="90000"/>
              </a:srgbClr>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220" name="object 9"/>
            <p:cNvSpPr/>
            <p:nvPr/>
          </p:nvSpPr>
          <p:spPr>
            <a:xfrm>
              <a:off x="6473160" y="2641320"/>
              <a:ext cx="1985040" cy="1135440"/>
            </a:xfrm>
            <a:custGeom>
              <a:avLst/>
              <a:gdLst>
                <a:gd name="textAreaLeft" fmla="*/ 0 w 1985040"/>
                <a:gd name="textAreaRight" fmla="*/ 1987560 w 1985040"/>
                <a:gd name="textAreaTop" fmla="*/ 0 h 1135440"/>
                <a:gd name="textAreaBottom" fmla="*/ 1137960 h 1135440"/>
              </a:gdLst>
              <a:ahLst/>
              <a:rect l="textAreaLeft" t="textAreaTop" r="textAreaRight" b="textAreaBottom"/>
              <a:pathLst>
                <a:path w="1987550" h="1137920">
                  <a:moveTo>
                    <a:pt x="0" y="189610"/>
                  </a:moveTo>
                  <a:lnTo>
                    <a:pt x="6768" y="139185"/>
                  </a:lnTo>
                  <a:lnTo>
                    <a:pt x="25870" y="93885"/>
                  </a:lnTo>
                  <a:lnTo>
                    <a:pt x="55499" y="55514"/>
                  </a:lnTo>
                  <a:lnTo>
                    <a:pt x="93848" y="25875"/>
                  </a:lnTo>
                  <a:lnTo>
                    <a:pt x="139112" y="6769"/>
                  </a:lnTo>
                  <a:lnTo>
                    <a:pt x="189484" y="0"/>
                  </a:lnTo>
                  <a:lnTo>
                    <a:pt x="1797812" y="0"/>
                  </a:lnTo>
                  <a:lnTo>
                    <a:pt x="1848193" y="6769"/>
                  </a:lnTo>
                  <a:lnTo>
                    <a:pt x="1893480" y="25875"/>
                  </a:lnTo>
                  <a:lnTo>
                    <a:pt x="1931860" y="55514"/>
                  </a:lnTo>
                  <a:lnTo>
                    <a:pt x="1961519" y="93885"/>
                  </a:lnTo>
                  <a:lnTo>
                    <a:pt x="1980644" y="139185"/>
                  </a:lnTo>
                  <a:lnTo>
                    <a:pt x="1987422" y="189610"/>
                  </a:lnTo>
                  <a:lnTo>
                    <a:pt x="1987422" y="947927"/>
                  </a:lnTo>
                  <a:lnTo>
                    <a:pt x="1980644" y="998353"/>
                  </a:lnTo>
                  <a:lnTo>
                    <a:pt x="1961519" y="1043653"/>
                  </a:lnTo>
                  <a:lnTo>
                    <a:pt x="1931860" y="1082024"/>
                  </a:lnTo>
                  <a:lnTo>
                    <a:pt x="1893480" y="1111663"/>
                  </a:lnTo>
                  <a:lnTo>
                    <a:pt x="1848193" y="1130769"/>
                  </a:lnTo>
                  <a:lnTo>
                    <a:pt x="1797812" y="1137539"/>
                  </a:lnTo>
                  <a:lnTo>
                    <a:pt x="189484" y="1137539"/>
                  </a:lnTo>
                  <a:lnTo>
                    <a:pt x="139112" y="1130769"/>
                  </a:lnTo>
                  <a:lnTo>
                    <a:pt x="93848" y="1111663"/>
                  </a:lnTo>
                  <a:lnTo>
                    <a:pt x="55499" y="1082024"/>
                  </a:lnTo>
                  <a:lnTo>
                    <a:pt x="25870" y="1043653"/>
                  </a:lnTo>
                  <a:lnTo>
                    <a:pt x="6768" y="998353"/>
                  </a:lnTo>
                  <a:lnTo>
                    <a:pt x="0" y="947927"/>
                  </a:lnTo>
                  <a:lnTo>
                    <a:pt x="0" y="189610"/>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grpSp>
      <p:sp>
        <p:nvSpPr>
          <p:cNvPr id="221" name="object 10"/>
          <p:cNvSpPr/>
          <p:nvPr/>
        </p:nvSpPr>
        <p:spPr>
          <a:xfrm>
            <a:off x="6662520" y="2967120"/>
            <a:ext cx="1978920" cy="451080"/>
          </a:xfrm>
          <a:prstGeom prst="rect">
            <a:avLst/>
          </a:prstGeom>
          <a:noFill/>
          <a:ln w="0">
            <a:noFill/>
          </a:ln>
        </p:spPr>
        <p:style>
          <a:lnRef idx="0"/>
          <a:fillRef idx="0"/>
          <a:effectRef idx="0"/>
          <a:fontRef idx="minor"/>
        </p:style>
        <p:txBody>
          <a:bodyPr lIns="0" rIns="0" tIns="12600" bIns="0" anchor="t">
            <a:spAutoFit/>
          </a:bodyPr>
          <a:p>
            <a:pPr marL="126360" indent="-113760">
              <a:lnSpc>
                <a:spcPct val="100000"/>
              </a:lnSpc>
              <a:spcBef>
                <a:spcPts val="99"/>
              </a:spcBef>
              <a:buClr>
                <a:srgbClr val="292934"/>
              </a:buClr>
              <a:buFont typeface="Symbol"/>
              <a:buChar char=""/>
              <a:tabLst>
                <a:tab algn="l" pos="126360"/>
              </a:tabLst>
            </a:pPr>
            <a:r>
              <a:rPr b="0" lang="fr-FR" sz="1400" spc="-1" strike="noStrike">
                <a:solidFill>
                  <a:srgbClr val="292934"/>
                </a:solidFill>
                <a:latin typeface="Arial"/>
                <a:ea typeface="DejaVu Sans"/>
              </a:rPr>
              <a:t> </a:t>
            </a:r>
            <a:r>
              <a:rPr b="0" lang="fr-FR" sz="1400" spc="-12" strike="noStrike">
                <a:solidFill>
                  <a:srgbClr val="292934"/>
                </a:solidFill>
                <a:latin typeface="Arial"/>
                <a:ea typeface="DejaVu Sans"/>
              </a:rPr>
              <a:t>95260 lignes</a:t>
            </a:r>
            <a:endParaRPr b="0" lang="fr-FR" sz="1400" spc="-1" strike="noStrike">
              <a:solidFill>
                <a:srgbClr val="000000"/>
              </a:solidFill>
              <a:latin typeface="Arial"/>
            </a:endParaRPr>
          </a:p>
          <a:p>
            <a:pPr marL="126360" indent="-113760">
              <a:lnSpc>
                <a:spcPct val="100000"/>
              </a:lnSpc>
              <a:spcBef>
                <a:spcPts val="99"/>
              </a:spcBef>
              <a:buClr>
                <a:srgbClr val="292934"/>
              </a:buClr>
              <a:buFont typeface="Symbol"/>
              <a:buChar char=""/>
              <a:tabLst>
                <a:tab algn="l" pos="126360"/>
              </a:tabLst>
            </a:pPr>
            <a:r>
              <a:rPr b="0" lang="fr-FR" sz="1400" spc="-12" strike="noStrike">
                <a:solidFill>
                  <a:srgbClr val="292934"/>
                </a:solidFill>
                <a:latin typeface="Arial"/>
                <a:ea typeface="DejaVu Sans"/>
              </a:rPr>
              <a:t>12 colonnes</a:t>
            </a:r>
            <a:endParaRPr b="0" lang="fr-FR" sz="1400" spc="-1" strike="noStrike">
              <a:solidFill>
                <a:srgbClr val="000000"/>
              </a:solidFill>
              <a:latin typeface="Arial"/>
            </a:endParaRPr>
          </a:p>
        </p:txBody>
      </p:sp>
      <p:grpSp>
        <p:nvGrpSpPr>
          <p:cNvPr id="222" name="object 11"/>
          <p:cNvGrpSpPr/>
          <p:nvPr/>
        </p:nvGrpSpPr>
        <p:grpSpPr>
          <a:xfrm>
            <a:off x="5148000" y="2641320"/>
            <a:ext cx="1322640" cy="1135440"/>
            <a:chOff x="5148000" y="2641320"/>
            <a:chExt cx="1322640" cy="1135440"/>
          </a:xfrm>
        </p:grpSpPr>
        <p:sp>
          <p:nvSpPr>
            <p:cNvPr id="223" name="object 12"/>
            <p:cNvSpPr/>
            <p:nvPr/>
          </p:nvSpPr>
          <p:spPr>
            <a:xfrm>
              <a:off x="5148000" y="2641320"/>
              <a:ext cx="1322640" cy="1135440"/>
            </a:xfrm>
            <a:custGeom>
              <a:avLst/>
              <a:gdLst>
                <a:gd name="textAreaLeft" fmla="*/ 0 w 1322640"/>
                <a:gd name="textAreaRight" fmla="*/ 1325160 w 1322640"/>
                <a:gd name="textAreaTop" fmla="*/ 0 h 1135440"/>
                <a:gd name="textAreaBottom" fmla="*/ 1137960 h 1135440"/>
              </a:gdLst>
              <a:ahLst/>
              <a:rect l="textAreaLeft" t="textAreaTop" r="textAreaRight" b="textAreaBottom"/>
              <a:pathLst>
                <a:path w="1325245" h="1137920">
                  <a:moveTo>
                    <a:pt x="1135379" y="0"/>
                  </a:moveTo>
                  <a:lnTo>
                    <a:pt x="189611" y="0"/>
                  </a:lnTo>
                  <a:lnTo>
                    <a:pt x="139185" y="6769"/>
                  </a:lnTo>
                  <a:lnTo>
                    <a:pt x="93885" y="25875"/>
                  </a:lnTo>
                  <a:lnTo>
                    <a:pt x="55514" y="55514"/>
                  </a:lnTo>
                  <a:lnTo>
                    <a:pt x="25875" y="93885"/>
                  </a:lnTo>
                  <a:lnTo>
                    <a:pt x="6769" y="139185"/>
                  </a:lnTo>
                  <a:lnTo>
                    <a:pt x="0" y="189610"/>
                  </a:lnTo>
                  <a:lnTo>
                    <a:pt x="0" y="947927"/>
                  </a:lnTo>
                  <a:lnTo>
                    <a:pt x="6769" y="998353"/>
                  </a:lnTo>
                  <a:lnTo>
                    <a:pt x="25875" y="1043653"/>
                  </a:lnTo>
                  <a:lnTo>
                    <a:pt x="55514" y="1082024"/>
                  </a:lnTo>
                  <a:lnTo>
                    <a:pt x="93885" y="1111663"/>
                  </a:lnTo>
                  <a:lnTo>
                    <a:pt x="139185" y="1130769"/>
                  </a:lnTo>
                  <a:lnTo>
                    <a:pt x="189611" y="1137539"/>
                  </a:lnTo>
                  <a:lnTo>
                    <a:pt x="1135379" y="1137539"/>
                  </a:lnTo>
                  <a:lnTo>
                    <a:pt x="1185761" y="1130769"/>
                  </a:lnTo>
                  <a:lnTo>
                    <a:pt x="1231048" y="1111663"/>
                  </a:lnTo>
                  <a:lnTo>
                    <a:pt x="1269428" y="1082024"/>
                  </a:lnTo>
                  <a:lnTo>
                    <a:pt x="1299087" y="1043653"/>
                  </a:lnTo>
                  <a:lnTo>
                    <a:pt x="1318212" y="998353"/>
                  </a:lnTo>
                  <a:lnTo>
                    <a:pt x="1324990" y="947927"/>
                  </a:lnTo>
                  <a:lnTo>
                    <a:pt x="1324990" y="189610"/>
                  </a:lnTo>
                  <a:lnTo>
                    <a:pt x="1318212" y="139185"/>
                  </a:lnTo>
                  <a:lnTo>
                    <a:pt x="1299087" y="93885"/>
                  </a:lnTo>
                  <a:lnTo>
                    <a:pt x="1269428" y="55514"/>
                  </a:lnTo>
                  <a:lnTo>
                    <a:pt x="1231048" y="25875"/>
                  </a:lnTo>
                  <a:lnTo>
                    <a:pt x="1185761" y="6769"/>
                  </a:lnTo>
                  <a:lnTo>
                    <a:pt x="1135379"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224" name="object 13"/>
            <p:cNvSpPr/>
            <p:nvPr/>
          </p:nvSpPr>
          <p:spPr>
            <a:xfrm>
              <a:off x="5148000" y="2641320"/>
              <a:ext cx="1322640" cy="1135440"/>
            </a:xfrm>
            <a:custGeom>
              <a:avLst/>
              <a:gdLst>
                <a:gd name="textAreaLeft" fmla="*/ 0 w 1322640"/>
                <a:gd name="textAreaRight" fmla="*/ 1325160 w 1322640"/>
                <a:gd name="textAreaTop" fmla="*/ 0 h 1135440"/>
                <a:gd name="textAreaBottom" fmla="*/ 1137960 h 1135440"/>
              </a:gdLst>
              <a:ahLst/>
              <a:rect l="textAreaLeft" t="textAreaTop" r="textAreaRight" b="textAreaBottom"/>
              <a:pathLst>
                <a:path w="1325245" h="1137920">
                  <a:moveTo>
                    <a:pt x="0" y="189610"/>
                  </a:moveTo>
                  <a:lnTo>
                    <a:pt x="6769" y="139185"/>
                  </a:lnTo>
                  <a:lnTo>
                    <a:pt x="25875" y="93885"/>
                  </a:lnTo>
                  <a:lnTo>
                    <a:pt x="55514" y="55514"/>
                  </a:lnTo>
                  <a:lnTo>
                    <a:pt x="93885" y="25875"/>
                  </a:lnTo>
                  <a:lnTo>
                    <a:pt x="139185" y="6769"/>
                  </a:lnTo>
                  <a:lnTo>
                    <a:pt x="189611" y="0"/>
                  </a:lnTo>
                  <a:lnTo>
                    <a:pt x="1135379" y="0"/>
                  </a:lnTo>
                  <a:lnTo>
                    <a:pt x="1185761" y="6769"/>
                  </a:lnTo>
                  <a:lnTo>
                    <a:pt x="1231048" y="25875"/>
                  </a:lnTo>
                  <a:lnTo>
                    <a:pt x="1269428" y="55514"/>
                  </a:lnTo>
                  <a:lnTo>
                    <a:pt x="1299087" y="93885"/>
                  </a:lnTo>
                  <a:lnTo>
                    <a:pt x="1318212" y="139185"/>
                  </a:lnTo>
                  <a:lnTo>
                    <a:pt x="1324990" y="189610"/>
                  </a:lnTo>
                  <a:lnTo>
                    <a:pt x="1324990" y="947927"/>
                  </a:lnTo>
                  <a:lnTo>
                    <a:pt x="1318212" y="998353"/>
                  </a:lnTo>
                  <a:lnTo>
                    <a:pt x="1299087" y="1043653"/>
                  </a:lnTo>
                  <a:lnTo>
                    <a:pt x="1269428" y="1082024"/>
                  </a:lnTo>
                  <a:lnTo>
                    <a:pt x="1231048" y="1111663"/>
                  </a:lnTo>
                  <a:lnTo>
                    <a:pt x="1185761" y="1130769"/>
                  </a:lnTo>
                  <a:lnTo>
                    <a:pt x="1135379" y="1137539"/>
                  </a:lnTo>
                  <a:lnTo>
                    <a:pt x="189611" y="1137539"/>
                  </a:lnTo>
                  <a:lnTo>
                    <a:pt x="139185" y="1130769"/>
                  </a:lnTo>
                  <a:lnTo>
                    <a:pt x="93885" y="1111663"/>
                  </a:lnTo>
                  <a:lnTo>
                    <a:pt x="55514" y="1082024"/>
                  </a:lnTo>
                  <a:lnTo>
                    <a:pt x="25875" y="1043653"/>
                  </a:lnTo>
                  <a:lnTo>
                    <a:pt x="6769" y="998353"/>
                  </a:lnTo>
                  <a:lnTo>
                    <a:pt x="0" y="947927"/>
                  </a:lnTo>
                  <a:lnTo>
                    <a:pt x="0" y="189610"/>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grpSp>
      <p:sp>
        <p:nvSpPr>
          <p:cNvPr id="225" name="object 14"/>
          <p:cNvSpPr/>
          <p:nvPr/>
        </p:nvSpPr>
        <p:spPr>
          <a:xfrm>
            <a:off x="5325840" y="3021480"/>
            <a:ext cx="969840" cy="3171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tabLst>
                <a:tab algn="l" pos="408240"/>
              </a:tabLst>
            </a:pPr>
            <a:r>
              <a:rPr b="0" lang="fr-FR" sz="2000" spc="-1" strike="noStrike">
                <a:solidFill>
                  <a:srgbClr val="ffffff"/>
                </a:solidFill>
                <a:latin typeface="Arial"/>
                <a:ea typeface="DejaVu Sans"/>
              </a:rPr>
              <a:t>Jeu</a:t>
            </a:r>
            <a:r>
              <a:rPr b="0" lang="fr-FR" sz="2000" spc="-15" strike="noStrike">
                <a:solidFill>
                  <a:srgbClr val="ffffff"/>
                </a:solidFill>
                <a:latin typeface="Arial"/>
                <a:ea typeface="DejaVu Sans"/>
              </a:rPr>
              <a:t> </a:t>
            </a:r>
            <a:r>
              <a:rPr b="0" lang="fr-FR" sz="2000" spc="-12" strike="noStrike">
                <a:solidFill>
                  <a:srgbClr val="ffffff"/>
                </a:solidFill>
                <a:latin typeface="Arial"/>
                <a:ea typeface="DejaVu Sans"/>
              </a:rPr>
              <a:t>final</a:t>
            </a:r>
            <a:endParaRPr b="0" lang="fr-FR" sz="2000" spc="-1" strike="noStrike">
              <a:solidFill>
                <a:srgbClr val="000000"/>
              </a:solidFill>
              <a:latin typeface="Arial"/>
            </a:endParaRPr>
          </a:p>
        </p:txBody>
      </p:sp>
      <p:sp>
        <p:nvSpPr>
          <p:cNvPr id="226" name="object 40"/>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DA5D6730-6643-44FA-B58B-CC662CB4059F}"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27" name="object 2"/>
          <p:cNvSpPr/>
          <p:nvPr/>
        </p:nvSpPr>
        <p:spPr>
          <a:xfrm>
            <a:off x="0" y="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228" name="PlaceHolder 1"/>
          <p:cNvSpPr>
            <a:spLocks noGrp="1"/>
          </p:cNvSpPr>
          <p:nvPr>
            <p:ph type="title"/>
          </p:nvPr>
        </p:nvSpPr>
        <p:spPr>
          <a:xfrm>
            <a:off x="107280" y="347040"/>
            <a:ext cx="244080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Exploration</a:t>
            </a:r>
            <a:endParaRPr b="0" lang="fr-FR" sz="4000" spc="-1" strike="noStrike">
              <a:solidFill>
                <a:srgbClr val="000000"/>
              </a:solidFill>
              <a:latin typeface="Arial"/>
            </a:endParaRPr>
          </a:p>
        </p:txBody>
      </p:sp>
      <p:sp>
        <p:nvSpPr>
          <p:cNvPr id="229" name="object 41"/>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042EB0C7-A312-48C1-8CC0-6609E152F73D}"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pic>
        <p:nvPicPr>
          <p:cNvPr id="230" name="" descr=""/>
          <p:cNvPicPr/>
          <p:nvPr/>
        </p:nvPicPr>
        <p:blipFill>
          <a:blip r:embed="rId1"/>
          <a:stretch/>
        </p:blipFill>
        <p:spPr>
          <a:xfrm>
            <a:off x="4320" y="1080000"/>
            <a:ext cx="9143280" cy="45428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1" name="object 62"/>
          <p:cNvSpPr/>
          <p:nvPr/>
        </p:nvSpPr>
        <p:spPr>
          <a:xfrm>
            <a:off x="0" y="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32" name="PlaceHolder 1"/>
          <p:cNvSpPr>
            <a:spLocks noGrp="1"/>
          </p:cNvSpPr>
          <p:nvPr>
            <p:ph type="title"/>
          </p:nvPr>
        </p:nvSpPr>
        <p:spPr>
          <a:xfrm>
            <a:off x="107280" y="347040"/>
            <a:ext cx="244080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Exploration</a:t>
            </a:r>
            <a:endParaRPr b="0" lang="fr-FR" sz="4000" spc="-1" strike="noStrike">
              <a:solidFill>
                <a:srgbClr val="000000"/>
              </a:solidFill>
              <a:latin typeface="Arial"/>
            </a:endParaRPr>
          </a:p>
        </p:txBody>
      </p:sp>
      <p:pic>
        <p:nvPicPr>
          <p:cNvPr id="233" name="object 64" descr=""/>
          <p:cNvPicPr/>
          <p:nvPr/>
        </p:nvPicPr>
        <p:blipFill>
          <a:blip r:embed="rId1"/>
          <a:stretch/>
        </p:blipFill>
        <p:spPr>
          <a:xfrm>
            <a:off x="5339160" y="3336480"/>
            <a:ext cx="3153600" cy="2032560"/>
          </a:xfrm>
          <a:prstGeom prst="rect">
            <a:avLst/>
          </a:prstGeom>
          <a:ln w="0">
            <a:noFill/>
          </a:ln>
        </p:spPr>
      </p:pic>
      <p:pic>
        <p:nvPicPr>
          <p:cNvPr id="234" name="object 65" descr=""/>
          <p:cNvPicPr/>
          <p:nvPr/>
        </p:nvPicPr>
        <p:blipFill>
          <a:blip r:embed="rId2"/>
          <a:stretch/>
        </p:blipFill>
        <p:spPr>
          <a:xfrm>
            <a:off x="5090040" y="672840"/>
            <a:ext cx="3378240" cy="2422440"/>
          </a:xfrm>
          <a:prstGeom prst="rect">
            <a:avLst/>
          </a:prstGeom>
          <a:ln w="0">
            <a:noFill/>
          </a:ln>
        </p:spPr>
      </p:pic>
      <p:pic>
        <p:nvPicPr>
          <p:cNvPr id="235" name="object 67" descr=""/>
          <p:cNvPicPr/>
          <p:nvPr/>
        </p:nvPicPr>
        <p:blipFill>
          <a:blip r:embed="rId3"/>
          <a:stretch/>
        </p:blipFill>
        <p:spPr>
          <a:xfrm>
            <a:off x="540000" y="3554280"/>
            <a:ext cx="4498920" cy="1886760"/>
          </a:xfrm>
          <a:prstGeom prst="rect">
            <a:avLst/>
          </a:prstGeom>
          <a:ln w="0">
            <a:noFill/>
          </a:ln>
        </p:spPr>
      </p:pic>
      <p:sp>
        <p:nvSpPr>
          <p:cNvPr id="236" name="object 68"/>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F7C10733-AE3F-4D41-81F2-CB57EB0038A1}"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pic>
        <p:nvPicPr>
          <p:cNvPr id="237" name="" descr=""/>
          <p:cNvPicPr/>
          <p:nvPr/>
        </p:nvPicPr>
        <p:blipFill>
          <a:blip r:embed="rId4"/>
          <a:stretch/>
        </p:blipFill>
        <p:spPr>
          <a:xfrm>
            <a:off x="504000" y="1044000"/>
            <a:ext cx="4287240" cy="23392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107280" y="169200"/>
            <a:ext cx="243972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Exploration</a:t>
            </a:r>
            <a:endParaRPr b="0" lang="fr-FR" sz="4000" spc="-1" strike="noStrike">
              <a:solidFill>
                <a:srgbClr val="000000"/>
              </a:solidFill>
              <a:latin typeface="Arial"/>
            </a:endParaRPr>
          </a:p>
        </p:txBody>
      </p:sp>
      <p:grpSp>
        <p:nvGrpSpPr>
          <p:cNvPr id="239" name="object 4"/>
          <p:cNvGrpSpPr/>
          <p:nvPr/>
        </p:nvGrpSpPr>
        <p:grpSpPr>
          <a:xfrm>
            <a:off x="447480" y="860400"/>
            <a:ext cx="2538000" cy="2203920"/>
            <a:chOff x="447480" y="860400"/>
            <a:chExt cx="2538000" cy="2203920"/>
          </a:xfrm>
        </p:grpSpPr>
        <p:pic>
          <p:nvPicPr>
            <p:cNvPr id="240" name="object 5" descr=""/>
            <p:cNvPicPr/>
            <p:nvPr/>
          </p:nvPicPr>
          <p:blipFill>
            <a:blip r:embed="rId1"/>
            <a:stretch/>
          </p:blipFill>
          <p:spPr>
            <a:xfrm>
              <a:off x="488880" y="1006560"/>
              <a:ext cx="2382120" cy="2057760"/>
            </a:xfrm>
            <a:prstGeom prst="rect">
              <a:avLst/>
            </a:prstGeom>
            <a:ln w="0">
              <a:noFill/>
            </a:ln>
          </p:spPr>
        </p:pic>
        <p:pic>
          <p:nvPicPr>
            <p:cNvPr id="241" name="object 6" descr=""/>
            <p:cNvPicPr/>
            <p:nvPr/>
          </p:nvPicPr>
          <p:blipFill>
            <a:blip r:embed="rId2"/>
            <a:stretch/>
          </p:blipFill>
          <p:spPr>
            <a:xfrm>
              <a:off x="2123640" y="2141640"/>
              <a:ext cx="649080" cy="573480"/>
            </a:xfrm>
            <a:prstGeom prst="rect">
              <a:avLst/>
            </a:prstGeom>
            <a:ln w="0">
              <a:noFill/>
            </a:ln>
          </p:spPr>
        </p:pic>
        <p:sp>
          <p:nvSpPr>
            <p:cNvPr id="242" name="object 7"/>
            <p:cNvSpPr/>
            <p:nvPr/>
          </p:nvSpPr>
          <p:spPr>
            <a:xfrm>
              <a:off x="447480" y="860400"/>
              <a:ext cx="2538000" cy="251640"/>
            </a:xfrm>
            <a:custGeom>
              <a:avLst/>
              <a:gdLst>
                <a:gd name="textAreaLeft" fmla="*/ 0 w 2538000"/>
                <a:gd name="textAreaRight" fmla="*/ 2540520 w 2538000"/>
                <a:gd name="textAreaTop" fmla="*/ 0 h 251640"/>
                <a:gd name="textAreaBottom" fmla="*/ 254160 h 251640"/>
              </a:gdLst>
              <a:ahLst/>
              <a:rect l="textAreaLeft" t="textAreaTop" r="textAreaRight" b="textAreaBottom"/>
              <a:pathLst>
                <a:path w="2540635" h="254000">
                  <a:moveTo>
                    <a:pt x="2540508" y="0"/>
                  </a:moveTo>
                  <a:lnTo>
                    <a:pt x="0" y="0"/>
                  </a:lnTo>
                  <a:lnTo>
                    <a:pt x="0" y="253911"/>
                  </a:lnTo>
                  <a:lnTo>
                    <a:pt x="2540508" y="253911"/>
                  </a:lnTo>
                  <a:lnTo>
                    <a:pt x="2540508"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grpSp>
      <p:pic>
        <p:nvPicPr>
          <p:cNvPr id="243" name="object 8" descr=""/>
          <p:cNvPicPr/>
          <p:nvPr/>
        </p:nvPicPr>
        <p:blipFill>
          <a:blip r:embed="rId3"/>
          <a:stretch/>
        </p:blipFill>
        <p:spPr>
          <a:xfrm>
            <a:off x="378360" y="3718080"/>
            <a:ext cx="2500920" cy="1885320"/>
          </a:xfrm>
          <a:prstGeom prst="rect">
            <a:avLst/>
          </a:prstGeom>
          <a:ln w="0">
            <a:noFill/>
          </a:ln>
        </p:spPr>
      </p:pic>
      <p:pic>
        <p:nvPicPr>
          <p:cNvPr id="244" name="object 9" descr=""/>
          <p:cNvPicPr/>
          <p:nvPr/>
        </p:nvPicPr>
        <p:blipFill>
          <a:blip r:embed="rId4"/>
          <a:stretch/>
        </p:blipFill>
        <p:spPr>
          <a:xfrm>
            <a:off x="3404160" y="1106640"/>
            <a:ext cx="2521440" cy="1943280"/>
          </a:xfrm>
          <a:prstGeom prst="rect">
            <a:avLst/>
          </a:prstGeom>
          <a:ln w="0">
            <a:noFill/>
          </a:ln>
        </p:spPr>
      </p:pic>
      <p:pic>
        <p:nvPicPr>
          <p:cNvPr id="245" name="object 10" descr=""/>
          <p:cNvPicPr/>
          <p:nvPr/>
        </p:nvPicPr>
        <p:blipFill>
          <a:blip r:embed="rId5"/>
          <a:stretch/>
        </p:blipFill>
        <p:spPr>
          <a:xfrm>
            <a:off x="6444360" y="1014480"/>
            <a:ext cx="2333880" cy="2021760"/>
          </a:xfrm>
          <a:prstGeom prst="rect">
            <a:avLst/>
          </a:prstGeom>
          <a:ln w="0">
            <a:noFill/>
          </a:ln>
        </p:spPr>
      </p:pic>
      <p:grpSp>
        <p:nvGrpSpPr>
          <p:cNvPr id="246" name="object 11"/>
          <p:cNvGrpSpPr/>
          <p:nvPr/>
        </p:nvGrpSpPr>
        <p:grpSpPr>
          <a:xfrm>
            <a:off x="3395520" y="3281040"/>
            <a:ext cx="2535840" cy="2253240"/>
            <a:chOff x="3395520" y="3281040"/>
            <a:chExt cx="2535840" cy="2253240"/>
          </a:xfrm>
        </p:grpSpPr>
        <p:pic>
          <p:nvPicPr>
            <p:cNvPr id="247" name="object 12" descr=""/>
            <p:cNvPicPr/>
            <p:nvPr/>
          </p:nvPicPr>
          <p:blipFill>
            <a:blip r:embed="rId6"/>
            <a:stretch/>
          </p:blipFill>
          <p:spPr>
            <a:xfrm>
              <a:off x="3395520" y="3627000"/>
              <a:ext cx="2535840" cy="1907280"/>
            </a:xfrm>
            <a:prstGeom prst="rect">
              <a:avLst/>
            </a:prstGeom>
            <a:ln w="0">
              <a:noFill/>
            </a:ln>
          </p:spPr>
        </p:pic>
        <p:sp>
          <p:nvSpPr>
            <p:cNvPr id="248" name="object 13"/>
            <p:cNvSpPr/>
            <p:nvPr/>
          </p:nvSpPr>
          <p:spPr>
            <a:xfrm>
              <a:off x="3636000" y="3281040"/>
              <a:ext cx="2220120" cy="428760"/>
            </a:xfrm>
            <a:custGeom>
              <a:avLst/>
              <a:gdLst>
                <a:gd name="textAreaLeft" fmla="*/ 0 w 2220120"/>
                <a:gd name="textAreaRight" fmla="*/ 2222640 w 2220120"/>
                <a:gd name="textAreaTop" fmla="*/ 0 h 428760"/>
                <a:gd name="textAreaBottom" fmla="*/ 431280 h 428760"/>
              </a:gdLst>
              <a:ahLst/>
              <a:rect l="textAreaLeft" t="textAreaTop" r="textAreaRight" b="textAreaBottom"/>
              <a:pathLst>
                <a:path w="2222500" h="431164">
                  <a:moveTo>
                    <a:pt x="2221991" y="0"/>
                  </a:moveTo>
                  <a:lnTo>
                    <a:pt x="0" y="0"/>
                  </a:lnTo>
                  <a:lnTo>
                    <a:pt x="0" y="430885"/>
                  </a:lnTo>
                  <a:lnTo>
                    <a:pt x="2221991" y="430885"/>
                  </a:lnTo>
                  <a:lnTo>
                    <a:pt x="2221991"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grpSp>
      <p:sp>
        <p:nvSpPr>
          <p:cNvPr id="249" name="object 14"/>
          <p:cNvSpPr/>
          <p:nvPr/>
        </p:nvSpPr>
        <p:spPr>
          <a:xfrm>
            <a:off x="3984840" y="581760"/>
            <a:ext cx="1460520" cy="515160"/>
          </a:xfrm>
          <a:prstGeom prst="rect">
            <a:avLst/>
          </a:prstGeom>
          <a:noFill/>
          <a:ln w="0">
            <a:noFill/>
          </a:ln>
        </p:spPr>
        <p:style>
          <a:lnRef idx="0"/>
          <a:fillRef idx="0"/>
          <a:effectRef idx="0"/>
          <a:fontRef idx="minor"/>
        </p:style>
        <p:txBody>
          <a:bodyPr lIns="0" rIns="0" tIns="13320" bIns="0" anchor="t">
            <a:spAutoFit/>
          </a:bodyPr>
          <a:p>
            <a:pPr marL="12600" algn="ctr">
              <a:lnSpc>
                <a:spcPct val="100000"/>
              </a:lnSpc>
              <a:spcBef>
                <a:spcPts val="105"/>
              </a:spcBef>
              <a:tabLst>
                <a:tab algn="l" pos="408240"/>
              </a:tabLst>
            </a:pPr>
            <a:r>
              <a:rPr b="0" lang="fr-FR" sz="1100" spc="-1" strike="noStrike">
                <a:solidFill>
                  <a:srgbClr val="292934"/>
                </a:solidFill>
                <a:latin typeface="Arial"/>
                <a:ea typeface="DejaVu Sans"/>
              </a:rPr>
              <a:t>Distribution</a:t>
            </a:r>
            <a:r>
              <a:rPr b="0" lang="fr-FR" sz="1100" spc="-41" strike="noStrike">
                <a:solidFill>
                  <a:srgbClr val="292934"/>
                </a:solidFill>
                <a:latin typeface="Arial"/>
                <a:ea typeface="DejaVu Sans"/>
              </a:rPr>
              <a:t> </a:t>
            </a:r>
            <a:r>
              <a:rPr b="0" lang="fr-FR" sz="1100" spc="-1" strike="noStrike">
                <a:solidFill>
                  <a:srgbClr val="292934"/>
                </a:solidFill>
                <a:latin typeface="Arial"/>
                <a:ea typeface="DejaVu Sans"/>
              </a:rPr>
              <a:t>du</a:t>
            </a:r>
            <a:r>
              <a:rPr b="0" lang="fr-FR" sz="1100" spc="-41" strike="noStrike">
                <a:solidFill>
                  <a:srgbClr val="292934"/>
                </a:solidFill>
                <a:latin typeface="Arial"/>
                <a:ea typeface="DejaVu Sans"/>
              </a:rPr>
              <a:t> </a:t>
            </a:r>
            <a:r>
              <a:rPr b="0" lang="fr-FR" sz="1100" spc="-12" strike="noStrike">
                <a:solidFill>
                  <a:srgbClr val="292934"/>
                </a:solidFill>
                <a:latin typeface="Arial"/>
                <a:ea typeface="DejaVu Sans"/>
              </a:rPr>
              <a:t>montant </a:t>
            </a:r>
            <a:r>
              <a:rPr b="0" lang="fr-FR" sz="1100" spc="-1" strike="noStrike">
                <a:solidFill>
                  <a:srgbClr val="292934"/>
                </a:solidFill>
                <a:latin typeface="Arial"/>
                <a:ea typeface="DejaVu Sans"/>
              </a:rPr>
              <a:t>maximum</a:t>
            </a:r>
            <a:r>
              <a:rPr b="0" lang="fr-FR" sz="1100" spc="-52" strike="noStrike">
                <a:solidFill>
                  <a:srgbClr val="292934"/>
                </a:solidFill>
                <a:latin typeface="Arial"/>
                <a:ea typeface="DejaVu Sans"/>
              </a:rPr>
              <a:t> </a:t>
            </a:r>
            <a:r>
              <a:rPr b="0" lang="fr-FR" sz="1100" spc="-1" strike="noStrike">
                <a:solidFill>
                  <a:srgbClr val="292934"/>
                </a:solidFill>
                <a:latin typeface="Arial"/>
                <a:ea typeface="DejaVu Sans"/>
              </a:rPr>
              <a:t>dépensé</a:t>
            </a:r>
            <a:r>
              <a:rPr b="0" lang="fr-FR" sz="1100" spc="-35" strike="noStrike">
                <a:solidFill>
                  <a:srgbClr val="292934"/>
                </a:solidFill>
                <a:latin typeface="Arial"/>
                <a:ea typeface="DejaVu Sans"/>
              </a:rPr>
              <a:t> </a:t>
            </a:r>
            <a:r>
              <a:rPr b="0" lang="fr-FR" sz="1100" spc="-26" strike="noStrike">
                <a:solidFill>
                  <a:srgbClr val="292934"/>
                </a:solidFill>
                <a:latin typeface="Arial"/>
                <a:ea typeface="DejaVu Sans"/>
              </a:rPr>
              <a:t>par </a:t>
            </a:r>
            <a:r>
              <a:rPr b="0" lang="fr-FR" sz="1100" spc="-12" strike="noStrike">
                <a:solidFill>
                  <a:srgbClr val="292934"/>
                </a:solidFill>
                <a:latin typeface="Arial"/>
                <a:ea typeface="DejaVu Sans"/>
              </a:rPr>
              <a:t>commande</a:t>
            </a:r>
            <a:endParaRPr b="0" lang="fr-FR" sz="1100" spc="-1" strike="noStrike">
              <a:solidFill>
                <a:srgbClr val="000000"/>
              </a:solidFill>
              <a:latin typeface="Arial"/>
            </a:endParaRPr>
          </a:p>
        </p:txBody>
      </p:sp>
      <p:sp>
        <p:nvSpPr>
          <p:cNvPr id="250" name="object 15"/>
          <p:cNvSpPr/>
          <p:nvPr/>
        </p:nvSpPr>
        <p:spPr>
          <a:xfrm>
            <a:off x="762480" y="3318840"/>
            <a:ext cx="1917720" cy="347040"/>
          </a:xfrm>
          <a:prstGeom prst="rect">
            <a:avLst/>
          </a:prstGeom>
          <a:noFill/>
          <a:ln w="0">
            <a:noFill/>
          </a:ln>
        </p:spPr>
        <p:style>
          <a:lnRef idx="0"/>
          <a:fillRef idx="0"/>
          <a:effectRef idx="0"/>
          <a:fontRef idx="minor"/>
        </p:style>
        <p:txBody>
          <a:bodyPr lIns="0" rIns="0" tIns="12600" bIns="0" anchor="t">
            <a:spAutoFit/>
          </a:bodyPr>
          <a:p>
            <a:pPr marL="808200" indent="-796320">
              <a:lnSpc>
                <a:spcPct val="100000"/>
              </a:lnSpc>
              <a:spcBef>
                <a:spcPts val="99"/>
              </a:spcBef>
              <a:tabLst>
                <a:tab algn="l" pos="0"/>
              </a:tabLst>
            </a:pPr>
            <a:r>
              <a:rPr b="0" lang="fr-FR" sz="1100" spc="-1" strike="noStrike">
                <a:solidFill>
                  <a:srgbClr val="292934"/>
                </a:solidFill>
                <a:latin typeface="Arial"/>
                <a:ea typeface="DejaVu Sans"/>
              </a:rPr>
              <a:t>Délai</a:t>
            </a:r>
            <a:r>
              <a:rPr b="0" lang="fr-FR" sz="1100" spc="-15" strike="noStrike">
                <a:solidFill>
                  <a:srgbClr val="292934"/>
                </a:solidFill>
                <a:latin typeface="Arial"/>
                <a:ea typeface="DejaVu Sans"/>
              </a:rPr>
              <a:t> </a:t>
            </a:r>
            <a:r>
              <a:rPr b="0" lang="fr-FR" sz="1100" spc="-1" strike="noStrike">
                <a:solidFill>
                  <a:srgbClr val="292934"/>
                </a:solidFill>
                <a:latin typeface="Arial"/>
                <a:ea typeface="DejaVu Sans"/>
              </a:rPr>
              <a:t>moyen</a:t>
            </a:r>
            <a:r>
              <a:rPr b="0" lang="fr-FR" sz="1100" spc="-26" strike="noStrike">
                <a:solidFill>
                  <a:srgbClr val="292934"/>
                </a:solidFill>
                <a:latin typeface="Arial"/>
                <a:ea typeface="DejaVu Sans"/>
              </a:rPr>
              <a:t> </a:t>
            </a:r>
            <a:r>
              <a:rPr b="0" lang="fr-FR" sz="1100" spc="-1" strike="noStrike">
                <a:solidFill>
                  <a:srgbClr val="292934"/>
                </a:solidFill>
                <a:latin typeface="Arial"/>
                <a:ea typeface="DejaVu Sans"/>
              </a:rPr>
              <a:t>de</a:t>
            </a:r>
            <a:r>
              <a:rPr b="0" lang="fr-FR" sz="1100" spc="-26" strike="noStrike">
                <a:solidFill>
                  <a:srgbClr val="292934"/>
                </a:solidFill>
                <a:latin typeface="Arial"/>
                <a:ea typeface="DejaVu Sans"/>
              </a:rPr>
              <a:t> </a:t>
            </a:r>
            <a:r>
              <a:rPr b="0" lang="fr-FR" sz="1100" spc="-1" strike="noStrike">
                <a:solidFill>
                  <a:srgbClr val="292934"/>
                </a:solidFill>
                <a:latin typeface="Arial"/>
                <a:ea typeface="DejaVu Sans"/>
              </a:rPr>
              <a:t>commande</a:t>
            </a:r>
            <a:r>
              <a:rPr b="0" lang="fr-FR" sz="1100" spc="-41" strike="noStrike">
                <a:solidFill>
                  <a:srgbClr val="292934"/>
                </a:solidFill>
                <a:latin typeface="Arial"/>
                <a:ea typeface="DejaVu Sans"/>
              </a:rPr>
              <a:t> </a:t>
            </a:r>
            <a:r>
              <a:rPr b="0" lang="fr-FR" sz="1100" spc="-26" strike="noStrike">
                <a:solidFill>
                  <a:srgbClr val="292934"/>
                </a:solidFill>
                <a:latin typeface="Arial"/>
                <a:ea typeface="DejaVu Sans"/>
              </a:rPr>
              <a:t>en </a:t>
            </a:r>
            <a:r>
              <a:rPr b="0" lang="fr-FR" sz="1100" spc="-12" strike="noStrike">
                <a:solidFill>
                  <a:srgbClr val="292934"/>
                </a:solidFill>
                <a:latin typeface="Arial"/>
                <a:ea typeface="DejaVu Sans"/>
              </a:rPr>
              <a:t>jours</a:t>
            </a:r>
            <a:endParaRPr b="0" lang="fr-FR" sz="1100" spc="-1" strike="noStrike">
              <a:solidFill>
                <a:srgbClr val="000000"/>
              </a:solidFill>
              <a:latin typeface="Arial"/>
            </a:endParaRPr>
          </a:p>
        </p:txBody>
      </p:sp>
      <p:sp>
        <p:nvSpPr>
          <p:cNvPr id="251" name="object 16"/>
          <p:cNvSpPr/>
          <p:nvPr/>
        </p:nvSpPr>
        <p:spPr>
          <a:xfrm>
            <a:off x="3733920" y="3310560"/>
            <a:ext cx="2025720" cy="347040"/>
          </a:xfrm>
          <a:prstGeom prst="rect">
            <a:avLst/>
          </a:prstGeom>
          <a:noFill/>
          <a:ln w="0">
            <a:noFill/>
          </a:ln>
        </p:spPr>
        <p:style>
          <a:lnRef idx="0"/>
          <a:fillRef idx="0"/>
          <a:effectRef idx="0"/>
          <a:fontRef idx="minor"/>
        </p:style>
        <p:txBody>
          <a:bodyPr lIns="0" rIns="0" tIns="12600" bIns="0" anchor="t">
            <a:spAutoFit/>
          </a:bodyPr>
          <a:p>
            <a:pPr marL="317520" indent="-304920">
              <a:lnSpc>
                <a:spcPct val="100000"/>
              </a:lnSpc>
              <a:spcBef>
                <a:spcPts val="99"/>
              </a:spcBef>
              <a:tabLst>
                <a:tab algn="l" pos="0"/>
              </a:tabLst>
            </a:pPr>
            <a:r>
              <a:rPr b="0" lang="fr-FR" sz="1100" spc="-1" strike="noStrike">
                <a:solidFill>
                  <a:srgbClr val="292934"/>
                </a:solidFill>
                <a:latin typeface="Arial"/>
                <a:ea typeface="DejaVu Sans"/>
              </a:rPr>
              <a:t>Nombre</a:t>
            </a:r>
            <a:r>
              <a:rPr b="0" lang="fr-FR" sz="1100" spc="-35" strike="noStrike">
                <a:solidFill>
                  <a:srgbClr val="292934"/>
                </a:solidFill>
                <a:latin typeface="Arial"/>
                <a:ea typeface="DejaVu Sans"/>
              </a:rPr>
              <a:t> </a:t>
            </a:r>
            <a:r>
              <a:rPr b="0" lang="fr-FR" sz="1100" spc="-1" strike="noStrike">
                <a:solidFill>
                  <a:srgbClr val="292934"/>
                </a:solidFill>
                <a:latin typeface="Arial"/>
                <a:ea typeface="DejaVu Sans"/>
              </a:rPr>
              <a:t>de</a:t>
            </a:r>
            <a:r>
              <a:rPr b="0" lang="fr-FR" sz="1100" spc="-21" strike="noStrike">
                <a:solidFill>
                  <a:srgbClr val="292934"/>
                </a:solidFill>
                <a:latin typeface="Arial"/>
                <a:ea typeface="DejaVu Sans"/>
              </a:rPr>
              <a:t> </a:t>
            </a:r>
            <a:r>
              <a:rPr b="0" lang="fr-FR" sz="1100" spc="-1" strike="noStrike">
                <a:solidFill>
                  <a:srgbClr val="292934"/>
                </a:solidFill>
                <a:latin typeface="Arial"/>
                <a:ea typeface="DejaVu Sans"/>
              </a:rPr>
              <a:t>jours</a:t>
            </a:r>
            <a:r>
              <a:rPr b="0" lang="fr-FR" sz="1100" spc="-35" strike="noStrike">
                <a:solidFill>
                  <a:srgbClr val="292934"/>
                </a:solidFill>
                <a:latin typeface="Arial"/>
                <a:ea typeface="DejaVu Sans"/>
              </a:rPr>
              <a:t> </a:t>
            </a:r>
            <a:r>
              <a:rPr b="0" lang="fr-FR" sz="1100" spc="-1" strike="noStrike">
                <a:solidFill>
                  <a:srgbClr val="292934"/>
                </a:solidFill>
                <a:latin typeface="Arial"/>
                <a:ea typeface="DejaVu Sans"/>
              </a:rPr>
              <a:t>écoulés</a:t>
            </a:r>
            <a:r>
              <a:rPr b="0" lang="fr-FR" sz="1100" spc="-12" strike="noStrike">
                <a:solidFill>
                  <a:srgbClr val="292934"/>
                </a:solidFill>
                <a:latin typeface="Arial"/>
                <a:ea typeface="DejaVu Sans"/>
              </a:rPr>
              <a:t> depuis </a:t>
            </a:r>
            <a:r>
              <a:rPr b="0" lang="fr-FR" sz="1100" spc="-1" strike="noStrike">
                <a:solidFill>
                  <a:srgbClr val="292934"/>
                </a:solidFill>
                <a:latin typeface="Arial"/>
                <a:ea typeface="DejaVu Sans"/>
              </a:rPr>
              <a:t>la</a:t>
            </a:r>
            <a:r>
              <a:rPr b="0" lang="fr-FR" sz="1100" spc="-21" strike="noStrike">
                <a:solidFill>
                  <a:srgbClr val="292934"/>
                </a:solidFill>
                <a:latin typeface="Arial"/>
                <a:ea typeface="DejaVu Sans"/>
              </a:rPr>
              <a:t> </a:t>
            </a:r>
            <a:r>
              <a:rPr b="0" lang="fr-FR" sz="1100" spc="-1" strike="noStrike">
                <a:solidFill>
                  <a:srgbClr val="292934"/>
                </a:solidFill>
                <a:latin typeface="Arial"/>
                <a:ea typeface="DejaVu Sans"/>
              </a:rPr>
              <a:t>dernière</a:t>
            </a:r>
            <a:r>
              <a:rPr b="0" lang="fr-FR" sz="1100" spc="-35" strike="noStrike">
                <a:solidFill>
                  <a:srgbClr val="292934"/>
                </a:solidFill>
                <a:latin typeface="Arial"/>
                <a:ea typeface="DejaVu Sans"/>
              </a:rPr>
              <a:t> </a:t>
            </a:r>
            <a:r>
              <a:rPr b="0" lang="fr-FR" sz="1100" spc="-12" strike="noStrike">
                <a:solidFill>
                  <a:srgbClr val="292934"/>
                </a:solidFill>
                <a:latin typeface="Arial"/>
                <a:ea typeface="DejaVu Sans"/>
              </a:rPr>
              <a:t>commande</a:t>
            </a:r>
            <a:endParaRPr b="0" lang="fr-FR" sz="1100" spc="-1" strike="noStrike">
              <a:solidFill>
                <a:srgbClr val="000000"/>
              </a:solidFill>
              <a:latin typeface="Arial"/>
            </a:endParaRPr>
          </a:p>
        </p:txBody>
      </p:sp>
      <p:sp>
        <p:nvSpPr>
          <p:cNvPr id="252" name="object 17"/>
          <p:cNvSpPr/>
          <p:nvPr/>
        </p:nvSpPr>
        <p:spPr>
          <a:xfrm>
            <a:off x="6529680" y="409320"/>
            <a:ext cx="2446200" cy="543240"/>
          </a:xfrm>
          <a:prstGeom prst="rect">
            <a:avLst/>
          </a:prstGeom>
          <a:solidFill>
            <a:srgbClr val="92a199"/>
          </a:solidFill>
          <a:ln w="26424">
            <a:solidFill>
              <a:srgbClr val="6b766e"/>
            </a:solidFill>
            <a:round/>
          </a:ln>
        </p:spPr>
        <p:style>
          <a:lnRef idx="0"/>
          <a:fillRef idx="0"/>
          <a:effectRef idx="0"/>
          <a:fontRef idx="minor"/>
        </p:style>
        <p:txBody>
          <a:bodyPr lIns="0" rIns="0" tIns="41400" bIns="0" anchor="t">
            <a:spAutoFit/>
          </a:bodyPr>
          <a:p>
            <a:pPr marL="92880">
              <a:lnSpc>
                <a:spcPct val="100000"/>
              </a:lnSpc>
              <a:spcBef>
                <a:spcPts val="326"/>
              </a:spcBef>
              <a:tabLst>
                <a:tab algn="l" pos="408240"/>
              </a:tabLst>
            </a:pPr>
            <a:r>
              <a:rPr b="0" lang="fr-FR" sz="1100" spc="-1" strike="noStrike">
                <a:solidFill>
                  <a:srgbClr val="ffffff"/>
                </a:solidFill>
                <a:latin typeface="Arial"/>
                <a:ea typeface="DejaVu Sans"/>
              </a:rPr>
              <a:t>Autres</a:t>
            </a:r>
            <a:r>
              <a:rPr b="0" lang="fr-FR" sz="1100" spc="-21" strike="noStrike">
                <a:solidFill>
                  <a:srgbClr val="ffffff"/>
                </a:solidFill>
                <a:latin typeface="Arial"/>
                <a:ea typeface="DejaVu Sans"/>
              </a:rPr>
              <a:t> </a:t>
            </a:r>
            <a:r>
              <a:rPr b="0" lang="fr-FR" sz="1100" spc="-12" strike="noStrike">
                <a:solidFill>
                  <a:srgbClr val="ffffff"/>
                </a:solidFill>
                <a:latin typeface="Arial"/>
                <a:ea typeface="DejaVu Sans"/>
              </a:rPr>
              <a:t>informations:</a:t>
            </a:r>
            <a:endParaRPr b="0" lang="fr-FR" sz="1100" spc="-1" strike="noStrike">
              <a:solidFill>
                <a:srgbClr val="000000"/>
              </a:solidFill>
              <a:latin typeface="Arial"/>
            </a:endParaRPr>
          </a:p>
          <a:p>
            <a:pPr marL="379080" indent="-286560">
              <a:lnSpc>
                <a:spcPct val="100000"/>
              </a:lnSpc>
              <a:buClr>
                <a:srgbClr val="ffffff"/>
              </a:buClr>
              <a:buFont typeface="Symbol"/>
              <a:buChar char=""/>
              <a:tabLst>
                <a:tab algn="l" pos="379080"/>
              </a:tabLst>
            </a:pPr>
            <a:r>
              <a:rPr b="0" lang="fr-FR" sz="1100" spc="-1" strike="noStrike">
                <a:solidFill>
                  <a:srgbClr val="ffffff"/>
                </a:solidFill>
                <a:latin typeface="Arial"/>
                <a:ea typeface="DejaVu Sans"/>
              </a:rPr>
              <a:t>2</a:t>
            </a:r>
            <a:r>
              <a:rPr b="0" lang="fr-FR" sz="1100" spc="-21" strike="noStrike">
                <a:solidFill>
                  <a:srgbClr val="ffffff"/>
                </a:solidFill>
                <a:latin typeface="Arial"/>
                <a:ea typeface="DejaVu Sans"/>
              </a:rPr>
              <a:t> </a:t>
            </a:r>
            <a:r>
              <a:rPr b="0" lang="fr-FR" sz="1100" spc="-1" strike="noStrike">
                <a:solidFill>
                  <a:srgbClr val="ffffff"/>
                </a:solidFill>
                <a:latin typeface="Arial"/>
                <a:ea typeface="DejaVu Sans"/>
              </a:rPr>
              <a:t>années</a:t>
            </a:r>
            <a:r>
              <a:rPr b="0" lang="fr-FR" sz="1100" spc="-21" strike="noStrike">
                <a:solidFill>
                  <a:srgbClr val="ffffff"/>
                </a:solidFill>
                <a:latin typeface="Arial"/>
                <a:ea typeface="DejaVu Sans"/>
              </a:rPr>
              <a:t> </a:t>
            </a:r>
            <a:r>
              <a:rPr b="0" lang="fr-FR" sz="1100" spc="-12" strike="noStrike">
                <a:solidFill>
                  <a:srgbClr val="ffffff"/>
                </a:solidFill>
                <a:latin typeface="Arial"/>
                <a:ea typeface="DejaVu Sans"/>
              </a:rPr>
              <a:t>d’historique</a:t>
            </a:r>
            <a:endParaRPr b="0" lang="fr-FR" sz="1100" spc="-1" strike="noStrike">
              <a:solidFill>
                <a:srgbClr val="000000"/>
              </a:solidFill>
              <a:latin typeface="Arial"/>
            </a:endParaRPr>
          </a:p>
          <a:p>
            <a:pPr marL="379080" indent="-286560">
              <a:lnSpc>
                <a:spcPct val="100000"/>
              </a:lnSpc>
              <a:buClr>
                <a:srgbClr val="ffffff"/>
              </a:buClr>
              <a:buFont typeface="Symbol"/>
              <a:buChar char=""/>
              <a:tabLst>
                <a:tab algn="l" pos="379080"/>
              </a:tabLst>
            </a:pPr>
            <a:r>
              <a:rPr b="0" lang="fr-FR" sz="1100" spc="-1" strike="noStrike">
                <a:solidFill>
                  <a:srgbClr val="ffffff"/>
                </a:solidFill>
                <a:latin typeface="Arial"/>
                <a:ea typeface="DejaVu Sans"/>
              </a:rPr>
              <a:t>100</a:t>
            </a:r>
            <a:r>
              <a:rPr b="0" lang="fr-FR" sz="1100" spc="-15" strike="noStrike">
                <a:solidFill>
                  <a:srgbClr val="ffffff"/>
                </a:solidFill>
                <a:latin typeface="Arial"/>
                <a:ea typeface="DejaVu Sans"/>
              </a:rPr>
              <a:t> </a:t>
            </a:r>
            <a:r>
              <a:rPr b="0" lang="fr-FR" sz="1100" spc="-1" strike="noStrike">
                <a:solidFill>
                  <a:srgbClr val="ffffff"/>
                </a:solidFill>
                <a:latin typeface="Arial"/>
                <a:ea typeface="DejaVu Sans"/>
              </a:rPr>
              <a:t>000</a:t>
            </a:r>
            <a:r>
              <a:rPr b="0" lang="fr-FR" sz="1100" spc="-15" strike="noStrike">
                <a:solidFill>
                  <a:srgbClr val="ffffff"/>
                </a:solidFill>
                <a:latin typeface="Arial"/>
                <a:ea typeface="DejaVu Sans"/>
              </a:rPr>
              <a:t> </a:t>
            </a:r>
            <a:r>
              <a:rPr b="0" lang="fr-FR" sz="1100" spc="-12" strike="noStrike">
                <a:solidFill>
                  <a:srgbClr val="ffffff"/>
                </a:solidFill>
                <a:latin typeface="Arial"/>
                <a:ea typeface="DejaVu Sans"/>
              </a:rPr>
              <a:t>clients</a:t>
            </a:r>
            <a:endParaRPr b="0" lang="fr-FR" sz="1100" spc="-1" strike="noStrike">
              <a:solidFill>
                <a:srgbClr val="000000"/>
              </a:solidFill>
              <a:latin typeface="Arial"/>
            </a:endParaRPr>
          </a:p>
        </p:txBody>
      </p:sp>
      <p:pic>
        <p:nvPicPr>
          <p:cNvPr id="253" name="object 18" descr=""/>
          <p:cNvPicPr/>
          <p:nvPr/>
        </p:nvPicPr>
        <p:blipFill>
          <a:blip r:embed="rId7"/>
          <a:stretch/>
        </p:blipFill>
        <p:spPr>
          <a:xfrm>
            <a:off x="6234840" y="3742560"/>
            <a:ext cx="2564640" cy="1871640"/>
          </a:xfrm>
          <a:prstGeom prst="rect">
            <a:avLst/>
          </a:prstGeom>
          <a:ln w="0">
            <a:noFill/>
          </a:ln>
        </p:spPr>
      </p:pic>
      <p:sp>
        <p:nvSpPr>
          <p:cNvPr id="254" name="object 19"/>
          <p:cNvSpPr/>
          <p:nvPr/>
        </p:nvSpPr>
        <p:spPr>
          <a:xfrm>
            <a:off x="6475680" y="3262680"/>
            <a:ext cx="2342520" cy="428760"/>
          </a:xfrm>
          <a:custGeom>
            <a:avLst/>
            <a:gdLst>
              <a:gd name="textAreaLeft" fmla="*/ 0 w 2342520"/>
              <a:gd name="textAreaRight" fmla="*/ 2345040 w 2342520"/>
              <a:gd name="textAreaTop" fmla="*/ 0 h 428760"/>
              <a:gd name="textAreaBottom" fmla="*/ 431280 h 428760"/>
            </a:gdLst>
            <a:ahLst/>
            <a:rect l="textAreaLeft" t="textAreaTop" r="textAreaRight" b="textAreaBottom"/>
            <a:pathLst>
              <a:path w="2345054" h="431164">
                <a:moveTo>
                  <a:pt x="2344546" y="0"/>
                </a:moveTo>
                <a:lnTo>
                  <a:pt x="0" y="0"/>
                </a:lnTo>
                <a:lnTo>
                  <a:pt x="0" y="430885"/>
                </a:lnTo>
                <a:lnTo>
                  <a:pt x="2344546" y="430885"/>
                </a:lnTo>
                <a:lnTo>
                  <a:pt x="2344546"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255" name="object 20"/>
          <p:cNvSpPr/>
          <p:nvPr/>
        </p:nvSpPr>
        <p:spPr>
          <a:xfrm>
            <a:off x="6588360" y="3292200"/>
            <a:ext cx="2118960" cy="347040"/>
          </a:xfrm>
          <a:prstGeom prst="rect">
            <a:avLst/>
          </a:prstGeom>
          <a:noFill/>
          <a:ln w="0">
            <a:noFill/>
          </a:ln>
        </p:spPr>
        <p:style>
          <a:lnRef idx="0"/>
          <a:fillRef idx="0"/>
          <a:effectRef idx="0"/>
          <a:fontRef idx="minor"/>
        </p:style>
        <p:txBody>
          <a:bodyPr lIns="0" rIns="0" tIns="12600" bIns="0" anchor="t">
            <a:spAutoFit/>
          </a:bodyPr>
          <a:p>
            <a:pPr marL="463680" indent="-451440">
              <a:lnSpc>
                <a:spcPct val="100000"/>
              </a:lnSpc>
              <a:spcBef>
                <a:spcPts val="99"/>
              </a:spcBef>
              <a:tabLst>
                <a:tab algn="l" pos="0"/>
              </a:tabLst>
            </a:pPr>
            <a:r>
              <a:rPr b="0" lang="fr-FR" sz="1100" spc="-1" strike="noStrike">
                <a:solidFill>
                  <a:srgbClr val="292934"/>
                </a:solidFill>
                <a:latin typeface="Arial"/>
                <a:ea typeface="DejaVu Sans"/>
              </a:rPr>
              <a:t>Distribution</a:t>
            </a:r>
            <a:r>
              <a:rPr b="0" lang="fr-FR" sz="1100" spc="-41" strike="noStrike">
                <a:solidFill>
                  <a:srgbClr val="292934"/>
                </a:solidFill>
                <a:latin typeface="Arial"/>
                <a:ea typeface="DejaVu Sans"/>
              </a:rPr>
              <a:t> </a:t>
            </a:r>
            <a:r>
              <a:rPr b="0" lang="fr-FR" sz="1100" spc="-1" strike="noStrike">
                <a:solidFill>
                  <a:srgbClr val="292934"/>
                </a:solidFill>
                <a:latin typeface="Arial"/>
                <a:ea typeface="DejaVu Sans"/>
              </a:rPr>
              <a:t>des</a:t>
            </a:r>
            <a:r>
              <a:rPr b="0" lang="fr-FR" sz="1100" spc="-35" strike="noStrike">
                <a:solidFill>
                  <a:srgbClr val="292934"/>
                </a:solidFill>
                <a:latin typeface="Arial"/>
                <a:ea typeface="DejaVu Sans"/>
              </a:rPr>
              <a:t> </a:t>
            </a:r>
            <a:r>
              <a:rPr b="0" lang="fr-FR" sz="1100" spc="-1" strike="noStrike">
                <a:solidFill>
                  <a:srgbClr val="292934"/>
                </a:solidFill>
                <a:latin typeface="Arial"/>
                <a:ea typeface="DejaVu Sans"/>
              </a:rPr>
              <a:t>dépenses</a:t>
            </a:r>
            <a:r>
              <a:rPr b="0" lang="fr-FR" sz="1100" spc="-41" strike="noStrike">
                <a:solidFill>
                  <a:srgbClr val="292934"/>
                </a:solidFill>
                <a:latin typeface="Arial"/>
                <a:ea typeface="DejaVu Sans"/>
              </a:rPr>
              <a:t> </a:t>
            </a:r>
            <a:r>
              <a:rPr b="0" lang="fr-FR" sz="1100" spc="-1" strike="noStrike">
                <a:solidFill>
                  <a:srgbClr val="292934"/>
                </a:solidFill>
                <a:latin typeface="Arial"/>
                <a:ea typeface="DejaVu Sans"/>
              </a:rPr>
              <a:t>dans</a:t>
            </a:r>
            <a:r>
              <a:rPr b="0" lang="fr-FR" sz="1100" spc="-35" strike="noStrike">
                <a:solidFill>
                  <a:srgbClr val="292934"/>
                </a:solidFill>
                <a:latin typeface="Arial"/>
                <a:ea typeface="DejaVu Sans"/>
              </a:rPr>
              <a:t> </a:t>
            </a:r>
            <a:r>
              <a:rPr b="0" lang="fr-FR" sz="1100" spc="-26" strike="noStrike">
                <a:solidFill>
                  <a:srgbClr val="292934"/>
                </a:solidFill>
                <a:latin typeface="Arial"/>
                <a:ea typeface="DejaVu Sans"/>
              </a:rPr>
              <a:t>la </a:t>
            </a:r>
            <a:r>
              <a:rPr b="0" lang="fr-FR" sz="1100" spc="-1" strike="noStrike">
                <a:solidFill>
                  <a:srgbClr val="292934"/>
                </a:solidFill>
                <a:latin typeface="Arial"/>
                <a:ea typeface="DejaVu Sans"/>
              </a:rPr>
              <a:t>catégorie</a:t>
            </a:r>
            <a:r>
              <a:rPr b="0" lang="fr-FR" sz="1100" spc="-52" strike="noStrike">
                <a:solidFill>
                  <a:srgbClr val="292934"/>
                </a:solidFill>
                <a:latin typeface="Arial"/>
                <a:ea typeface="DejaVu Sans"/>
              </a:rPr>
              <a:t> </a:t>
            </a:r>
            <a:r>
              <a:rPr b="0" lang="fr-FR" sz="1100" spc="-1" strike="noStrike">
                <a:solidFill>
                  <a:srgbClr val="292934"/>
                </a:solidFill>
                <a:latin typeface="Arial"/>
                <a:ea typeface="DejaVu Sans"/>
              </a:rPr>
              <a:t>«</a:t>
            </a:r>
            <a:r>
              <a:rPr b="0" lang="fr-FR" sz="1100" spc="-21" strike="noStrike">
                <a:solidFill>
                  <a:srgbClr val="292934"/>
                </a:solidFill>
                <a:latin typeface="Arial"/>
                <a:ea typeface="DejaVu Sans"/>
              </a:rPr>
              <a:t> </a:t>
            </a:r>
            <a:r>
              <a:rPr b="0" lang="fr-FR" sz="1100" spc="-1" strike="noStrike">
                <a:solidFill>
                  <a:srgbClr val="292934"/>
                </a:solidFill>
                <a:latin typeface="Arial"/>
                <a:ea typeface="DejaVu Sans"/>
              </a:rPr>
              <a:t>home</a:t>
            </a:r>
            <a:r>
              <a:rPr b="0" lang="fr-FR" sz="1100" spc="-32" strike="noStrike">
                <a:solidFill>
                  <a:srgbClr val="292934"/>
                </a:solidFill>
                <a:latin typeface="Arial"/>
                <a:ea typeface="DejaVu Sans"/>
              </a:rPr>
              <a:t> </a:t>
            </a:r>
            <a:r>
              <a:rPr b="0" lang="fr-FR" sz="1100" spc="-52" strike="noStrike">
                <a:solidFill>
                  <a:srgbClr val="292934"/>
                </a:solidFill>
                <a:latin typeface="Arial"/>
                <a:ea typeface="DejaVu Sans"/>
              </a:rPr>
              <a:t>»</a:t>
            </a:r>
            <a:endParaRPr b="0" lang="fr-FR" sz="1100" spc="-1" strike="noStrike">
              <a:solidFill>
                <a:srgbClr val="000000"/>
              </a:solidFill>
              <a:latin typeface="Arial"/>
            </a:endParaRPr>
          </a:p>
        </p:txBody>
      </p:sp>
      <p:sp>
        <p:nvSpPr>
          <p:cNvPr id="256" name="object 21"/>
          <p:cNvSpPr/>
          <p:nvPr/>
        </p:nvSpPr>
        <p:spPr>
          <a:xfrm>
            <a:off x="574920" y="888840"/>
            <a:ext cx="2284200" cy="17280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0" lang="fr-FR" sz="1050" spc="-1" strike="noStrike">
                <a:solidFill>
                  <a:srgbClr val="292934"/>
                </a:solidFill>
                <a:latin typeface="Arial"/>
                <a:ea typeface="DejaVu Sans"/>
              </a:rPr>
              <a:t>Nombre</a:t>
            </a:r>
            <a:r>
              <a:rPr b="0" lang="fr-FR" sz="1050" spc="-46" strike="noStrike">
                <a:solidFill>
                  <a:srgbClr val="292934"/>
                </a:solidFill>
                <a:latin typeface="Arial"/>
                <a:ea typeface="DejaVu Sans"/>
              </a:rPr>
              <a:t> </a:t>
            </a:r>
            <a:r>
              <a:rPr b="0" lang="fr-FR" sz="1050" spc="-1" strike="noStrike">
                <a:solidFill>
                  <a:srgbClr val="292934"/>
                </a:solidFill>
                <a:latin typeface="Arial"/>
                <a:ea typeface="DejaVu Sans"/>
              </a:rPr>
              <a:t>de</a:t>
            </a:r>
            <a:r>
              <a:rPr b="0" lang="fr-FR" sz="1050" spc="-21" strike="noStrike">
                <a:solidFill>
                  <a:srgbClr val="292934"/>
                </a:solidFill>
                <a:latin typeface="Arial"/>
                <a:ea typeface="DejaVu Sans"/>
              </a:rPr>
              <a:t> </a:t>
            </a:r>
            <a:r>
              <a:rPr b="0" lang="fr-FR" sz="1050" spc="-1" strike="noStrike">
                <a:solidFill>
                  <a:srgbClr val="292934"/>
                </a:solidFill>
                <a:latin typeface="Arial"/>
                <a:ea typeface="DejaVu Sans"/>
              </a:rPr>
              <a:t>produits</a:t>
            </a:r>
            <a:r>
              <a:rPr b="0" lang="fr-FR" sz="1050" spc="-15" strike="noStrike">
                <a:solidFill>
                  <a:srgbClr val="292934"/>
                </a:solidFill>
                <a:latin typeface="Arial"/>
                <a:ea typeface="DejaVu Sans"/>
              </a:rPr>
              <a:t> </a:t>
            </a:r>
            <a:r>
              <a:rPr b="0" lang="fr-FR" sz="1050" spc="-1" strike="noStrike">
                <a:solidFill>
                  <a:srgbClr val="292934"/>
                </a:solidFill>
                <a:latin typeface="Arial"/>
                <a:ea typeface="DejaVu Sans"/>
              </a:rPr>
              <a:t>achetés</a:t>
            </a:r>
            <a:r>
              <a:rPr b="0" lang="fr-FR" sz="1050" spc="-32" strike="noStrike">
                <a:solidFill>
                  <a:srgbClr val="292934"/>
                </a:solidFill>
                <a:latin typeface="Arial"/>
                <a:ea typeface="DejaVu Sans"/>
              </a:rPr>
              <a:t> </a:t>
            </a:r>
            <a:r>
              <a:rPr b="0" lang="fr-FR" sz="1050" spc="-1" strike="noStrike">
                <a:solidFill>
                  <a:srgbClr val="292934"/>
                </a:solidFill>
                <a:latin typeface="Arial"/>
                <a:ea typeface="DejaVu Sans"/>
              </a:rPr>
              <a:t>par</a:t>
            </a:r>
            <a:r>
              <a:rPr b="0" lang="fr-FR" sz="1050" spc="-21" strike="noStrike">
                <a:solidFill>
                  <a:srgbClr val="292934"/>
                </a:solidFill>
                <a:latin typeface="Arial"/>
                <a:ea typeface="DejaVu Sans"/>
              </a:rPr>
              <a:t> </a:t>
            </a:r>
            <a:r>
              <a:rPr b="0" lang="fr-FR" sz="1050" spc="-12" strike="noStrike">
                <a:solidFill>
                  <a:srgbClr val="292934"/>
                </a:solidFill>
                <a:latin typeface="Arial"/>
                <a:ea typeface="DejaVu Sans"/>
              </a:rPr>
              <a:t>client</a:t>
            </a:r>
            <a:endParaRPr b="0" lang="fr-FR" sz="1050" spc="-1" strike="noStrike">
              <a:solidFill>
                <a:srgbClr val="000000"/>
              </a:solidFill>
              <a:latin typeface="Arial"/>
            </a:endParaRPr>
          </a:p>
        </p:txBody>
      </p:sp>
      <p:sp>
        <p:nvSpPr>
          <p:cNvPr id="257" name="object 42"/>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B92B74E9-9760-4FA8-827B-A01B9FAC23EA}"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107280" y="169200"/>
            <a:ext cx="871164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Segmentation RFM</a:t>
            </a:r>
            <a:endParaRPr b="0" lang="fr-FR" sz="4000" spc="-1" strike="noStrike">
              <a:solidFill>
                <a:srgbClr val="000000"/>
              </a:solidFill>
              <a:latin typeface="Arial"/>
            </a:endParaRPr>
          </a:p>
        </p:txBody>
      </p:sp>
      <p:pic>
        <p:nvPicPr>
          <p:cNvPr id="259" name="object 61" descr=""/>
          <p:cNvPicPr/>
          <p:nvPr/>
        </p:nvPicPr>
        <p:blipFill>
          <a:blip r:embed="rId1"/>
          <a:stretch/>
        </p:blipFill>
        <p:spPr>
          <a:xfrm>
            <a:off x="378360" y="900000"/>
            <a:ext cx="8440560" cy="4703400"/>
          </a:xfrm>
          <a:prstGeom prst="rect">
            <a:avLst/>
          </a:prstGeom>
          <a:ln w="0">
            <a:noFill/>
          </a:ln>
        </p:spPr>
      </p:pic>
      <p:sp>
        <p:nvSpPr>
          <p:cNvPr id="260" name="object 75"/>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F06E46C2-C232-4E69-9A88-44163EAB3224}"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5580000" y="264960"/>
            <a:ext cx="3389040" cy="98640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0" lang="fr-FR" sz="3200" spc="-100" strike="noStrike">
                <a:solidFill>
                  <a:srgbClr val="d2523b"/>
                </a:solidFill>
                <a:latin typeface="Arial"/>
              </a:rPr>
              <a:t>Exploration</a:t>
            </a:r>
            <a:r>
              <a:rPr b="0" lang="fr-FR" sz="3200" spc="-216" strike="noStrike">
                <a:solidFill>
                  <a:srgbClr val="d2523b"/>
                </a:solidFill>
                <a:latin typeface="Arial"/>
              </a:rPr>
              <a:t> </a:t>
            </a:r>
            <a:r>
              <a:rPr b="0" lang="fr-FR" sz="3200" spc="-1" strike="noStrike">
                <a:solidFill>
                  <a:srgbClr val="d2523b"/>
                </a:solidFill>
                <a:latin typeface="Arial"/>
              </a:rPr>
              <a:t>:</a:t>
            </a:r>
            <a:r>
              <a:rPr b="0" lang="fr-FR" sz="3200" spc="-160" strike="noStrike">
                <a:solidFill>
                  <a:srgbClr val="d2523b"/>
                </a:solidFill>
                <a:latin typeface="Arial"/>
              </a:rPr>
              <a:t> </a:t>
            </a:r>
            <a:r>
              <a:rPr b="0" lang="fr-FR" sz="3200" spc="-92" strike="noStrike">
                <a:solidFill>
                  <a:srgbClr val="d2523b"/>
                </a:solidFill>
                <a:latin typeface="Arial"/>
              </a:rPr>
              <a:t>Corrélations</a:t>
            </a:r>
            <a:endParaRPr b="0" lang="fr-FR" sz="3200" spc="-1" strike="noStrike">
              <a:solidFill>
                <a:srgbClr val="000000"/>
              </a:solidFill>
              <a:latin typeface="Arial"/>
            </a:endParaRPr>
          </a:p>
        </p:txBody>
      </p:sp>
      <p:sp>
        <p:nvSpPr>
          <p:cNvPr id="262" name="object 4"/>
          <p:cNvSpPr/>
          <p:nvPr/>
        </p:nvSpPr>
        <p:spPr>
          <a:xfrm>
            <a:off x="5587920" y="1089720"/>
            <a:ext cx="3344400" cy="1502280"/>
          </a:xfrm>
          <a:prstGeom prst="rect">
            <a:avLst/>
          </a:prstGeom>
          <a:noFill/>
          <a:ln w="0">
            <a:noFill/>
          </a:ln>
        </p:spPr>
        <p:style>
          <a:lnRef idx="0"/>
          <a:fillRef idx="0"/>
          <a:effectRef idx="0"/>
          <a:fontRef idx="minor"/>
        </p:style>
        <p:txBody>
          <a:bodyPr lIns="0" rIns="0" tIns="78120" bIns="0" anchor="t">
            <a:spAutoFit/>
          </a:bodyPr>
          <a:p>
            <a:pPr marL="195480" indent="-182880">
              <a:lnSpc>
                <a:spcPct val="100000"/>
              </a:lnSpc>
              <a:spcBef>
                <a:spcPts val="615"/>
              </a:spcBef>
              <a:buClr>
                <a:srgbClr val="92a199"/>
              </a:buClr>
              <a:buSzPct val="85000"/>
              <a:buFont typeface="Arial"/>
              <a:buChar char="•"/>
              <a:tabLst>
                <a:tab algn="l" pos="195480"/>
              </a:tabLst>
            </a:pPr>
            <a:r>
              <a:rPr b="1" lang="fr-FR" sz="2000" spc="-1" strike="noStrike">
                <a:solidFill>
                  <a:srgbClr val="292934"/>
                </a:solidFill>
                <a:latin typeface="Arial"/>
                <a:ea typeface="DejaVu Sans"/>
              </a:rPr>
              <a:t>Très peu de</a:t>
            </a:r>
            <a:r>
              <a:rPr b="1" lang="fr-FR" sz="2000" spc="-35" strike="noStrike">
                <a:solidFill>
                  <a:srgbClr val="292934"/>
                </a:solidFill>
                <a:latin typeface="Arial"/>
                <a:ea typeface="DejaVu Sans"/>
              </a:rPr>
              <a:t> </a:t>
            </a:r>
            <a:r>
              <a:rPr b="1" lang="fr-FR" sz="2000" spc="-1" strike="noStrike">
                <a:solidFill>
                  <a:srgbClr val="292934"/>
                </a:solidFill>
                <a:latin typeface="Arial"/>
                <a:ea typeface="DejaVu Sans"/>
              </a:rPr>
              <a:t>corrélation</a:t>
            </a:r>
            <a:r>
              <a:rPr b="1" lang="fr-FR" sz="2000" spc="-26" strike="noStrike">
                <a:solidFill>
                  <a:srgbClr val="292934"/>
                </a:solidFill>
                <a:latin typeface="Arial"/>
                <a:ea typeface="DejaVu Sans"/>
              </a:rPr>
              <a:t> </a:t>
            </a:r>
            <a:r>
              <a:rPr b="1" lang="fr-FR" sz="2000" spc="-1" strike="noStrike">
                <a:solidFill>
                  <a:srgbClr val="292934"/>
                </a:solidFill>
                <a:latin typeface="Arial"/>
                <a:ea typeface="DejaVu Sans"/>
              </a:rPr>
              <a:t>entre</a:t>
            </a:r>
            <a:r>
              <a:rPr b="1" lang="fr-FR" sz="2000" spc="-21" strike="noStrike">
                <a:solidFill>
                  <a:srgbClr val="292934"/>
                </a:solidFill>
                <a:latin typeface="Arial"/>
                <a:ea typeface="DejaVu Sans"/>
              </a:rPr>
              <a:t> </a:t>
            </a:r>
            <a:r>
              <a:rPr b="1" lang="fr-FR" sz="2000" spc="-52" strike="noStrike">
                <a:solidFill>
                  <a:srgbClr val="292934"/>
                </a:solidFill>
                <a:latin typeface="Arial"/>
                <a:ea typeface="DejaVu Sans"/>
              </a:rPr>
              <a:t>les variables</a:t>
            </a:r>
            <a:endParaRPr b="0" lang="fr-FR" sz="2000" spc="-1" strike="noStrike">
              <a:solidFill>
                <a:srgbClr val="000000"/>
              </a:solidFill>
              <a:latin typeface="Arial"/>
            </a:endParaRPr>
          </a:p>
          <a:p>
            <a:pPr>
              <a:lnSpc>
                <a:spcPct val="100000"/>
              </a:lnSpc>
              <a:spcBef>
                <a:spcPts val="6"/>
              </a:spcBef>
              <a:tabLst>
                <a:tab algn="l" pos="469800"/>
              </a:tabLst>
            </a:pPr>
            <a:endParaRPr b="0" lang="fr-FR" sz="1750" spc="-1" strike="noStrike">
              <a:solidFill>
                <a:srgbClr val="000000"/>
              </a:solidFill>
              <a:latin typeface="Arial"/>
            </a:endParaRPr>
          </a:p>
          <a:p>
            <a:pPr marL="469800" indent="-182880">
              <a:lnSpc>
                <a:spcPct val="100000"/>
              </a:lnSpc>
              <a:tabLst>
                <a:tab algn="l" pos="0"/>
              </a:tabLst>
            </a:pPr>
            <a:r>
              <a:rPr b="0" lang="fr-FR" sz="1000" spc="-1" strike="noStrike">
                <a:solidFill>
                  <a:srgbClr val="92a199"/>
                </a:solidFill>
                <a:latin typeface="Symbol"/>
                <a:ea typeface="DejaVu Sans"/>
              </a:rPr>
              <a:t></a:t>
            </a:r>
            <a:r>
              <a:rPr b="0" lang="fr-FR" sz="1000" spc="145" strike="noStrike">
                <a:solidFill>
                  <a:srgbClr val="92a199"/>
                </a:solidFill>
                <a:latin typeface="Times New Roman"/>
                <a:ea typeface="DejaVu Sans"/>
              </a:rPr>
              <a:t> </a:t>
            </a:r>
            <a:r>
              <a:rPr b="0" lang="fr-FR" sz="1200" spc="-1" strike="noStrike">
                <a:solidFill>
                  <a:srgbClr val="ff0000"/>
                </a:solidFill>
                <a:latin typeface="Arial"/>
                <a:ea typeface="DejaVu Sans"/>
              </a:rPr>
              <a:t>Non</a:t>
            </a:r>
            <a:r>
              <a:rPr b="0" lang="fr-FR" sz="1200" spc="-32" strike="noStrike">
                <a:solidFill>
                  <a:srgbClr val="ff0000"/>
                </a:solidFill>
                <a:latin typeface="Arial"/>
                <a:ea typeface="DejaVu Sans"/>
              </a:rPr>
              <a:t> </a:t>
            </a:r>
            <a:r>
              <a:rPr b="0" lang="fr-FR" sz="1200" spc="-1" strike="noStrike">
                <a:solidFill>
                  <a:srgbClr val="ff0000"/>
                </a:solidFill>
                <a:latin typeface="Arial"/>
                <a:ea typeface="DejaVu Sans"/>
              </a:rPr>
              <a:t>pertinence</a:t>
            </a:r>
            <a:r>
              <a:rPr b="0" lang="fr-FR" sz="1200" spc="-55" strike="noStrike">
                <a:solidFill>
                  <a:srgbClr val="ff0000"/>
                </a:solidFill>
                <a:latin typeface="Arial"/>
                <a:ea typeface="DejaVu Sans"/>
              </a:rPr>
              <a:t> </a:t>
            </a:r>
            <a:r>
              <a:rPr b="0" lang="fr-FR" sz="1200" spc="-1" strike="noStrike">
                <a:solidFill>
                  <a:srgbClr val="ff0000"/>
                </a:solidFill>
                <a:latin typeface="Arial"/>
                <a:ea typeface="DejaVu Sans"/>
              </a:rPr>
              <a:t>de</a:t>
            </a:r>
            <a:r>
              <a:rPr b="0" lang="fr-FR" sz="1200" spc="-21" strike="noStrike">
                <a:solidFill>
                  <a:srgbClr val="ff0000"/>
                </a:solidFill>
                <a:latin typeface="Arial"/>
                <a:ea typeface="DejaVu Sans"/>
              </a:rPr>
              <a:t> </a:t>
            </a:r>
            <a:r>
              <a:rPr b="0" lang="fr-FR" sz="1200" spc="-1" strike="noStrike">
                <a:solidFill>
                  <a:srgbClr val="ff0000"/>
                </a:solidFill>
                <a:latin typeface="Arial"/>
                <a:ea typeface="DejaVu Sans"/>
              </a:rPr>
              <a:t>certaines</a:t>
            </a:r>
            <a:r>
              <a:rPr b="0" lang="fr-FR" sz="1200" spc="-46" strike="noStrike">
                <a:solidFill>
                  <a:srgbClr val="ff0000"/>
                </a:solidFill>
                <a:latin typeface="Arial"/>
                <a:ea typeface="DejaVu Sans"/>
              </a:rPr>
              <a:t> </a:t>
            </a:r>
            <a:r>
              <a:rPr b="0" lang="fr-FR" sz="1200" spc="-1" strike="noStrike">
                <a:solidFill>
                  <a:srgbClr val="ff0000"/>
                </a:solidFill>
                <a:latin typeface="Arial"/>
                <a:ea typeface="DejaVu Sans"/>
              </a:rPr>
              <a:t>features</a:t>
            </a:r>
            <a:r>
              <a:rPr b="0" lang="fr-FR" sz="1200" spc="-35" strike="noStrike">
                <a:solidFill>
                  <a:srgbClr val="ff0000"/>
                </a:solidFill>
                <a:latin typeface="Arial"/>
                <a:ea typeface="DejaVu Sans"/>
              </a:rPr>
              <a:t> </a:t>
            </a:r>
            <a:r>
              <a:rPr b="0" lang="fr-FR" sz="1200" spc="-21" strike="noStrike">
                <a:solidFill>
                  <a:srgbClr val="ff0000"/>
                </a:solidFill>
                <a:latin typeface="Arial"/>
                <a:ea typeface="DejaVu Sans"/>
              </a:rPr>
              <a:t>dues </a:t>
            </a:r>
            <a:r>
              <a:rPr b="0" lang="fr-FR" sz="1200" spc="-1" strike="noStrike">
                <a:solidFill>
                  <a:srgbClr val="ff0000"/>
                </a:solidFill>
                <a:latin typeface="Arial"/>
                <a:ea typeface="DejaVu Sans"/>
              </a:rPr>
              <a:t>au</a:t>
            </a:r>
            <a:r>
              <a:rPr b="0" lang="fr-FR" sz="1200" spc="-21" strike="noStrike">
                <a:solidFill>
                  <a:srgbClr val="ff0000"/>
                </a:solidFill>
                <a:latin typeface="Arial"/>
                <a:ea typeface="DejaVu Sans"/>
              </a:rPr>
              <a:t> </a:t>
            </a:r>
            <a:r>
              <a:rPr b="0" lang="fr-FR" sz="1200" spc="-1" strike="noStrike">
                <a:solidFill>
                  <a:srgbClr val="ff0000"/>
                </a:solidFill>
                <a:latin typeface="Arial"/>
                <a:ea typeface="DejaVu Sans"/>
              </a:rPr>
              <a:t>jeu</a:t>
            </a:r>
            <a:r>
              <a:rPr b="0" lang="fr-FR" sz="1200" spc="-26" strike="noStrike">
                <a:solidFill>
                  <a:srgbClr val="ff0000"/>
                </a:solidFill>
                <a:latin typeface="Arial"/>
                <a:ea typeface="DejaVu Sans"/>
              </a:rPr>
              <a:t> </a:t>
            </a:r>
            <a:r>
              <a:rPr b="0" lang="fr-FR" sz="1200" spc="-1" strike="noStrike">
                <a:solidFill>
                  <a:srgbClr val="ff0000"/>
                </a:solidFill>
                <a:latin typeface="Arial"/>
                <a:ea typeface="DejaVu Sans"/>
              </a:rPr>
              <a:t>de</a:t>
            </a:r>
            <a:r>
              <a:rPr b="0" lang="fr-FR" sz="1200" spc="-32" strike="noStrike">
                <a:solidFill>
                  <a:srgbClr val="ff0000"/>
                </a:solidFill>
                <a:latin typeface="Arial"/>
                <a:ea typeface="DejaVu Sans"/>
              </a:rPr>
              <a:t> </a:t>
            </a:r>
            <a:r>
              <a:rPr b="0" lang="fr-FR" sz="1200" spc="-1" strike="noStrike">
                <a:solidFill>
                  <a:srgbClr val="ff0000"/>
                </a:solidFill>
                <a:latin typeface="Arial"/>
                <a:ea typeface="DejaVu Sans"/>
              </a:rPr>
              <a:t>données</a:t>
            </a:r>
            <a:r>
              <a:rPr b="0" lang="fr-FR" sz="1200" spc="-41" strike="noStrike">
                <a:solidFill>
                  <a:srgbClr val="ff0000"/>
                </a:solidFill>
                <a:latin typeface="Arial"/>
                <a:ea typeface="DejaVu Sans"/>
              </a:rPr>
              <a:t> </a:t>
            </a:r>
            <a:r>
              <a:rPr b="0" lang="fr-FR" sz="1200" spc="-1" strike="noStrike">
                <a:solidFill>
                  <a:srgbClr val="ff0000"/>
                </a:solidFill>
                <a:latin typeface="Arial"/>
                <a:ea typeface="DejaVu Sans"/>
              </a:rPr>
              <a:t>comprenant</a:t>
            </a:r>
            <a:r>
              <a:rPr b="0" lang="fr-FR" sz="1200" spc="-46" strike="noStrike">
                <a:solidFill>
                  <a:srgbClr val="ff0000"/>
                </a:solidFill>
                <a:latin typeface="Arial"/>
                <a:ea typeface="DejaVu Sans"/>
              </a:rPr>
              <a:t> </a:t>
            </a:r>
            <a:r>
              <a:rPr b="0" lang="fr-FR" sz="1200" spc="-1" strike="noStrike">
                <a:solidFill>
                  <a:srgbClr val="ff0000"/>
                </a:solidFill>
                <a:latin typeface="Arial"/>
                <a:ea typeface="DejaVu Sans"/>
              </a:rPr>
              <a:t>plus</a:t>
            </a:r>
            <a:r>
              <a:rPr b="0" lang="fr-FR" sz="1200" spc="-26" strike="noStrike">
                <a:solidFill>
                  <a:srgbClr val="ff0000"/>
                </a:solidFill>
                <a:latin typeface="Arial"/>
                <a:ea typeface="DejaVu Sans"/>
              </a:rPr>
              <a:t> </a:t>
            </a:r>
            <a:r>
              <a:rPr b="0" lang="fr-FR" sz="1200" spc="-1" strike="noStrike">
                <a:solidFill>
                  <a:srgbClr val="ff0000"/>
                </a:solidFill>
                <a:latin typeface="Arial"/>
                <a:ea typeface="DejaVu Sans"/>
              </a:rPr>
              <a:t>de</a:t>
            </a:r>
            <a:r>
              <a:rPr b="0" lang="fr-FR" sz="1200" spc="-15" strike="noStrike">
                <a:solidFill>
                  <a:srgbClr val="ff0000"/>
                </a:solidFill>
                <a:latin typeface="Arial"/>
                <a:ea typeface="DejaVu Sans"/>
              </a:rPr>
              <a:t> </a:t>
            </a:r>
            <a:r>
              <a:rPr b="0" lang="fr-FR" sz="1200" spc="-26" strike="noStrike">
                <a:solidFill>
                  <a:srgbClr val="ff0000"/>
                </a:solidFill>
                <a:latin typeface="Arial"/>
                <a:ea typeface="DejaVu Sans"/>
              </a:rPr>
              <a:t>95</a:t>
            </a:r>
            <a:endParaRPr b="0" lang="fr-FR" sz="1200" spc="-1" strike="noStrike">
              <a:solidFill>
                <a:srgbClr val="000000"/>
              </a:solidFill>
              <a:latin typeface="Arial"/>
            </a:endParaRPr>
          </a:p>
          <a:p>
            <a:pPr marL="469800" indent="-182880">
              <a:lnSpc>
                <a:spcPct val="100000"/>
              </a:lnSpc>
              <a:tabLst>
                <a:tab algn="l" pos="0"/>
              </a:tabLst>
            </a:pPr>
            <a:r>
              <a:rPr b="0" lang="fr-FR" sz="1200" spc="-1" strike="noStrike">
                <a:solidFill>
                  <a:srgbClr val="ff0000"/>
                </a:solidFill>
                <a:latin typeface="Arial"/>
                <a:ea typeface="DejaVu Sans"/>
              </a:rPr>
              <a:t>%</a:t>
            </a:r>
            <a:r>
              <a:rPr b="0" lang="fr-FR" sz="1200" spc="-12" strike="noStrike">
                <a:solidFill>
                  <a:srgbClr val="ff0000"/>
                </a:solidFill>
                <a:latin typeface="Arial"/>
                <a:ea typeface="DejaVu Sans"/>
              </a:rPr>
              <a:t> </a:t>
            </a:r>
            <a:r>
              <a:rPr b="0" lang="fr-FR" sz="1200" spc="-1" strike="noStrike">
                <a:solidFill>
                  <a:srgbClr val="ff0000"/>
                </a:solidFill>
                <a:latin typeface="Arial"/>
                <a:ea typeface="DejaVu Sans"/>
              </a:rPr>
              <a:t>de</a:t>
            </a:r>
            <a:r>
              <a:rPr b="0" lang="fr-FR" sz="1200" spc="-26" strike="noStrike">
                <a:solidFill>
                  <a:srgbClr val="ff0000"/>
                </a:solidFill>
                <a:latin typeface="Arial"/>
                <a:ea typeface="DejaVu Sans"/>
              </a:rPr>
              <a:t> </a:t>
            </a:r>
            <a:r>
              <a:rPr b="0" lang="fr-FR" sz="1200" spc="-1" strike="noStrike">
                <a:solidFill>
                  <a:srgbClr val="ff0000"/>
                </a:solidFill>
                <a:latin typeface="Arial"/>
                <a:ea typeface="DejaVu Sans"/>
              </a:rPr>
              <a:t>clients</a:t>
            </a:r>
            <a:r>
              <a:rPr b="0" lang="fr-FR" sz="1200" spc="-21" strike="noStrike">
                <a:solidFill>
                  <a:srgbClr val="ff0000"/>
                </a:solidFill>
                <a:latin typeface="Arial"/>
                <a:ea typeface="DejaVu Sans"/>
              </a:rPr>
              <a:t> </a:t>
            </a:r>
            <a:r>
              <a:rPr b="0" lang="fr-FR" sz="1200" spc="-1" strike="noStrike">
                <a:solidFill>
                  <a:srgbClr val="ff0000"/>
                </a:solidFill>
                <a:latin typeface="Arial"/>
                <a:ea typeface="DejaVu Sans"/>
              </a:rPr>
              <a:t>avec</a:t>
            </a:r>
            <a:r>
              <a:rPr b="0" lang="fr-FR" sz="1200" spc="-15" strike="noStrike">
                <a:solidFill>
                  <a:srgbClr val="ff0000"/>
                </a:solidFill>
                <a:latin typeface="Arial"/>
                <a:ea typeface="DejaVu Sans"/>
              </a:rPr>
              <a:t> </a:t>
            </a:r>
            <a:r>
              <a:rPr b="0" lang="fr-FR" sz="1200" spc="-1" strike="noStrike">
                <a:solidFill>
                  <a:srgbClr val="ff0000"/>
                </a:solidFill>
                <a:latin typeface="Arial"/>
                <a:ea typeface="DejaVu Sans"/>
              </a:rPr>
              <a:t>un</a:t>
            </a:r>
            <a:r>
              <a:rPr b="0" lang="fr-FR" sz="1200" spc="-15" strike="noStrike">
                <a:solidFill>
                  <a:srgbClr val="ff0000"/>
                </a:solidFill>
                <a:latin typeface="Arial"/>
                <a:ea typeface="DejaVu Sans"/>
              </a:rPr>
              <a:t> </a:t>
            </a:r>
            <a:r>
              <a:rPr b="0" lang="fr-FR" sz="1200" spc="-1" strike="noStrike">
                <a:solidFill>
                  <a:srgbClr val="ff0000"/>
                </a:solidFill>
                <a:latin typeface="Arial"/>
                <a:ea typeface="DejaVu Sans"/>
              </a:rPr>
              <a:t>seul</a:t>
            </a:r>
            <a:r>
              <a:rPr b="0" lang="fr-FR" sz="1200" spc="-35" strike="noStrike">
                <a:solidFill>
                  <a:srgbClr val="ff0000"/>
                </a:solidFill>
                <a:latin typeface="Arial"/>
                <a:ea typeface="DejaVu Sans"/>
              </a:rPr>
              <a:t> </a:t>
            </a:r>
            <a:r>
              <a:rPr b="0" lang="fr-FR" sz="1200" spc="-12" strike="noStrike">
                <a:solidFill>
                  <a:srgbClr val="ff0000"/>
                </a:solidFill>
                <a:latin typeface="Arial"/>
                <a:ea typeface="DejaVu Sans"/>
              </a:rPr>
              <a:t>achat</a:t>
            </a:r>
            <a:endParaRPr b="0" lang="fr-FR" sz="1200" spc="-1" strike="noStrike">
              <a:solidFill>
                <a:srgbClr val="000000"/>
              </a:solidFill>
              <a:latin typeface="Arial"/>
            </a:endParaRPr>
          </a:p>
        </p:txBody>
      </p:sp>
      <p:pic>
        <p:nvPicPr>
          <p:cNvPr id="263" name="" descr=""/>
          <p:cNvPicPr/>
          <p:nvPr/>
        </p:nvPicPr>
        <p:blipFill>
          <a:blip r:embed="rId1"/>
          <a:stretch/>
        </p:blipFill>
        <p:spPr>
          <a:xfrm>
            <a:off x="19440" y="360000"/>
            <a:ext cx="5487480" cy="5218920"/>
          </a:xfrm>
          <a:prstGeom prst="rect">
            <a:avLst/>
          </a:prstGeom>
          <a:ln w="0">
            <a:noFill/>
          </a:ln>
        </p:spPr>
      </p:pic>
      <p:sp>
        <p:nvSpPr>
          <p:cNvPr id="264" name="object 43"/>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049DF6D4-2304-4D8C-97CA-9A1CBB94B2A4}"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536040" y="558000"/>
            <a:ext cx="8069760" cy="96480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97" strike="noStrike">
                <a:solidFill>
                  <a:srgbClr val="d2523b"/>
                </a:solidFill>
                <a:latin typeface="Arial"/>
              </a:rPr>
              <a:t>Préparation</a:t>
            </a:r>
            <a:r>
              <a:rPr b="0" lang="fr-FR" sz="3600" spc="-216" strike="noStrike">
                <a:solidFill>
                  <a:srgbClr val="d2523b"/>
                </a:solidFill>
                <a:latin typeface="Arial"/>
              </a:rPr>
              <a:t> </a:t>
            </a:r>
            <a:r>
              <a:rPr b="0" lang="fr-FR" sz="3600" spc="-72" strike="noStrike">
                <a:solidFill>
                  <a:srgbClr val="d2523b"/>
                </a:solidFill>
                <a:latin typeface="Arial"/>
              </a:rPr>
              <a:t>des</a:t>
            </a:r>
            <a:r>
              <a:rPr b="0" lang="fr-FR" sz="3600" spc="-182" strike="noStrike">
                <a:solidFill>
                  <a:srgbClr val="d2523b"/>
                </a:solidFill>
                <a:latin typeface="Arial"/>
              </a:rPr>
              <a:t> </a:t>
            </a:r>
            <a:r>
              <a:rPr b="0" lang="fr-FR" sz="3600" spc="-92" strike="noStrike">
                <a:solidFill>
                  <a:srgbClr val="d2523b"/>
                </a:solidFill>
                <a:latin typeface="Arial"/>
              </a:rPr>
              <a:t>données</a:t>
            </a:r>
            <a:r>
              <a:rPr b="0" lang="fr-FR" sz="3600" spc="-211" strike="noStrike">
                <a:solidFill>
                  <a:srgbClr val="d2523b"/>
                </a:solidFill>
                <a:latin typeface="Arial"/>
              </a:rPr>
              <a:t> </a:t>
            </a:r>
            <a:r>
              <a:rPr b="0" lang="fr-FR" sz="3600" spc="-1" strike="noStrike">
                <a:solidFill>
                  <a:srgbClr val="d2523b"/>
                </a:solidFill>
                <a:latin typeface="Arial"/>
              </a:rPr>
              <a:t>:</a:t>
            </a:r>
            <a:r>
              <a:rPr b="0" lang="fr-FR" sz="3600" spc="-171" strike="noStrike">
                <a:solidFill>
                  <a:srgbClr val="d2523b"/>
                </a:solidFill>
                <a:latin typeface="Arial"/>
              </a:rPr>
              <a:t> </a:t>
            </a:r>
            <a:r>
              <a:rPr b="0" lang="fr-FR" sz="3600" spc="-92" strike="noStrike">
                <a:solidFill>
                  <a:srgbClr val="d2523b"/>
                </a:solidFill>
                <a:latin typeface="Arial"/>
              </a:rPr>
              <a:t>Finalisation</a:t>
            </a:r>
            <a:endParaRPr b="0" lang="fr-FR" sz="3600" spc="-1" strike="noStrike">
              <a:solidFill>
                <a:srgbClr val="000000"/>
              </a:solidFill>
              <a:latin typeface="Arial"/>
            </a:endParaRPr>
          </a:p>
        </p:txBody>
      </p:sp>
      <p:pic>
        <p:nvPicPr>
          <p:cNvPr id="266" name="" descr=""/>
          <p:cNvPicPr/>
          <p:nvPr/>
        </p:nvPicPr>
        <p:blipFill>
          <a:blip r:embed="rId1"/>
          <a:stretch/>
        </p:blipFill>
        <p:spPr>
          <a:xfrm>
            <a:off x="3960000" y="1080000"/>
            <a:ext cx="5038920" cy="4375440"/>
          </a:xfrm>
          <a:prstGeom prst="rect">
            <a:avLst/>
          </a:prstGeom>
          <a:ln w="0">
            <a:noFill/>
          </a:ln>
        </p:spPr>
      </p:pic>
      <p:sp>
        <p:nvSpPr>
          <p:cNvPr id="267" name="object 4"/>
          <p:cNvSpPr/>
          <p:nvPr/>
        </p:nvSpPr>
        <p:spPr>
          <a:xfrm>
            <a:off x="184680" y="1152360"/>
            <a:ext cx="4206240" cy="2773080"/>
          </a:xfrm>
          <a:prstGeom prst="rect">
            <a:avLst/>
          </a:prstGeom>
          <a:noFill/>
          <a:ln w="0">
            <a:noFill/>
          </a:ln>
        </p:spPr>
        <p:style>
          <a:lnRef idx="0"/>
          <a:fillRef idx="0"/>
          <a:effectRef idx="0"/>
          <a:fontRef idx="minor"/>
        </p:style>
        <p:txBody>
          <a:bodyPr lIns="0" rIns="0" tIns="62280" bIns="0" anchor="t">
            <a:spAutoFit/>
          </a:bodyPr>
          <a:p>
            <a:pPr marL="195480" indent="-182880">
              <a:lnSpc>
                <a:spcPct val="100000"/>
              </a:lnSpc>
              <a:spcBef>
                <a:spcPts val="490"/>
              </a:spcBef>
              <a:buClr>
                <a:srgbClr val="92a199"/>
              </a:buClr>
              <a:buSzPct val="84000"/>
              <a:buFont typeface="Arial"/>
              <a:buChar char="•"/>
              <a:tabLst>
                <a:tab algn="l" pos="195480"/>
              </a:tabLst>
            </a:pPr>
            <a:r>
              <a:rPr b="1" lang="fr-FR" sz="1600" spc="-1" strike="noStrike">
                <a:solidFill>
                  <a:srgbClr val="292934"/>
                </a:solidFill>
                <a:latin typeface="Arial"/>
                <a:ea typeface="DejaVu Sans"/>
              </a:rPr>
              <a:t>Suppression</a:t>
            </a:r>
            <a:r>
              <a:rPr b="1" lang="fr-FR" sz="1600" spc="-52" strike="noStrike">
                <a:solidFill>
                  <a:srgbClr val="292934"/>
                </a:solidFill>
                <a:latin typeface="Arial"/>
                <a:ea typeface="DejaVu Sans"/>
              </a:rPr>
              <a:t> </a:t>
            </a:r>
            <a:r>
              <a:rPr b="1" lang="fr-FR" sz="1600" spc="-1" strike="noStrike">
                <a:solidFill>
                  <a:srgbClr val="292934"/>
                </a:solidFill>
                <a:latin typeface="Arial"/>
                <a:ea typeface="DejaVu Sans"/>
              </a:rPr>
              <a:t>des</a:t>
            </a:r>
            <a:r>
              <a:rPr b="1" lang="fr-FR" sz="1600" spc="-66" strike="noStrike">
                <a:solidFill>
                  <a:srgbClr val="292934"/>
                </a:solidFill>
                <a:latin typeface="Arial"/>
                <a:ea typeface="DejaVu Sans"/>
              </a:rPr>
              <a:t> </a:t>
            </a:r>
            <a:r>
              <a:rPr b="1" lang="fr-FR" sz="1600" spc="-1" strike="noStrike">
                <a:solidFill>
                  <a:srgbClr val="292934"/>
                </a:solidFill>
                <a:latin typeface="Arial"/>
                <a:ea typeface="DejaVu Sans"/>
              </a:rPr>
              <a:t>features</a:t>
            </a:r>
            <a:r>
              <a:rPr b="1" lang="fr-FR" sz="1600" spc="-26" strike="noStrike">
                <a:solidFill>
                  <a:srgbClr val="292934"/>
                </a:solidFill>
                <a:latin typeface="Arial"/>
                <a:ea typeface="DejaVu Sans"/>
              </a:rPr>
              <a:t> </a:t>
            </a:r>
            <a:r>
              <a:rPr b="1" lang="fr-FR" sz="1600" spc="-1" strike="noStrike">
                <a:solidFill>
                  <a:srgbClr val="292934"/>
                </a:solidFill>
                <a:latin typeface="Arial"/>
                <a:ea typeface="DejaVu Sans"/>
              </a:rPr>
              <a:t>non</a:t>
            </a:r>
            <a:r>
              <a:rPr b="1" lang="fr-FR" sz="1600" spc="-52" strike="noStrike">
                <a:solidFill>
                  <a:srgbClr val="292934"/>
                </a:solidFill>
                <a:latin typeface="Arial"/>
                <a:ea typeface="DejaVu Sans"/>
              </a:rPr>
              <a:t> </a:t>
            </a:r>
            <a:r>
              <a:rPr b="1" lang="fr-FR" sz="1600" spc="-12" strike="noStrike">
                <a:solidFill>
                  <a:srgbClr val="292934"/>
                </a:solidFill>
                <a:latin typeface="Arial"/>
                <a:ea typeface="DejaVu Sans"/>
              </a:rPr>
              <a:t>adaptées:</a:t>
            </a:r>
            <a:endParaRPr b="0" lang="fr-FR" sz="1600" spc="-1" strike="noStrike">
              <a:solidFill>
                <a:srgbClr val="000000"/>
              </a:solidFill>
              <a:latin typeface="Arial"/>
            </a:endParaRPr>
          </a:p>
          <a:p>
            <a:pPr lvl="1" marL="469440" indent="-182160">
              <a:lnSpc>
                <a:spcPct val="100000"/>
              </a:lnSpc>
              <a:spcBef>
                <a:spcPts val="295"/>
              </a:spcBef>
              <a:buClr>
                <a:srgbClr val="92a199"/>
              </a:buClr>
              <a:buSzPct val="83000"/>
              <a:buFont typeface="Symbol"/>
              <a:buChar char=""/>
              <a:tabLst>
                <a:tab algn="l" pos="469440"/>
              </a:tabLst>
            </a:pPr>
            <a:r>
              <a:rPr b="0" lang="fr-FR" sz="1200" spc="-1" strike="noStrike">
                <a:solidFill>
                  <a:srgbClr val="292934"/>
                </a:solidFill>
                <a:latin typeface="Arial"/>
                <a:ea typeface="DejaVu Sans"/>
              </a:rPr>
              <a:t>Montant</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maximum</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d’une</a:t>
            </a:r>
            <a:r>
              <a:rPr b="0" lang="fr-FR" sz="1200" spc="-35" strike="noStrike">
                <a:solidFill>
                  <a:srgbClr val="292934"/>
                </a:solidFill>
                <a:latin typeface="Arial"/>
                <a:ea typeface="DejaVu Sans"/>
              </a:rPr>
              <a:t> </a:t>
            </a:r>
            <a:r>
              <a:rPr b="0" lang="fr-FR" sz="1200" spc="-12" strike="noStrike">
                <a:solidFill>
                  <a:srgbClr val="292934"/>
                </a:solidFill>
                <a:latin typeface="Arial"/>
                <a:ea typeface="DejaVu Sans"/>
              </a:rPr>
              <a:t>commande</a:t>
            </a:r>
            <a:endParaRPr b="0" lang="fr-FR" sz="1200" spc="-1" strike="noStrike">
              <a:solidFill>
                <a:srgbClr val="000000"/>
              </a:solidFill>
              <a:latin typeface="Arial"/>
            </a:endParaRPr>
          </a:p>
          <a:p>
            <a:pPr lvl="1" marL="469440" indent="-182160">
              <a:lnSpc>
                <a:spcPct val="100000"/>
              </a:lnSpc>
              <a:spcBef>
                <a:spcPts val="286"/>
              </a:spcBef>
              <a:buClr>
                <a:srgbClr val="92a199"/>
              </a:buClr>
              <a:buSzPct val="83000"/>
              <a:buFont typeface="Symbol"/>
              <a:buChar char=""/>
              <a:tabLst>
                <a:tab algn="l" pos="469440"/>
              </a:tabLst>
            </a:pPr>
            <a:r>
              <a:rPr b="0" lang="fr-FR" sz="1200" spc="-1" strike="noStrike">
                <a:solidFill>
                  <a:srgbClr val="292934"/>
                </a:solidFill>
                <a:latin typeface="Arial"/>
                <a:ea typeface="DejaVu Sans"/>
              </a:rPr>
              <a:t>Nombre</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moyen</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de</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produits</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par</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commande</a:t>
            </a:r>
            <a:endParaRPr b="0" lang="fr-FR" sz="1200" spc="-1" strike="noStrike">
              <a:solidFill>
                <a:srgbClr val="000000"/>
              </a:solidFill>
              <a:latin typeface="Arial"/>
            </a:endParaRPr>
          </a:p>
          <a:p>
            <a:pPr>
              <a:lnSpc>
                <a:spcPct val="100000"/>
              </a:lnSpc>
              <a:tabLst>
                <a:tab algn="l" pos="469440"/>
              </a:tabLst>
            </a:pPr>
            <a:endParaRPr b="0" lang="fr-FR" sz="1300" spc="-1" strike="noStrike">
              <a:solidFill>
                <a:srgbClr val="000000"/>
              </a:solidFill>
              <a:latin typeface="Arial"/>
            </a:endParaRPr>
          </a:p>
          <a:p>
            <a:pPr>
              <a:lnSpc>
                <a:spcPct val="100000"/>
              </a:lnSpc>
              <a:spcBef>
                <a:spcPts val="40"/>
              </a:spcBef>
              <a:tabLst>
                <a:tab algn="l" pos="469440"/>
              </a:tabLst>
            </a:pPr>
            <a:endParaRPr b="0" lang="fr-FR" sz="1000" spc="-1" strike="noStrike">
              <a:solidFill>
                <a:srgbClr val="000000"/>
              </a:solidFill>
              <a:latin typeface="Arial"/>
            </a:endParaRPr>
          </a:p>
          <a:p>
            <a:pPr marL="195480" indent="-182880">
              <a:lnSpc>
                <a:spcPct val="100000"/>
              </a:lnSpc>
              <a:buClr>
                <a:srgbClr val="92a199"/>
              </a:buClr>
              <a:buSzPct val="84000"/>
              <a:buFont typeface="Arial"/>
              <a:buChar char="•"/>
              <a:tabLst>
                <a:tab algn="l" pos="195480"/>
              </a:tabLst>
            </a:pPr>
            <a:r>
              <a:rPr b="1" lang="fr-FR" sz="1600" spc="-12" strike="noStrike">
                <a:solidFill>
                  <a:srgbClr val="292934"/>
                </a:solidFill>
                <a:latin typeface="Arial"/>
                <a:ea typeface="DejaVu Sans"/>
              </a:rPr>
              <a:t>Préparation</a:t>
            </a:r>
            <a:endParaRPr b="0" lang="fr-FR" sz="1600" spc="-1" strike="noStrike">
              <a:solidFill>
                <a:srgbClr val="000000"/>
              </a:solidFill>
              <a:latin typeface="Arial"/>
            </a:endParaRPr>
          </a:p>
          <a:p>
            <a:pPr lvl="1" marL="469440" indent="-182160">
              <a:lnSpc>
                <a:spcPct val="100000"/>
              </a:lnSpc>
              <a:spcBef>
                <a:spcPts val="295"/>
              </a:spcBef>
              <a:buClr>
                <a:srgbClr val="92a199"/>
              </a:buClr>
              <a:buSzPct val="83000"/>
              <a:buFont typeface="Arial"/>
              <a:buChar char="•"/>
              <a:tabLst>
                <a:tab algn="l" pos="469440"/>
              </a:tabLst>
            </a:pPr>
            <a:r>
              <a:rPr b="0" lang="fr-FR" sz="1200" spc="-1" strike="noStrike">
                <a:solidFill>
                  <a:srgbClr val="292934"/>
                </a:solidFill>
                <a:latin typeface="Arial"/>
                <a:ea typeface="DejaVu Sans"/>
              </a:rPr>
              <a:t>One</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hot</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encoder</a:t>
            </a:r>
            <a:endParaRPr b="0" lang="fr-FR" sz="1200" spc="-1" strike="noStrike">
              <a:solidFill>
                <a:srgbClr val="000000"/>
              </a:solidFill>
              <a:latin typeface="Arial"/>
            </a:endParaRPr>
          </a:p>
          <a:p>
            <a:pPr lvl="1" marL="469440" indent="-182160">
              <a:lnSpc>
                <a:spcPct val="100000"/>
              </a:lnSpc>
              <a:spcBef>
                <a:spcPts val="286"/>
              </a:spcBef>
              <a:buClr>
                <a:srgbClr val="92a199"/>
              </a:buClr>
              <a:buSzPct val="83000"/>
              <a:buFont typeface="Arial"/>
              <a:buChar char="•"/>
              <a:tabLst>
                <a:tab algn="l" pos="469440"/>
              </a:tabLst>
            </a:pPr>
            <a:r>
              <a:rPr b="0" lang="fr-FR" sz="1200" spc="-12" strike="noStrike">
                <a:solidFill>
                  <a:srgbClr val="292934"/>
                </a:solidFill>
                <a:latin typeface="Arial"/>
                <a:ea typeface="DejaVu Sans"/>
              </a:rPr>
              <a:t>StandardScaler</a:t>
            </a:r>
            <a:endParaRPr b="0" lang="fr-FR" sz="1200" spc="-1" strike="noStrike">
              <a:solidFill>
                <a:srgbClr val="000000"/>
              </a:solidFill>
              <a:latin typeface="Arial"/>
            </a:endParaRPr>
          </a:p>
          <a:p>
            <a:pPr>
              <a:lnSpc>
                <a:spcPct val="100000"/>
              </a:lnSpc>
              <a:spcBef>
                <a:spcPts val="40"/>
              </a:spcBef>
              <a:tabLst>
                <a:tab algn="l" pos="469440"/>
              </a:tabLst>
            </a:pPr>
            <a:endParaRPr b="0" lang="fr-FR" sz="1800" spc="-1" strike="noStrike">
              <a:solidFill>
                <a:srgbClr val="000000"/>
              </a:solidFill>
              <a:latin typeface="Arial"/>
            </a:endParaRPr>
          </a:p>
          <a:p>
            <a:pPr marL="195480" indent="-182880">
              <a:lnSpc>
                <a:spcPct val="100000"/>
              </a:lnSpc>
              <a:buClr>
                <a:srgbClr val="92a199"/>
              </a:buClr>
              <a:buSzPct val="84000"/>
              <a:buFont typeface="Arial"/>
              <a:buChar char="•"/>
              <a:tabLst>
                <a:tab algn="l" pos="195480"/>
              </a:tabLst>
            </a:pPr>
            <a:r>
              <a:rPr b="1" lang="fr-FR" sz="1600" spc="-1" strike="noStrike">
                <a:solidFill>
                  <a:srgbClr val="292934"/>
                </a:solidFill>
                <a:latin typeface="Arial"/>
                <a:ea typeface="DejaVu Sans"/>
              </a:rPr>
              <a:t>Réduction</a:t>
            </a:r>
            <a:r>
              <a:rPr b="1" lang="fr-FR" sz="1600" spc="-35" strike="noStrike">
                <a:solidFill>
                  <a:srgbClr val="292934"/>
                </a:solidFill>
                <a:latin typeface="Arial"/>
                <a:ea typeface="DejaVu Sans"/>
              </a:rPr>
              <a:t> </a:t>
            </a:r>
            <a:r>
              <a:rPr b="1" lang="fr-FR" sz="1600" spc="-1" strike="noStrike">
                <a:solidFill>
                  <a:srgbClr val="292934"/>
                </a:solidFill>
                <a:latin typeface="Arial"/>
                <a:ea typeface="DejaVu Sans"/>
              </a:rPr>
              <a:t>de</a:t>
            </a:r>
            <a:r>
              <a:rPr b="1" lang="fr-FR" sz="1600" spc="-60" strike="noStrike">
                <a:solidFill>
                  <a:srgbClr val="292934"/>
                </a:solidFill>
                <a:latin typeface="Arial"/>
                <a:ea typeface="DejaVu Sans"/>
              </a:rPr>
              <a:t> </a:t>
            </a:r>
            <a:r>
              <a:rPr b="1" lang="fr-FR" sz="1600" spc="-1" strike="noStrike">
                <a:solidFill>
                  <a:srgbClr val="292934"/>
                </a:solidFill>
                <a:latin typeface="Arial"/>
                <a:ea typeface="DejaVu Sans"/>
              </a:rPr>
              <a:t>dimension</a:t>
            </a:r>
            <a:r>
              <a:rPr b="1" lang="fr-FR" sz="1600" spc="-41" strike="noStrike">
                <a:solidFill>
                  <a:srgbClr val="292934"/>
                </a:solidFill>
                <a:latin typeface="Arial"/>
                <a:ea typeface="DejaVu Sans"/>
              </a:rPr>
              <a:t> </a:t>
            </a:r>
            <a:r>
              <a:rPr b="1" lang="fr-FR" sz="1600" spc="-1" strike="noStrike">
                <a:solidFill>
                  <a:srgbClr val="292934"/>
                </a:solidFill>
                <a:latin typeface="Arial"/>
                <a:ea typeface="DejaVu Sans"/>
              </a:rPr>
              <a:t>par</a:t>
            </a:r>
            <a:r>
              <a:rPr b="1" lang="fr-FR" sz="1600" spc="-100" strike="noStrike">
                <a:solidFill>
                  <a:srgbClr val="292934"/>
                </a:solidFill>
                <a:latin typeface="Arial"/>
                <a:ea typeface="DejaVu Sans"/>
              </a:rPr>
              <a:t> </a:t>
            </a:r>
            <a:r>
              <a:rPr b="1" lang="fr-FR" sz="1600" spc="-26" strike="noStrike">
                <a:solidFill>
                  <a:srgbClr val="292934"/>
                </a:solidFill>
                <a:latin typeface="Arial"/>
                <a:ea typeface="DejaVu Sans"/>
              </a:rPr>
              <a:t>ACP</a:t>
            </a:r>
            <a:endParaRPr b="0" lang="fr-FR" sz="1600" spc="-1" strike="noStrike">
              <a:solidFill>
                <a:srgbClr val="000000"/>
              </a:solidFill>
              <a:latin typeface="Arial"/>
            </a:endParaRPr>
          </a:p>
          <a:p>
            <a:pPr lvl="1" marL="469440" indent="-182160">
              <a:lnSpc>
                <a:spcPct val="100000"/>
              </a:lnSpc>
              <a:spcBef>
                <a:spcPts val="334"/>
              </a:spcBef>
              <a:buClr>
                <a:srgbClr val="92a199"/>
              </a:buClr>
              <a:buSzPct val="82000"/>
              <a:buFont typeface="Arial"/>
              <a:buChar char="•"/>
              <a:tabLst>
                <a:tab algn="l" pos="469440"/>
              </a:tabLst>
            </a:pPr>
            <a:r>
              <a:rPr b="0" lang="fr-FR" sz="1400" spc="-1" strike="noStrike">
                <a:solidFill>
                  <a:srgbClr val="292934"/>
                </a:solidFill>
                <a:latin typeface="Arial"/>
                <a:ea typeface="DejaVu Sans"/>
              </a:rPr>
              <a:t>Réduction</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à</a:t>
            </a:r>
            <a:r>
              <a:rPr b="0" lang="fr-FR" sz="1400" spc="-15" strike="noStrike">
                <a:solidFill>
                  <a:srgbClr val="292934"/>
                </a:solidFill>
                <a:latin typeface="Arial"/>
                <a:ea typeface="DejaVu Sans"/>
              </a:rPr>
              <a:t> 7</a:t>
            </a:r>
            <a:r>
              <a:rPr b="0" lang="fr-FR" sz="1400" spc="-21" strike="noStrike">
                <a:solidFill>
                  <a:srgbClr val="292934"/>
                </a:solidFill>
                <a:latin typeface="Arial"/>
                <a:ea typeface="DejaVu Sans"/>
              </a:rPr>
              <a:t> </a:t>
            </a:r>
            <a:r>
              <a:rPr b="0" lang="fr-FR" sz="1400" spc="-1" strike="noStrike">
                <a:solidFill>
                  <a:srgbClr val="292934"/>
                </a:solidFill>
                <a:latin typeface="Arial"/>
                <a:ea typeface="DejaVu Sans"/>
              </a:rPr>
              <a:t>features</a:t>
            </a:r>
            <a:r>
              <a:rPr b="0" lang="fr-FR" sz="1400" spc="-46" strike="noStrike">
                <a:solidFill>
                  <a:srgbClr val="292934"/>
                </a:solidFill>
                <a:latin typeface="Arial"/>
                <a:ea typeface="DejaVu Sans"/>
              </a:rPr>
              <a:t> </a:t>
            </a:r>
            <a:r>
              <a:rPr b="0" lang="fr-FR" sz="1400" spc="-1" strike="noStrike">
                <a:solidFill>
                  <a:srgbClr val="292934"/>
                </a:solidFill>
                <a:latin typeface="Arial"/>
                <a:ea typeface="DejaVu Sans"/>
              </a:rPr>
              <a:t>avec</a:t>
            </a:r>
            <a:r>
              <a:rPr b="0" lang="fr-FR" sz="1400" spc="-12" strike="noStrike">
                <a:solidFill>
                  <a:srgbClr val="292934"/>
                </a:solidFill>
                <a:latin typeface="Arial"/>
                <a:ea typeface="DejaVu Sans"/>
              </a:rPr>
              <a:t> </a:t>
            </a:r>
            <a:r>
              <a:rPr b="0" lang="fr-FR" sz="1400" spc="-1" strike="noStrike">
                <a:solidFill>
                  <a:srgbClr val="292934"/>
                </a:solidFill>
                <a:latin typeface="Arial"/>
                <a:ea typeface="DejaVu Sans"/>
              </a:rPr>
              <a:t>94</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 </a:t>
            </a:r>
            <a:br>
              <a:rPr sz="1400"/>
            </a:br>
            <a:r>
              <a:rPr b="0" lang="fr-FR" sz="1400" spc="-1" strike="noStrike">
                <a:solidFill>
                  <a:srgbClr val="292934"/>
                </a:solidFill>
                <a:latin typeface="Arial"/>
                <a:ea typeface="DejaVu Sans"/>
              </a:rPr>
              <a:t>de</a:t>
            </a:r>
            <a:r>
              <a:rPr b="0" lang="fr-FR" sz="1400" spc="-26" strike="noStrike">
                <a:solidFill>
                  <a:srgbClr val="292934"/>
                </a:solidFill>
                <a:latin typeface="Arial"/>
                <a:ea typeface="DejaVu Sans"/>
              </a:rPr>
              <a:t> </a:t>
            </a:r>
            <a:r>
              <a:rPr b="0" lang="fr-FR" sz="1400" spc="-12" strike="noStrike">
                <a:solidFill>
                  <a:srgbClr val="292934"/>
                </a:solidFill>
                <a:latin typeface="Arial"/>
                <a:ea typeface="DejaVu Sans"/>
              </a:rPr>
              <a:t>variance</a:t>
            </a:r>
            <a:endParaRPr b="0" lang="fr-FR" sz="1400" spc="-1" strike="noStrike">
              <a:solidFill>
                <a:srgbClr val="000000"/>
              </a:solidFill>
              <a:latin typeface="Arial"/>
            </a:endParaRPr>
          </a:p>
        </p:txBody>
      </p:sp>
      <p:sp>
        <p:nvSpPr>
          <p:cNvPr id="268" name="object 44"/>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14452082-C7B5-4168-A08A-CCA7A21E7EEE}"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801000" y="2264400"/>
            <a:ext cx="4843080" cy="147312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4800" spc="-41" strike="noStrike">
                <a:solidFill>
                  <a:srgbClr val="f3f1dc"/>
                </a:solidFill>
                <a:latin typeface="Arial"/>
              </a:rPr>
              <a:t>III</a:t>
            </a:r>
            <a:r>
              <a:rPr b="0" lang="fr-FR" sz="4800" spc="-236" strike="noStrike">
                <a:solidFill>
                  <a:srgbClr val="f3f1dc"/>
                </a:solidFill>
                <a:latin typeface="Arial"/>
              </a:rPr>
              <a:t> </a:t>
            </a:r>
            <a:r>
              <a:rPr b="0" lang="fr-FR" sz="4800" spc="-1" strike="noStrike">
                <a:solidFill>
                  <a:srgbClr val="f3f1dc"/>
                </a:solidFill>
                <a:latin typeface="Arial"/>
              </a:rPr>
              <a:t>–</a:t>
            </a:r>
            <a:r>
              <a:rPr b="0" lang="fr-FR" sz="4800" spc="-216" strike="noStrike">
                <a:solidFill>
                  <a:srgbClr val="f3f1dc"/>
                </a:solidFill>
                <a:latin typeface="Arial"/>
              </a:rPr>
              <a:t> </a:t>
            </a:r>
            <a:r>
              <a:rPr b="0" lang="fr-FR" sz="4800" spc="-86" strike="noStrike">
                <a:solidFill>
                  <a:srgbClr val="f3f1dc"/>
                </a:solidFill>
                <a:latin typeface="Arial"/>
              </a:rPr>
              <a:t>PISTES</a:t>
            </a:r>
            <a:r>
              <a:rPr b="0" lang="fr-FR" sz="4800" spc="-245" strike="noStrike">
                <a:solidFill>
                  <a:srgbClr val="f3f1dc"/>
                </a:solidFill>
                <a:latin typeface="Arial"/>
              </a:rPr>
              <a:t> </a:t>
            </a:r>
            <a:r>
              <a:rPr b="0" lang="fr-FR" sz="4800" spc="-26" strike="noStrike">
                <a:solidFill>
                  <a:srgbClr val="f3f1dc"/>
                </a:solidFill>
                <a:latin typeface="Arial"/>
              </a:rPr>
              <a:t>DE </a:t>
            </a:r>
            <a:r>
              <a:rPr b="0" lang="fr-FR" sz="4800" spc="-126" strike="noStrike">
                <a:solidFill>
                  <a:srgbClr val="f3f1dc"/>
                </a:solidFill>
                <a:latin typeface="Arial"/>
              </a:rPr>
              <a:t>MODÉLISATIONS</a:t>
            </a:r>
            <a:endParaRPr b="0" lang="fr-FR" sz="4800" spc="-1" strike="noStrike">
              <a:solidFill>
                <a:srgbClr val="000000"/>
              </a:solidFill>
              <a:latin typeface="Arial"/>
            </a:endParaRPr>
          </a:p>
        </p:txBody>
      </p:sp>
      <p:sp>
        <p:nvSpPr>
          <p:cNvPr id="270" name="object 3"/>
          <p:cNvSpPr/>
          <p:nvPr/>
        </p:nvSpPr>
        <p:spPr>
          <a:xfrm>
            <a:off x="7700040" y="27000"/>
            <a:ext cx="221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26" strike="noStrike">
                <a:solidFill>
                  <a:srgbClr val="ffffff"/>
                </a:solidFill>
                <a:latin typeface="Arial"/>
                <a:ea typeface="DejaVu Sans"/>
              </a:rPr>
              <a:t>13</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1" name="" descr=""/>
          <p:cNvPicPr/>
          <p:nvPr/>
        </p:nvPicPr>
        <p:blipFill>
          <a:blip r:embed="rId1"/>
          <a:stretch/>
        </p:blipFill>
        <p:spPr>
          <a:xfrm>
            <a:off x="360000" y="1440000"/>
            <a:ext cx="3787200" cy="3789360"/>
          </a:xfrm>
          <a:prstGeom prst="rect">
            <a:avLst/>
          </a:prstGeom>
          <a:ln w="0">
            <a:noFill/>
          </a:ln>
        </p:spPr>
      </p:pic>
      <p:sp>
        <p:nvSpPr>
          <p:cNvPr id="272" name="PlaceHolder 1"/>
          <p:cNvSpPr>
            <a:spLocks noGrp="1"/>
          </p:cNvSpPr>
          <p:nvPr>
            <p:ph type="title"/>
          </p:nvPr>
        </p:nvSpPr>
        <p:spPr>
          <a:xfrm>
            <a:off x="536040" y="347040"/>
            <a:ext cx="8462160" cy="73116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06" strike="noStrike">
                <a:solidFill>
                  <a:srgbClr val="d2523b"/>
                </a:solidFill>
                <a:latin typeface="Arial"/>
              </a:rPr>
              <a:t>Intuition</a:t>
            </a:r>
            <a:r>
              <a:rPr b="0" lang="fr-FR" sz="4000" spc="-225" strike="noStrike">
                <a:solidFill>
                  <a:srgbClr val="d2523b"/>
                </a:solidFill>
                <a:latin typeface="Arial"/>
              </a:rPr>
              <a:t> </a:t>
            </a:r>
            <a:r>
              <a:rPr b="0" lang="fr-FR" sz="4000" spc="-1" strike="noStrike">
                <a:solidFill>
                  <a:srgbClr val="d2523b"/>
                </a:solidFill>
                <a:latin typeface="Arial"/>
              </a:rPr>
              <a:t>:</a:t>
            </a:r>
            <a:r>
              <a:rPr b="0" lang="fr-FR" sz="4000" spc="-197" strike="noStrike">
                <a:solidFill>
                  <a:srgbClr val="d2523b"/>
                </a:solidFill>
                <a:latin typeface="Arial"/>
              </a:rPr>
              <a:t> </a:t>
            </a:r>
            <a:r>
              <a:rPr b="0" lang="fr-FR" sz="4000" spc="-86" strike="noStrike">
                <a:solidFill>
                  <a:srgbClr val="d2523b"/>
                </a:solidFill>
                <a:latin typeface="Arial"/>
              </a:rPr>
              <a:t>Visualisation</a:t>
            </a:r>
            <a:endParaRPr b="0" lang="fr-FR" sz="4000" spc="-1" strike="noStrike">
              <a:solidFill>
                <a:srgbClr val="000000"/>
              </a:solidFill>
              <a:latin typeface="Arial"/>
            </a:endParaRPr>
          </a:p>
        </p:txBody>
      </p:sp>
      <p:grpSp>
        <p:nvGrpSpPr>
          <p:cNvPr id="273" name="object 7"/>
          <p:cNvGrpSpPr/>
          <p:nvPr/>
        </p:nvGrpSpPr>
        <p:grpSpPr>
          <a:xfrm>
            <a:off x="4707000" y="1292760"/>
            <a:ext cx="3722760" cy="3919320"/>
            <a:chOff x="4707000" y="1292760"/>
            <a:chExt cx="3722760" cy="3919320"/>
          </a:xfrm>
        </p:grpSpPr>
        <p:pic>
          <p:nvPicPr>
            <p:cNvPr id="274" name="object 8" descr=""/>
            <p:cNvPicPr/>
            <p:nvPr/>
          </p:nvPicPr>
          <p:blipFill>
            <a:blip r:embed="rId2"/>
            <a:stretch/>
          </p:blipFill>
          <p:spPr>
            <a:xfrm>
              <a:off x="4707000" y="1417320"/>
              <a:ext cx="3722760" cy="3794760"/>
            </a:xfrm>
            <a:prstGeom prst="rect">
              <a:avLst/>
            </a:prstGeom>
            <a:ln w="0">
              <a:noFill/>
            </a:ln>
          </p:spPr>
        </p:pic>
        <p:sp>
          <p:nvSpPr>
            <p:cNvPr id="275" name="object 9"/>
            <p:cNvSpPr/>
            <p:nvPr/>
          </p:nvSpPr>
          <p:spPr>
            <a:xfrm>
              <a:off x="5284440" y="1292760"/>
              <a:ext cx="2950200" cy="253440"/>
            </a:xfrm>
            <a:custGeom>
              <a:avLst/>
              <a:gdLst>
                <a:gd name="textAreaLeft" fmla="*/ 0 w 2950200"/>
                <a:gd name="textAreaRight" fmla="*/ 2952720 w 2950200"/>
                <a:gd name="textAreaTop" fmla="*/ 0 h 253440"/>
                <a:gd name="textAreaBottom" fmla="*/ 255960 h 253440"/>
              </a:gdLst>
              <a:ahLst/>
              <a:rect l="textAreaLeft" t="textAreaTop" r="textAreaRight" b="textAreaBottom"/>
              <a:pathLst>
                <a:path w="2952750" h="246380">
                  <a:moveTo>
                    <a:pt x="2952368" y="0"/>
                  </a:moveTo>
                  <a:lnTo>
                    <a:pt x="0" y="0"/>
                  </a:lnTo>
                  <a:lnTo>
                    <a:pt x="0" y="246214"/>
                  </a:lnTo>
                  <a:lnTo>
                    <a:pt x="2952368" y="246214"/>
                  </a:lnTo>
                  <a:lnTo>
                    <a:pt x="2952368"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grpSp>
      <p:sp>
        <p:nvSpPr>
          <p:cNvPr id="276" name="object 10"/>
          <p:cNvSpPr/>
          <p:nvPr/>
        </p:nvSpPr>
        <p:spPr>
          <a:xfrm>
            <a:off x="432000" y="1212480"/>
            <a:ext cx="3778920" cy="164160"/>
          </a:xfrm>
          <a:prstGeom prst="rect">
            <a:avLst/>
          </a:prstGeom>
          <a:solidFill>
            <a:srgbClr val="ffffff"/>
          </a:solidFill>
          <a:ln w="0">
            <a:noFill/>
          </a:ln>
        </p:spPr>
        <p:style>
          <a:lnRef idx="0"/>
          <a:fillRef idx="0"/>
          <a:effectRef idx="0"/>
          <a:fontRef idx="minor"/>
        </p:style>
        <p:txBody>
          <a:bodyPr lIns="0" rIns="0" tIns="12240" bIns="0" anchor="t">
            <a:spAutoFit/>
          </a:bodyPr>
          <a:p>
            <a:pPr marL="45720" indent="-33480">
              <a:lnSpc>
                <a:spcPct val="100000"/>
              </a:lnSpc>
              <a:spcBef>
                <a:spcPts val="96"/>
              </a:spcBef>
              <a:tabLst>
                <a:tab algn="l" pos="0"/>
              </a:tabLst>
            </a:pPr>
            <a:r>
              <a:rPr b="0" lang="fr-FR" sz="1000" spc="-12" strike="noStrike">
                <a:solidFill>
                  <a:srgbClr val="292934"/>
                </a:solidFill>
                <a:latin typeface="Arial"/>
                <a:ea typeface="DejaVu Sans"/>
              </a:rPr>
              <a:t>Projection</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des</a:t>
            </a:r>
            <a:r>
              <a:rPr b="0" lang="fr-FR" sz="1000" spc="-15" strike="noStrike">
                <a:solidFill>
                  <a:srgbClr val="292934"/>
                </a:solidFill>
                <a:latin typeface="Arial"/>
                <a:ea typeface="DejaVu Sans"/>
              </a:rPr>
              <a:t> </a:t>
            </a:r>
            <a:r>
              <a:rPr b="0" lang="fr-FR" sz="1000" spc="-12" strike="noStrike">
                <a:solidFill>
                  <a:srgbClr val="292934"/>
                </a:solidFill>
                <a:latin typeface="Arial"/>
                <a:ea typeface="DejaVu Sans"/>
              </a:rPr>
              <a:t>données</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sur</a:t>
            </a:r>
            <a:r>
              <a:rPr b="0" lang="fr-FR" sz="1000" spc="-12" strike="noStrike">
                <a:solidFill>
                  <a:srgbClr val="292934"/>
                </a:solidFill>
                <a:latin typeface="Arial"/>
                <a:ea typeface="DejaVu Sans"/>
              </a:rPr>
              <a:t> </a:t>
            </a:r>
            <a:r>
              <a:rPr b="0" lang="fr-FR" sz="1000" spc="-1" strike="noStrike">
                <a:solidFill>
                  <a:srgbClr val="292934"/>
                </a:solidFill>
                <a:latin typeface="Arial"/>
                <a:ea typeface="DejaVu Sans"/>
              </a:rPr>
              <a:t>les</a:t>
            </a:r>
            <a:r>
              <a:rPr b="0" lang="fr-FR" sz="1000" spc="-7" strike="noStrike">
                <a:solidFill>
                  <a:srgbClr val="292934"/>
                </a:solidFill>
                <a:latin typeface="Arial"/>
                <a:ea typeface="DejaVu Sans"/>
              </a:rPr>
              <a:t> </a:t>
            </a:r>
            <a:r>
              <a:rPr b="0" lang="fr-FR" sz="1000" spc="-1" strike="noStrike">
                <a:solidFill>
                  <a:srgbClr val="292934"/>
                </a:solidFill>
                <a:latin typeface="Arial"/>
                <a:ea typeface="DejaVu Sans"/>
              </a:rPr>
              <a:t>2</a:t>
            </a:r>
            <a:r>
              <a:rPr b="0" lang="fr-FR" sz="1000" spc="-12" strike="noStrike">
                <a:solidFill>
                  <a:srgbClr val="292934"/>
                </a:solidFill>
                <a:latin typeface="Arial"/>
                <a:ea typeface="DejaVu Sans"/>
              </a:rPr>
              <a:t> premières composantes</a:t>
            </a:r>
            <a:r>
              <a:rPr b="0" lang="fr-FR" sz="1000" spc="-52" strike="noStrike">
                <a:solidFill>
                  <a:srgbClr val="292934"/>
                </a:solidFill>
                <a:latin typeface="Arial"/>
                <a:ea typeface="DejaVu Sans"/>
              </a:rPr>
              <a:t> </a:t>
            </a:r>
            <a:r>
              <a:rPr b="0" lang="fr-FR" sz="1000" spc="-1" strike="noStrike">
                <a:solidFill>
                  <a:srgbClr val="292934"/>
                </a:solidFill>
                <a:latin typeface="Arial"/>
                <a:ea typeface="DejaVu Sans"/>
              </a:rPr>
              <a:t>de</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l’ACP </a:t>
            </a:r>
            <a:endParaRPr b="0" lang="fr-FR" sz="1000" spc="-1" strike="noStrike">
              <a:solidFill>
                <a:srgbClr val="000000"/>
              </a:solidFill>
              <a:latin typeface="Arial"/>
            </a:endParaRPr>
          </a:p>
        </p:txBody>
      </p:sp>
      <p:sp>
        <p:nvSpPr>
          <p:cNvPr id="277" name="object 11"/>
          <p:cNvSpPr/>
          <p:nvPr/>
        </p:nvSpPr>
        <p:spPr>
          <a:xfrm>
            <a:off x="5486400" y="1148760"/>
            <a:ext cx="2203560" cy="16416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tabLst>
                <a:tab algn="l" pos="408240"/>
              </a:tabLst>
            </a:pPr>
            <a:r>
              <a:rPr b="0" lang="fr-FR" sz="1000" spc="-12" strike="noStrike">
                <a:solidFill>
                  <a:srgbClr val="292934"/>
                </a:solidFill>
                <a:latin typeface="Arial"/>
                <a:ea typeface="DejaVu Sans"/>
              </a:rPr>
              <a:t>Représentation</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des </a:t>
            </a:r>
            <a:r>
              <a:rPr b="0" lang="fr-FR" sz="1000" spc="-12" strike="noStrike">
                <a:solidFill>
                  <a:srgbClr val="292934"/>
                </a:solidFill>
                <a:latin typeface="Arial"/>
                <a:ea typeface="DejaVu Sans"/>
              </a:rPr>
              <a:t>données</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via </a:t>
            </a:r>
            <a:r>
              <a:rPr b="0" lang="fr-FR" sz="1000" spc="-12" strike="noStrike">
                <a:solidFill>
                  <a:srgbClr val="292934"/>
                </a:solidFill>
                <a:latin typeface="Arial"/>
                <a:ea typeface="DejaVu Sans"/>
              </a:rPr>
              <a:t>t-</a:t>
            </a:r>
            <a:r>
              <a:rPr b="0" lang="fr-FR" sz="1000" spc="-26" strike="noStrike">
                <a:solidFill>
                  <a:srgbClr val="292934"/>
                </a:solidFill>
                <a:latin typeface="Arial"/>
                <a:ea typeface="DejaVu Sans"/>
              </a:rPr>
              <a:t>SNE</a:t>
            </a:r>
            <a:endParaRPr b="0" lang="fr-FR" sz="1000" spc="-1" strike="noStrike">
              <a:solidFill>
                <a:srgbClr val="000000"/>
              </a:solidFill>
              <a:latin typeface="Arial"/>
            </a:endParaRPr>
          </a:p>
        </p:txBody>
      </p:sp>
      <p:sp>
        <p:nvSpPr>
          <p:cNvPr id="278" name="object 45"/>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B65C9BD9-C325-4AA7-9CF7-025C249C1E3D}"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536040" y="558000"/>
            <a:ext cx="806976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1" strike="noStrike">
                <a:solidFill>
                  <a:srgbClr val="d2523b"/>
                </a:solidFill>
                <a:latin typeface="Arial"/>
              </a:rPr>
              <a:t>Processus</a:t>
            </a:r>
            <a:r>
              <a:rPr b="0" lang="fr-FR" sz="4000" spc="-211" strike="noStrike">
                <a:solidFill>
                  <a:srgbClr val="d2523b"/>
                </a:solidFill>
                <a:latin typeface="Arial"/>
              </a:rPr>
              <a:t> </a:t>
            </a:r>
            <a:r>
              <a:rPr b="0" lang="fr-FR" sz="4000" spc="-80" strike="noStrike">
                <a:solidFill>
                  <a:srgbClr val="d2523b"/>
                </a:solidFill>
                <a:latin typeface="Arial"/>
              </a:rPr>
              <a:t>de</a:t>
            </a:r>
            <a:r>
              <a:rPr b="0" lang="fr-FR" sz="4000" spc="-191" strike="noStrike">
                <a:solidFill>
                  <a:srgbClr val="d2523b"/>
                </a:solidFill>
                <a:latin typeface="Arial"/>
              </a:rPr>
              <a:t> </a:t>
            </a:r>
            <a:r>
              <a:rPr b="0" lang="fr-FR" sz="4000" spc="-66" strike="noStrike">
                <a:solidFill>
                  <a:srgbClr val="d2523b"/>
                </a:solidFill>
                <a:latin typeface="Arial"/>
              </a:rPr>
              <a:t>clustering</a:t>
            </a:r>
            <a:endParaRPr b="0" lang="fr-FR" sz="4000" spc="-1" strike="noStrike">
              <a:solidFill>
                <a:srgbClr val="000000"/>
              </a:solidFill>
              <a:latin typeface="Arial"/>
            </a:endParaRPr>
          </a:p>
        </p:txBody>
      </p:sp>
      <p:grpSp>
        <p:nvGrpSpPr>
          <p:cNvPr id="280" name="object 4"/>
          <p:cNvGrpSpPr/>
          <p:nvPr/>
        </p:nvGrpSpPr>
        <p:grpSpPr>
          <a:xfrm>
            <a:off x="684720" y="2157480"/>
            <a:ext cx="1440360" cy="1309320"/>
            <a:chOff x="684720" y="2157480"/>
            <a:chExt cx="1440360" cy="1309320"/>
          </a:xfrm>
        </p:grpSpPr>
        <p:sp>
          <p:nvSpPr>
            <p:cNvPr id="281" name="object 5"/>
            <p:cNvSpPr/>
            <p:nvPr/>
          </p:nvSpPr>
          <p:spPr>
            <a:xfrm>
              <a:off x="684720" y="2157480"/>
              <a:ext cx="1440360" cy="1309320"/>
            </a:xfrm>
            <a:custGeom>
              <a:avLst/>
              <a:gdLst>
                <a:gd name="textAreaLeft" fmla="*/ 0 w 1440360"/>
                <a:gd name="textAreaRight" fmla="*/ 1442880 w 1440360"/>
                <a:gd name="textAreaTop" fmla="*/ 0 h 1309320"/>
                <a:gd name="textAreaBottom" fmla="*/ 1311840 h 1309320"/>
              </a:gdLst>
              <a:ahLst/>
              <a:rect l="textAreaLeft" t="textAreaTop" r="textAreaRight" b="textAreaBottom"/>
              <a:pathLst>
                <a:path w="1442720" h="1311910">
                  <a:moveTo>
                    <a:pt x="1311452" y="0"/>
                  </a:moveTo>
                  <a:lnTo>
                    <a:pt x="131191" y="0"/>
                  </a:lnTo>
                  <a:lnTo>
                    <a:pt x="80126" y="10318"/>
                  </a:lnTo>
                  <a:lnTo>
                    <a:pt x="38425" y="38449"/>
                  </a:lnTo>
                  <a:lnTo>
                    <a:pt x="10309" y="80152"/>
                  </a:lnTo>
                  <a:lnTo>
                    <a:pt x="0" y="131191"/>
                  </a:lnTo>
                  <a:lnTo>
                    <a:pt x="0" y="1180719"/>
                  </a:lnTo>
                  <a:lnTo>
                    <a:pt x="10309" y="1231810"/>
                  </a:lnTo>
                  <a:lnTo>
                    <a:pt x="38425" y="1273508"/>
                  </a:lnTo>
                  <a:lnTo>
                    <a:pt x="80126" y="1301609"/>
                  </a:lnTo>
                  <a:lnTo>
                    <a:pt x="131191" y="1311910"/>
                  </a:lnTo>
                  <a:lnTo>
                    <a:pt x="1311452" y="1311910"/>
                  </a:lnTo>
                  <a:lnTo>
                    <a:pt x="1362490" y="1301609"/>
                  </a:lnTo>
                  <a:lnTo>
                    <a:pt x="1404194" y="1273508"/>
                  </a:lnTo>
                  <a:lnTo>
                    <a:pt x="1432325" y="1231810"/>
                  </a:lnTo>
                  <a:lnTo>
                    <a:pt x="1442643" y="1180719"/>
                  </a:lnTo>
                  <a:lnTo>
                    <a:pt x="1442643" y="131191"/>
                  </a:lnTo>
                  <a:lnTo>
                    <a:pt x="1432325" y="80152"/>
                  </a:lnTo>
                  <a:lnTo>
                    <a:pt x="1404194" y="38449"/>
                  </a:lnTo>
                  <a:lnTo>
                    <a:pt x="1362490" y="10318"/>
                  </a:lnTo>
                  <a:lnTo>
                    <a:pt x="1311452"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282" name="object 6"/>
            <p:cNvSpPr/>
            <p:nvPr/>
          </p:nvSpPr>
          <p:spPr>
            <a:xfrm>
              <a:off x="684720" y="2157480"/>
              <a:ext cx="1440360" cy="1309320"/>
            </a:xfrm>
            <a:custGeom>
              <a:avLst/>
              <a:gdLst>
                <a:gd name="textAreaLeft" fmla="*/ 0 w 1440360"/>
                <a:gd name="textAreaRight" fmla="*/ 1442880 w 1440360"/>
                <a:gd name="textAreaTop" fmla="*/ 0 h 1309320"/>
                <a:gd name="textAreaBottom" fmla="*/ 1311840 h 1309320"/>
              </a:gdLst>
              <a:ahLst/>
              <a:rect l="textAreaLeft" t="textAreaTop" r="textAreaRight" b="textAreaBottom"/>
              <a:pathLst>
                <a:path w="1442720" h="1311910">
                  <a:moveTo>
                    <a:pt x="0" y="131191"/>
                  </a:moveTo>
                  <a:lnTo>
                    <a:pt x="10309" y="80152"/>
                  </a:lnTo>
                  <a:lnTo>
                    <a:pt x="38425" y="38449"/>
                  </a:lnTo>
                  <a:lnTo>
                    <a:pt x="80126" y="10318"/>
                  </a:lnTo>
                  <a:lnTo>
                    <a:pt x="131191" y="0"/>
                  </a:lnTo>
                  <a:lnTo>
                    <a:pt x="1311452" y="0"/>
                  </a:lnTo>
                  <a:lnTo>
                    <a:pt x="1362490" y="10318"/>
                  </a:lnTo>
                  <a:lnTo>
                    <a:pt x="1404194" y="38449"/>
                  </a:lnTo>
                  <a:lnTo>
                    <a:pt x="1432325" y="80152"/>
                  </a:lnTo>
                  <a:lnTo>
                    <a:pt x="1442643" y="131191"/>
                  </a:lnTo>
                  <a:lnTo>
                    <a:pt x="1442643" y="1180719"/>
                  </a:lnTo>
                  <a:lnTo>
                    <a:pt x="1432325" y="1231810"/>
                  </a:lnTo>
                  <a:lnTo>
                    <a:pt x="1404194" y="1273508"/>
                  </a:lnTo>
                  <a:lnTo>
                    <a:pt x="1362490" y="1301609"/>
                  </a:lnTo>
                  <a:lnTo>
                    <a:pt x="1311452" y="1311910"/>
                  </a:lnTo>
                  <a:lnTo>
                    <a:pt x="131191" y="1311910"/>
                  </a:lnTo>
                  <a:lnTo>
                    <a:pt x="80126" y="1301609"/>
                  </a:lnTo>
                  <a:lnTo>
                    <a:pt x="38425" y="1273508"/>
                  </a:lnTo>
                  <a:lnTo>
                    <a:pt x="10309" y="1231810"/>
                  </a:lnTo>
                  <a:lnTo>
                    <a:pt x="0" y="1180719"/>
                  </a:lnTo>
                  <a:lnTo>
                    <a:pt x="0" y="131191"/>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grpSp>
      <p:sp>
        <p:nvSpPr>
          <p:cNvPr id="283" name="object 7"/>
          <p:cNvSpPr/>
          <p:nvPr/>
        </p:nvSpPr>
        <p:spPr>
          <a:xfrm>
            <a:off x="884160" y="2217600"/>
            <a:ext cx="1040040" cy="1141560"/>
          </a:xfrm>
          <a:prstGeom prst="rect">
            <a:avLst/>
          </a:prstGeom>
          <a:noFill/>
          <a:ln w="0">
            <a:noFill/>
          </a:ln>
        </p:spPr>
        <p:style>
          <a:lnRef idx="0"/>
          <a:fillRef idx="0"/>
          <a:effectRef idx="0"/>
          <a:fontRef idx="minor"/>
        </p:style>
        <p:txBody>
          <a:bodyPr lIns="0" rIns="0" tIns="42480" bIns="0" anchor="t">
            <a:spAutoFit/>
          </a:bodyPr>
          <a:p>
            <a:pPr marL="12600" indent="-720" algn="ctr">
              <a:lnSpc>
                <a:spcPct val="86000"/>
              </a:lnSpc>
              <a:spcBef>
                <a:spcPts val="334"/>
              </a:spcBef>
              <a:tabLst>
                <a:tab algn="l" pos="0"/>
              </a:tabLst>
            </a:pPr>
            <a:r>
              <a:rPr b="0" lang="fr-FR" sz="1400" spc="-1" strike="noStrike">
                <a:solidFill>
                  <a:srgbClr val="ffffff"/>
                </a:solidFill>
                <a:latin typeface="Arial"/>
                <a:ea typeface="DejaVu Sans"/>
              </a:rPr>
              <a:t>Choix</a:t>
            </a:r>
            <a:r>
              <a:rPr b="0" lang="fr-FR" sz="1400" spc="-15" strike="noStrike">
                <a:solidFill>
                  <a:srgbClr val="ffffff"/>
                </a:solidFill>
                <a:latin typeface="Arial"/>
                <a:ea typeface="DejaVu Sans"/>
              </a:rPr>
              <a:t> </a:t>
            </a:r>
            <a:r>
              <a:rPr b="0" lang="fr-FR" sz="1400" spc="-26" strike="noStrike">
                <a:solidFill>
                  <a:srgbClr val="ffffff"/>
                </a:solidFill>
                <a:latin typeface="Arial"/>
                <a:ea typeface="DejaVu Sans"/>
              </a:rPr>
              <a:t>du </a:t>
            </a:r>
            <a:r>
              <a:rPr b="0" lang="fr-FR" sz="1400" spc="-1" strike="noStrike">
                <a:solidFill>
                  <a:srgbClr val="ffffff"/>
                </a:solidFill>
                <a:latin typeface="Arial"/>
                <a:ea typeface="DejaVu Sans"/>
              </a:rPr>
              <a:t>modèle</a:t>
            </a:r>
            <a:r>
              <a:rPr b="0" lang="fr-FR" sz="1400" spc="-32" strike="noStrike">
                <a:solidFill>
                  <a:srgbClr val="ffffff"/>
                </a:solidFill>
                <a:latin typeface="Arial"/>
                <a:ea typeface="DejaVu Sans"/>
              </a:rPr>
              <a:t> </a:t>
            </a:r>
            <a:r>
              <a:rPr b="0" lang="fr-FR" sz="1400" spc="-1" strike="noStrike">
                <a:solidFill>
                  <a:srgbClr val="ffffff"/>
                </a:solidFill>
                <a:latin typeface="Arial"/>
                <a:ea typeface="DejaVu Sans"/>
              </a:rPr>
              <a:t>(*)</a:t>
            </a:r>
            <a:r>
              <a:rPr b="0" lang="fr-FR" sz="1400" spc="-32" strike="noStrike">
                <a:solidFill>
                  <a:srgbClr val="ffffff"/>
                </a:solidFill>
                <a:latin typeface="Arial"/>
                <a:ea typeface="DejaVu Sans"/>
              </a:rPr>
              <a:t> </a:t>
            </a:r>
            <a:r>
              <a:rPr b="0" lang="fr-FR" sz="1400" spc="-26" strike="noStrike">
                <a:solidFill>
                  <a:srgbClr val="ffffff"/>
                </a:solidFill>
                <a:latin typeface="Arial"/>
                <a:ea typeface="DejaVu Sans"/>
              </a:rPr>
              <a:t>et </a:t>
            </a:r>
            <a:r>
              <a:rPr b="0" lang="fr-FR" sz="1400" spc="-1" strike="noStrike">
                <a:solidFill>
                  <a:srgbClr val="ffffff"/>
                </a:solidFill>
                <a:latin typeface="Arial"/>
                <a:ea typeface="DejaVu Sans"/>
              </a:rPr>
              <a:t>nombre</a:t>
            </a:r>
            <a:r>
              <a:rPr b="0" lang="fr-FR" sz="1400" spc="-32" strike="noStrike">
                <a:solidFill>
                  <a:srgbClr val="ffffff"/>
                </a:solidFill>
                <a:latin typeface="Arial"/>
                <a:ea typeface="DejaVu Sans"/>
              </a:rPr>
              <a:t> </a:t>
            </a:r>
            <a:r>
              <a:rPr b="0" lang="fr-FR" sz="1400" spc="-26" strike="noStrike">
                <a:solidFill>
                  <a:srgbClr val="ffffff"/>
                </a:solidFill>
                <a:latin typeface="Arial"/>
                <a:ea typeface="DejaVu Sans"/>
              </a:rPr>
              <a:t>de </a:t>
            </a:r>
            <a:r>
              <a:rPr b="0" lang="fr-FR" sz="1400" spc="-1" strike="noStrike">
                <a:solidFill>
                  <a:srgbClr val="ffffff"/>
                </a:solidFill>
                <a:latin typeface="Arial"/>
                <a:ea typeface="DejaVu Sans"/>
              </a:rPr>
              <a:t>clusters</a:t>
            </a:r>
            <a:r>
              <a:rPr b="0" lang="fr-FR" sz="1400" spc="-41" strike="noStrike">
                <a:solidFill>
                  <a:srgbClr val="ffffff"/>
                </a:solidFill>
                <a:latin typeface="Arial"/>
                <a:ea typeface="DejaVu Sans"/>
              </a:rPr>
              <a:t> </a:t>
            </a:r>
            <a:r>
              <a:rPr b="0" lang="fr-FR" sz="1400" spc="-26" strike="noStrike">
                <a:solidFill>
                  <a:srgbClr val="ffffff"/>
                </a:solidFill>
                <a:latin typeface="Arial"/>
                <a:ea typeface="DejaVu Sans"/>
              </a:rPr>
              <a:t>sur </a:t>
            </a:r>
            <a:r>
              <a:rPr b="0" lang="fr-FR" sz="1400" spc="-12" strike="noStrike">
                <a:solidFill>
                  <a:srgbClr val="ffffff"/>
                </a:solidFill>
                <a:latin typeface="Arial"/>
                <a:ea typeface="DejaVu Sans"/>
              </a:rPr>
              <a:t>échantillon </a:t>
            </a:r>
            <a:r>
              <a:rPr b="0" lang="fr-FR" sz="1400" spc="-1" strike="noStrike">
                <a:solidFill>
                  <a:srgbClr val="ffffff"/>
                </a:solidFill>
                <a:latin typeface="Arial"/>
                <a:ea typeface="DejaVu Sans"/>
              </a:rPr>
              <a:t>réduit</a:t>
            </a:r>
            <a:endParaRPr b="0" lang="fr-FR" sz="1400" spc="-1" strike="noStrike">
              <a:solidFill>
                <a:srgbClr val="000000"/>
              </a:solidFill>
              <a:latin typeface="Arial"/>
            </a:endParaRPr>
          </a:p>
        </p:txBody>
      </p:sp>
      <p:sp>
        <p:nvSpPr>
          <p:cNvPr id="284" name="object 8"/>
          <p:cNvSpPr/>
          <p:nvPr/>
        </p:nvSpPr>
        <p:spPr>
          <a:xfrm>
            <a:off x="2271600" y="2634840"/>
            <a:ext cx="303480" cy="355680"/>
          </a:xfrm>
          <a:custGeom>
            <a:avLst/>
            <a:gdLst>
              <a:gd name="textAreaLeft" fmla="*/ 0 w 303480"/>
              <a:gd name="textAreaRight" fmla="*/ 306000 w 303480"/>
              <a:gd name="textAreaTop" fmla="*/ 0 h 355680"/>
              <a:gd name="textAreaBottom" fmla="*/ 358200 h 355680"/>
            </a:gdLst>
            <a:ahLst/>
            <a:rect l="textAreaLeft" t="textAreaTop" r="textAreaRight" b="textAreaBottom"/>
            <a:pathLst>
              <a:path w="306069" h="358139">
                <a:moveTo>
                  <a:pt x="152907" y="0"/>
                </a:moveTo>
                <a:lnTo>
                  <a:pt x="152907" y="71500"/>
                </a:lnTo>
                <a:lnTo>
                  <a:pt x="0" y="71500"/>
                </a:lnTo>
                <a:lnTo>
                  <a:pt x="0" y="286257"/>
                </a:lnTo>
                <a:lnTo>
                  <a:pt x="152907" y="286257"/>
                </a:lnTo>
                <a:lnTo>
                  <a:pt x="152907" y="357758"/>
                </a:lnTo>
                <a:lnTo>
                  <a:pt x="305815" y="178815"/>
                </a:lnTo>
                <a:lnTo>
                  <a:pt x="152907" y="0"/>
                </a:lnTo>
                <a:close/>
              </a:path>
            </a:pathLst>
          </a:custGeom>
          <a:solidFill>
            <a:srgbClr val="c7cec9"/>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grpSp>
        <p:nvGrpSpPr>
          <p:cNvPr id="285" name="object 9"/>
          <p:cNvGrpSpPr/>
          <p:nvPr/>
        </p:nvGrpSpPr>
        <p:grpSpPr>
          <a:xfrm>
            <a:off x="2704320" y="2157480"/>
            <a:ext cx="1440360" cy="1309320"/>
            <a:chOff x="2704320" y="2157480"/>
            <a:chExt cx="1440360" cy="1309320"/>
          </a:xfrm>
        </p:grpSpPr>
        <p:sp>
          <p:nvSpPr>
            <p:cNvPr id="286" name="object 10"/>
            <p:cNvSpPr/>
            <p:nvPr/>
          </p:nvSpPr>
          <p:spPr>
            <a:xfrm>
              <a:off x="2704320" y="2157480"/>
              <a:ext cx="1440360" cy="1309320"/>
            </a:xfrm>
            <a:custGeom>
              <a:avLst/>
              <a:gdLst>
                <a:gd name="textAreaLeft" fmla="*/ 0 w 1440360"/>
                <a:gd name="textAreaRight" fmla="*/ 1442880 w 1440360"/>
                <a:gd name="textAreaTop" fmla="*/ 0 h 1309320"/>
                <a:gd name="textAreaBottom" fmla="*/ 1311840 h 1309320"/>
              </a:gdLst>
              <a:ahLst/>
              <a:rect l="textAreaLeft" t="textAreaTop" r="textAreaRight" b="textAreaBottom"/>
              <a:pathLst>
                <a:path w="1442720" h="1311910">
                  <a:moveTo>
                    <a:pt x="1311402" y="0"/>
                  </a:moveTo>
                  <a:lnTo>
                    <a:pt x="131191" y="0"/>
                  </a:lnTo>
                  <a:lnTo>
                    <a:pt x="80099" y="10318"/>
                  </a:lnTo>
                  <a:lnTo>
                    <a:pt x="38401" y="38449"/>
                  </a:lnTo>
                  <a:lnTo>
                    <a:pt x="10300" y="80152"/>
                  </a:lnTo>
                  <a:lnTo>
                    <a:pt x="0" y="131191"/>
                  </a:lnTo>
                  <a:lnTo>
                    <a:pt x="0" y="1180719"/>
                  </a:lnTo>
                  <a:lnTo>
                    <a:pt x="10300" y="1231810"/>
                  </a:lnTo>
                  <a:lnTo>
                    <a:pt x="38401" y="1273508"/>
                  </a:lnTo>
                  <a:lnTo>
                    <a:pt x="80099" y="1301609"/>
                  </a:lnTo>
                  <a:lnTo>
                    <a:pt x="131191" y="1311910"/>
                  </a:lnTo>
                  <a:lnTo>
                    <a:pt x="1311402" y="1311910"/>
                  </a:lnTo>
                  <a:lnTo>
                    <a:pt x="1362440" y="1301609"/>
                  </a:lnTo>
                  <a:lnTo>
                    <a:pt x="1404143" y="1273508"/>
                  </a:lnTo>
                  <a:lnTo>
                    <a:pt x="1432274" y="1231810"/>
                  </a:lnTo>
                  <a:lnTo>
                    <a:pt x="1442592" y="1180719"/>
                  </a:lnTo>
                  <a:lnTo>
                    <a:pt x="1442592" y="131191"/>
                  </a:lnTo>
                  <a:lnTo>
                    <a:pt x="1432274" y="80152"/>
                  </a:lnTo>
                  <a:lnTo>
                    <a:pt x="1404143" y="38449"/>
                  </a:lnTo>
                  <a:lnTo>
                    <a:pt x="1362440" y="10318"/>
                  </a:lnTo>
                  <a:lnTo>
                    <a:pt x="1311402"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287" name="object 11"/>
            <p:cNvSpPr/>
            <p:nvPr/>
          </p:nvSpPr>
          <p:spPr>
            <a:xfrm>
              <a:off x="2704320" y="2157480"/>
              <a:ext cx="1440360" cy="1309320"/>
            </a:xfrm>
            <a:custGeom>
              <a:avLst/>
              <a:gdLst>
                <a:gd name="textAreaLeft" fmla="*/ 0 w 1440360"/>
                <a:gd name="textAreaRight" fmla="*/ 1442880 w 1440360"/>
                <a:gd name="textAreaTop" fmla="*/ 0 h 1309320"/>
                <a:gd name="textAreaBottom" fmla="*/ 1311840 h 1309320"/>
              </a:gdLst>
              <a:ahLst/>
              <a:rect l="textAreaLeft" t="textAreaTop" r="textAreaRight" b="textAreaBottom"/>
              <a:pathLst>
                <a:path w="1442720" h="1311910">
                  <a:moveTo>
                    <a:pt x="0" y="131191"/>
                  </a:moveTo>
                  <a:lnTo>
                    <a:pt x="10300" y="80152"/>
                  </a:lnTo>
                  <a:lnTo>
                    <a:pt x="38401" y="38449"/>
                  </a:lnTo>
                  <a:lnTo>
                    <a:pt x="80099" y="10318"/>
                  </a:lnTo>
                  <a:lnTo>
                    <a:pt x="131191" y="0"/>
                  </a:lnTo>
                  <a:lnTo>
                    <a:pt x="1311402" y="0"/>
                  </a:lnTo>
                  <a:lnTo>
                    <a:pt x="1362440" y="10318"/>
                  </a:lnTo>
                  <a:lnTo>
                    <a:pt x="1404143" y="38449"/>
                  </a:lnTo>
                  <a:lnTo>
                    <a:pt x="1432274" y="80152"/>
                  </a:lnTo>
                  <a:lnTo>
                    <a:pt x="1442592" y="131191"/>
                  </a:lnTo>
                  <a:lnTo>
                    <a:pt x="1442592" y="1180719"/>
                  </a:lnTo>
                  <a:lnTo>
                    <a:pt x="1432274" y="1231810"/>
                  </a:lnTo>
                  <a:lnTo>
                    <a:pt x="1404143" y="1273508"/>
                  </a:lnTo>
                  <a:lnTo>
                    <a:pt x="1362440" y="1301609"/>
                  </a:lnTo>
                  <a:lnTo>
                    <a:pt x="1311402" y="1311910"/>
                  </a:lnTo>
                  <a:lnTo>
                    <a:pt x="131191" y="1311910"/>
                  </a:lnTo>
                  <a:lnTo>
                    <a:pt x="80099" y="1301609"/>
                  </a:lnTo>
                  <a:lnTo>
                    <a:pt x="38401" y="1273508"/>
                  </a:lnTo>
                  <a:lnTo>
                    <a:pt x="10300" y="1231810"/>
                  </a:lnTo>
                  <a:lnTo>
                    <a:pt x="0" y="1180719"/>
                  </a:lnTo>
                  <a:lnTo>
                    <a:pt x="0" y="131191"/>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grpSp>
      <p:sp>
        <p:nvSpPr>
          <p:cNvPr id="288" name="object 12"/>
          <p:cNvSpPr/>
          <p:nvPr/>
        </p:nvSpPr>
        <p:spPr>
          <a:xfrm>
            <a:off x="2829600" y="2493720"/>
            <a:ext cx="1190160" cy="595800"/>
          </a:xfrm>
          <a:prstGeom prst="rect">
            <a:avLst/>
          </a:prstGeom>
          <a:noFill/>
          <a:ln w="0">
            <a:noFill/>
          </a:ln>
        </p:spPr>
        <p:style>
          <a:lnRef idx="0"/>
          <a:fillRef idx="0"/>
          <a:effectRef idx="0"/>
          <a:fontRef idx="minor"/>
        </p:style>
        <p:txBody>
          <a:bodyPr lIns="0" rIns="0" tIns="43200" bIns="0" anchor="t">
            <a:spAutoFit/>
          </a:bodyPr>
          <a:p>
            <a:pPr marL="12240" algn="ctr">
              <a:lnSpc>
                <a:spcPts val="1451"/>
              </a:lnSpc>
              <a:spcBef>
                <a:spcPts val="340"/>
              </a:spcBef>
              <a:tabLst>
                <a:tab algn="l" pos="408240"/>
              </a:tabLst>
            </a:pPr>
            <a:r>
              <a:rPr b="0" lang="fr-FR" sz="1400" spc="-1" strike="noStrike">
                <a:solidFill>
                  <a:srgbClr val="ffffff"/>
                </a:solidFill>
                <a:latin typeface="Arial"/>
                <a:ea typeface="DejaVu Sans"/>
              </a:rPr>
              <a:t>Application</a:t>
            </a:r>
            <a:r>
              <a:rPr b="0" lang="fr-FR" sz="1400" spc="-41" strike="noStrike">
                <a:solidFill>
                  <a:srgbClr val="ffffff"/>
                </a:solidFill>
                <a:latin typeface="Arial"/>
                <a:ea typeface="DejaVu Sans"/>
              </a:rPr>
              <a:t> </a:t>
            </a:r>
            <a:r>
              <a:rPr b="0" lang="fr-FR" sz="1400" spc="-26" strike="noStrike">
                <a:solidFill>
                  <a:srgbClr val="ffffff"/>
                </a:solidFill>
                <a:latin typeface="Arial"/>
                <a:ea typeface="DejaVu Sans"/>
              </a:rPr>
              <a:t>sur </a:t>
            </a:r>
            <a:r>
              <a:rPr b="0" lang="fr-FR" sz="1400" spc="-1" strike="noStrike">
                <a:solidFill>
                  <a:srgbClr val="ffffff"/>
                </a:solidFill>
                <a:latin typeface="Arial"/>
                <a:ea typeface="DejaVu Sans"/>
              </a:rPr>
              <a:t>la</a:t>
            </a:r>
            <a:r>
              <a:rPr b="0" lang="fr-FR" sz="1400" spc="-26" strike="noStrike">
                <a:solidFill>
                  <a:srgbClr val="ffffff"/>
                </a:solidFill>
                <a:latin typeface="Arial"/>
                <a:ea typeface="DejaVu Sans"/>
              </a:rPr>
              <a:t> </a:t>
            </a:r>
            <a:r>
              <a:rPr b="0" lang="fr-FR" sz="1400" spc="-1" strike="noStrike">
                <a:solidFill>
                  <a:srgbClr val="ffffff"/>
                </a:solidFill>
                <a:latin typeface="Arial"/>
                <a:ea typeface="DejaVu Sans"/>
              </a:rPr>
              <a:t>totalité</a:t>
            </a:r>
            <a:r>
              <a:rPr b="0" lang="fr-FR" sz="1400" spc="-32" strike="noStrike">
                <a:solidFill>
                  <a:srgbClr val="ffffff"/>
                </a:solidFill>
                <a:latin typeface="Arial"/>
                <a:ea typeface="DejaVu Sans"/>
              </a:rPr>
              <a:t> </a:t>
            </a:r>
            <a:r>
              <a:rPr b="0" lang="fr-FR" sz="1400" spc="-26" strike="noStrike">
                <a:solidFill>
                  <a:srgbClr val="ffffff"/>
                </a:solidFill>
                <a:latin typeface="Arial"/>
                <a:ea typeface="DejaVu Sans"/>
              </a:rPr>
              <a:t>de </a:t>
            </a:r>
            <a:r>
              <a:rPr b="0" lang="fr-FR" sz="1400" spc="-12" strike="noStrike">
                <a:solidFill>
                  <a:srgbClr val="ffffff"/>
                </a:solidFill>
                <a:latin typeface="Arial"/>
                <a:ea typeface="DejaVu Sans"/>
              </a:rPr>
              <a:t>l’échantillon</a:t>
            </a:r>
            <a:endParaRPr b="0" lang="fr-FR" sz="1400" spc="-1" strike="noStrike">
              <a:solidFill>
                <a:srgbClr val="000000"/>
              </a:solidFill>
              <a:latin typeface="Arial"/>
            </a:endParaRPr>
          </a:p>
        </p:txBody>
      </p:sp>
      <p:sp>
        <p:nvSpPr>
          <p:cNvPr id="289" name="object 13"/>
          <p:cNvSpPr/>
          <p:nvPr/>
        </p:nvSpPr>
        <p:spPr>
          <a:xfrm>
            <a:off x="4291200" y="2634840"/>
            <a:ext cx="303480" cy="355680"/>
          </a:xfrm>
          <a:custGeom>
            <a:avLst/>
            <a:gdLst>
              <a:gd name="textAreaLeft" fmla="*/ 0 w 303480"/>
              <a:gd name="textAreaRight" fmla="*/ 306000 w 303480"/>
              <a:gd name="textAreaTop" fmla="*/ 0 h 355680"/>
              <a:gd name="textAreaBottom" fmla="*/ 358200 h 355680"/>
            </a:gdLst>
            <a:ahLst/>
            <a:rect l="textAreaLeft" t="textAreaTop" r="textAreaRight" b="textAreaBottom"/>
            <a:pathLst>
              <a:path w="306070" h="358139">
                <a:moveTo>
                  <a:pt x="152908" y="0"/>
                </a:moveTo>
                <a:lnTo>
                  <a:pt x="152908" y="71500"/>
                </a:lnTo>
                <a:lnTo>
                  <a:pt x="0" y="71500"/>
                </a:lnTo>
                <a:lnTo>
                  <a:pt x="0" y="286257"/>
                </a:lnTo>
                <a:lnTo>
                  <a:pt x="152908" y="286257"/>
                </a:lnTo>
                <a:lnTo>
                  <a:pt x="152908" y="357758"/>
                </a:lnTo>
                <a:lnTo>
                  <a:pt x="305816" y="178815"/>
                </a:lnTo>
                <a:lnTo>
                  <a:pt x="152908" y="0"/>
                </a:lnTo>
                <a:close/>
              </a:path>
            </a:pathLst>
          </a:custGeom>
          <a:solidFill>
            <a:srgbClr val="c7cec9"/>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grpSp>
        <p:nvGrpSpPr>
          <p:cNvPr id="290" name="object 14"/>
          <p:cNvGrpSpPr/>
          <p:nvPr/>
        </p:nvGrpSpPr>
        <p:grpSpPr>
          <a:xfrm>
            <a:off x="4723920" y="2157480"/>
            <a:ext cx="1707480" cy="1309320"/>
            <a:chOff x="4723920" y="2157480"/>
            <a:chExt cx="1707480" cy="1309320"/>
          </a:xfrm>
        </p:grpSpPr>
        <p:sp>
          <p:nvSpPr>
            <p:cNvPr id="291" name="object 15"/>
            <p:cNvSpPr/>
            <p:nvPr/>
          </p:nvSpPr>
          <p:spPr>
            <a:xfrm>
              <a:off x="4723920" y="2157480"/>
              <a:ext cx="1707480" cy="1309320"/>
            </a:xfrm>
            <a:custGeom>
              <a:avLst/>
              <a:gdLst>
                <a:gd name="textAreaLeft" fmla="*/ 0 w 1707480"/>
                <a:gd name="textAreaRight" fmla="*/ 1710000 w 1707480"/>
                <a:gd name="textAreaTop" fmla="*/ 0 h 1309320"/>
                <a:gd name="textAreaBottom" fmla="*/ 1311840 h 1309320"/>
              </a:gdLst>
              <a:ahLst/>
              <a:rect l="textAreaLeft" t="textAreaTop" r="textAreaRight" b="textAreaBottom"/>
              <a:pathLst>
                <a:path w="1710054" h="1311910">
                  <a:moveTo>
                    <a:pt x="1578737" y="0"/>
                  </a:moveTo>
                  <a:lnTo>
                    <a:pt x="131191" y="0"/>
                  </a:lnTo>
                  <a:lnTo>
                    <a:pt x="80152" y="10318"/>
                  </a:lnTo>
                  <a:lnTo>
                    <a:pt x="38449" y="38449"/>
                  </a:lnTo>
                  <a:lnTo>
                    <a:pt x="10318" y="80152"/>
                  </a:lnTo>
                  <a:lnTo>
                    <a:pt x="0" y="131191"/>
                  </a:lnTo>
                  <a:lnTo>
                    <a:pt x="0" y="1180719"/>
                  </a:lnTo>
                  <a:lnTo>
                    <a:pt x="10318" y="1231810"/>
                  </a:lnTo>
                  <a:lnTo>
                    <a:pt x="38449" y="1273508"/>
                  </a:lnTo>
                  <a:lnTo>
                    <a:pt x="80152" y="1301609"/>
                  </a:lnTo>
                  <a:lnTo>
                    <a:pt x="131191" y="1311910"/>
                  </a:lnTo>
                  <a:lnTo>
                    <a:pt x="1578737" y="1311910"/>
                  </a:lnTo>
                  <a:lnTo>
                    <a:pt x="1629775" y="1301609"/>
                  </a:lnTo>
                  <a:lnTo>
                    <a:pt x="1671478" y="1273508"/>
                  </a:lnTo>
                  <a:lnTo>
                    <a:pt x="1699609" y="1231810"/>
                  </a:lnTo>
                  <a:lnTo>
                    <a:pt x="1709928" y="1180719"/>
                  </a:lnTo>
                  <a:lnTo>
                    <a:pt x="1709928" y="131191"/>
                  </a:lnTo>
                  <a:lnTo>
                    <a:pt x="1699609" y="80152"/>
                  </a:lnTo>
                  <a:lnTo>
                    <a:pt x="1671478" y="38449"/>
                  </a:lnTo>
                  <a:lnTo>
                    <a:pt x="1629775" y="10318"/>
                  </a:lnTo>
                  <a:lnTo>
                    <a:pt x="1578737"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292" name="object 16"/>
            <p:cNvSpPr/>
            <p:nvPr/>
          </p:nvSpPr>
          <p:spPr>
            <a:xfrm>
              <a:off x="4723920" y="2157480"/>
              <a:ext cx="1707480" cy="1309320"/>
            </a:xfrm>
            <a:custGeom>
              <a:avLst/>
              <a:gdLst>
                <a:gd name="textAreaLeft" fmla="*/ 0 w 1707480"/>
                <a:gd name="textAreaRight" fmla="*/ 1710000 w 1707480"/>
                <a:gd name="textAreaTop" fmla="*/ 0 h 1309320"/>
                <a:gd name="textAreaBottom" fmla="*/ 1311840 h 1309320"/>
              </a:gdLst>
              <a:ahLst/>
              <a:rect l="textAreaLeft" t="textAreaTop" r="textAreaRight" b="textAreaBottom"/>
              <a:pathLst>
                <a:path w="1710054" h="1311910">
                  <a:moveTo>
                    <a:pt x="0" y="131191"/>
                  </a:moveTo>
                  <a:lnTo>
                    <a:pt x="10318" y="80152"/>
                  </a:lnTo>
                  <a:lnTo>
                    <a:pt x="38449" y="38449"/>
                  </a:lnTo>
                  <a:lnTo>
                    <a:pt x="80152" y="10318"/>
                  </a:lnTo>
                  <a:lnTo>
                    <a:pt x="131191" y="0"/>
                  </a:lnTo>
                  <a:lnTo>
                    <a:pt x="1578737" y="0"/>
                  </a:lnTo>
                  <a:lnTo>
                    <a:pt x="1629775" y="10318"/>
                  </a:lnTo>
                  <a:lnTo>
                    <a:pt x="1671478" y="38449"/>
                  </a:lnTo>
                  <a:lnTo>
                    <a:pt x="1699609" y="80152"/>
                  </a:lnTo>
                  <a:lnTo>
                    <a:pt x="1709928" y="131191"/>
                  </a:lnTo>
                  <a:lnTo>
                    <a:pt x="1709928" y="1180719"/>
                  </a:lnTo>
                  <a:lnTo>
                    <a:pt x="1699609" y="1231810"/>
                  </a:lnTo>
                  <a:lnTo>
                    <a:pt x="1671478" y="1273508"/>
                  </a:lnTo>
                  <a:lnTo>
                    <a:pt x="1629775" y="1301609"/>
                  </a:lnTo>
                  <a:lnTo>
                    <a:pt x="1578737" y="1311910"/>
                  </a:lnTo>
                  <a:lnTo>
                    <a:pt x="131191" y="1311910"/>
                  </a:lnTo>
                  <a:lnTo>
                    <a:pt x="80152" y="1301609"/>
                  </a:lnTo>
                  <a:lnTo>
                    <a:pt x="38449" y="1273508"/>
                  </a:lnTo>
                  <a:lnTo>
                    <a:pt x="10318" y="1231810"/>
                  </a:lnTo>
                  <a:lnTo>
                    <a:pt x="0" y="1180719"/>
                  </a:lnTo>
                  <a:lnTo>
                    <a:pt x="0" y="131191"/>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grpSp>
      <p:sp>
        <p:nvSpPr>
          <p:cNvPr id="293" name="object 17"/>
          <p:cNvSpPr/>
          <p:nvPr/>
        </p:nvSpPr>
        <p:spPr>
          <a:xfrm>
            <a:off x="4968360" y="2585880"/>
            <a:ext cx="1220400" cy="411480"/>
          </a:xfrm>
          <a:prstGeom prst="rect">
            <a:avLst/>
          </a:prstGeom>
          <a:noFill/>
          <a:ln w="0">
            <a:noFill/>
          </a:ln>
        </p:spPr>
        <p:style>
          <a:lnRef idx="0"/>
          <a:fillRef idx="0"/>
          <a:effectRef idx="0"/>
          <a:fontRef idx="minor"/>
        </p:style>
        <p:txBody>
          <a:bodyPr lIns="0" rIns="0" tIns="43200" bIns="0" anchor="t">
            <a:spAutoFit/>
          </a:bodyPr>
          <a:p>
            <a:pPr marL="302400" indent="-289440">
              <a:lnSpc>
                <a:spcPts val="1451"/>
              </a:lnSpc>
              <a:spcBef>
                <a:spcPts val="340"/>
              </a:spcBef>
              <a:tabLst>
                <a:tab algn="l" pos="0"/>
              </a:tabLst>
            </a:pPr>
            <a:r>
              <a:rPr b="0" lang="fr-FR" sz="1400" spc="-1" strike="noStrike">
                <a:solidFill>
                  <a:srgbClr val="ffffff"/>
                </a:solidFill>
                <a:latin typeface="Arial"/>
                <a:ea typeface="DejaVu Sans"/>
              </a:rPr>
              <a:t>Explication</a:t>
            </a:r>
            <a:r>
              <a:rPr b="0" lang="fr-FR" sz="1400" spc="-41" strike="noStrike">
                <a:solidFill>
                  <a:srgbClr val="ffffff"/>
                </a:solidFill>
                <a:latin typeface="Arial"/>
                <a:ea typeface="DejaVu Sans"/>
              </a:rPr>
              <a:t> </a:t>
            </a:r>
            <a:r>
              <a:rPr b="0" lang="fr-FR" sz="1400" spc="-26" strike="noStrike">
                <a:solidFill>
                  <a:srgbClr val="ffffff"/>
                </a:solidFill>
                <a:latin typeface="Arial"/>
                <a:ea typeface="DejaVu Sans"/>
              </a:rPr>
              <a:t>des </a:t>
            </a:r>
            <a:r>
              <a:rPr b="0" lang="fr-FR" sz="1400" spc="-12" strike="noStrike">
                <a:solidFill>
                  <a:srgbClr val="ffffff"/>
                </a:solidFill>
                <a:latin typeface="Arial"/>
                <a:ea typeface="DejaVu Sans"/>
              </a:rPr>
              <a:t>clusters</a:t>
            </a:r>
            <a:endParaRPr b="0" lang="fr-FR" sz="1400" spc="-1" strike="noStrike">
              <a:solidFill>
                <a:srgbClr val="000000"/>
              </a:solidFill>
              <a:latin typeface="Arial"/>
            </a:endParaRPr>
          </a:p>
        </p:txBody>
      </p:sp>
      <p:sp>
        <p:nvSpPr>
          <p:cNvPr id="294" name="object 18"/>
          <p:cNvSpPr/>
          <p:nvPr/>
        </p:nvSpPr>
        <p:spPr>
          <a:xfrm>
            <a:off x="6577920" y="2634840"/>
            <a:ext cx="303480" cy="355680"/>
          </a:xfrm>
          <a:custGeom>
            <a:avLst/>
            <a:gdLst>
              <a:gd name="textAreaLeft" fmla="*/ 0 w 303480"/>
              <a:gd name="textAreaRight" fmla="*/ 306000 w 303480"/>
              <a:gd name="textAreaTop" fmla="*/ 0 h 355680"/>
              <a:gd name="textAreaBottom" fmla="*/ 358200 h 355680"/>
            </a:gdLst>
            <a:ahLst/>
            <a:rect l="textAreaLeft" t="textAreaTop" r="textAreaRight" b="textAreaBottom"/>
            <a:pathLst>
              <a:path w="306070" h="358139">
                <a:moveTo>
                  <a:pt x="153034" y="0"/>
                </a:moveTo>
                <a:lnTo>
                  <a:pt x="153034" y="71500"/>
                </a:lnTo>
                <a:lnTo>
                  <a:pt x="0" y="71500"/>
                </a:lnTo>
                <a:lnTo>
                  <a:pt x="0" y="286257"/>
                </a:lnTo>
                <a:lnTo>
                  <a:pt x="153034" y="286257"/>
                </a:lnTo>
                <a:lnTo>
                  <a:pt x="153034" y="357758"/>
                </a:lnTo>
                <a:lnTo>
                  <a:pt x="305942" y="178815"/>
                </a:lnTo>
                <a:lnTo>
                  <a:pt x="153034" y="0"/>
                </a:lnTo>
                <a:close/>
              </a:path>
            </a:pathLst>
          </a:custGeom>
          <a:solidFill>
            <a:srgbClr val="c7cec9"/>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grpSp>
        <p:nvGrpSpPr>
          <p:cNvPr id="295" name="object 19"/>
          <p:cNvGrpSpPr/>
          <p:nvPr/>
        </p:nvGrpSpPr>
        <p:grpSpPr>
          <a:xfrm>
            <a:off x="7010640" y="2157480"/>
            <a:ext cx="1590120" cy="1309320"/>
            <a:chOff x="7010640" y="2157480"/>
            <a:chExt cx="1590120" cy="1309320"/>
          </a:xfrm>
        </p:grpSpPr>
        <p:sp>
          <p:nvSpPr>
            <p:cNvPr id="296" name="object 20"/>
            <p:cNvSpPr/>
            <p:nvPr/>
          </p:nvSpPr>
          <p:spPr>
            <a:xfrm>
              <a:off x="7010640" y="2157480"/>
              <a:ext cx="1590120" cy="1309320"/>
            </a:xfrm>
            <a:custGeom>
              <a:avLst/>
              <a:gdLst>
                <a:gd name="textAreaLeft" fmla="*/ 0 w 1590120"/>
                <a:gd name="textAreaRight" fmla="*/ 1592640 w 1590120"/>
                <a:gd name="textAreaTop" fmla="*/ 0 h 1309320"/>
                <a:gd name="textAreaBottom" fmla="*/ 1311840 h 1309320"/>
              </a:gdLst>
              <a:ahLst/>
              <a:rect l="textAreaLeft" t="textAreaTop" r="textAreaRight" b="textAreaBottom"/>
              <a:pathLst>
                <a:path w="1592579" h="1311910">
                  <a:moveTo>
                    <a:pt x="1461389" y="0"/>
                  </a:moveTo>
                  <a:lnTo>
                    <a:pt x="131191" y="0"/>
                  </a:lnTo>
                  <a:lnTo>
                    <a:pt x="80152" y="10318"/>
                  </a:lnTo>
                  <a:lnTo>
                    <a:pt x="38449" y="38449"/>
                  </a:lnTo>
                  <a:lnTo>
                    <a:pt x="10318" y="80152"/>
                  </a:lnTo>
                  <a:lnTo>
                    <a:pt x="0" y="131191"/>
                  </a:lnTo>
                  <a:lnTo>
                    <a:pt x="0" y="1180719"/>
                  </a:lnTo>
                  <a:lnTo>
                    <a:pt x="10318" y="1231810"/>
                  </a:lnTo>
                  <a:lnTo>
                    <a:pt x="38449" y="1273508"/>
                  </a:lnTo>
                  <a:lnTo>
                    <a:pt x="80152" y="1301609"/>
                  </a:lnTo>
                  <a:lnTo>
                    <a:pt x="131191" y="1311910"/>
                  </a:lnTo>
                  <a:lnTo>
                    <a:pt x="1461389" y="1311910"/>
                  </a:lnTo>
                  <a:lnTo>
                    <a:pt x="1512480" y="1301609"/>
                  </a:lnTo>
                  <a:lnTo>
                    <a:pt x="1554178" y="1273508"/>
                  </a:lnTo>
                  <a:lnTo>
                    <a:pt x="1582279" y="1231810"/>
                  </a:lnTo>
                  <a:lnTo>
                    <a:pt x="1592579" y="1180719"/>
                  </a:lnTo>
                  <a:lnTo>
                    <a:pt x="1592579" y="131191"/>
                  </a:lnTo>
                  <a:lnTo>
                    <a:pt x="1582279" y="80152"/>
                  </a:lnTo>
                  <a:lnTo>
                    <a:pt x="1554178" y="38449"/>
                  </a:lnTo>
                  <a:lnTo>
                    <a:pt x="1512480" y="10318"/>
                  </a:lnTo>
                  <a:lnTo>
                    <a:pt x="1461389"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297" name="object 21"/>
            <p:cNvSpPr/>
            <p:nvPr/>
          </p:nvSpPr>
          <p:spPr>
            <a:xfrm>
              <a:off x="7010640" y="2157480"/>
              <a:ext cx="1590120" cy="1309320"/>
            </a:xfrm>
            <a:custGeom>
              <a:avLst/>
              <a:gdLst>
                <a:gd name="textAreaLeft" fmla="*/ 0 w 1590120"/>
                <a:gd name="textAreaRight" fmla="*/ 1592640 w 1590120"/>
                <a:gd name="textAreaTop" fmla="*/ 0 h 1309320"/>
                <a:gd name="textAreaBottom" fmla="*/ 1311840 h 1309320"/>
              </a:gdLst>
              <a:ahLst/>
              <a:rect l="textAreaLeft" t="textAreaTop" r="textAreaRight" b="textAreaBottom"/>
              <a:pathLst>
                <a:path w="1592579" h="1311910">
                  <a:moveTo>
                    <a:pt x="0" y="131191"/>
                  </a:moveTo>
                  <a:lnTo>
                    <a:pt x="10318" y="80152"/>
                  </a:lnTo>
                  <a:lnTo>
                    <a:pt x="38449" y="38449"/>
                  </a:lnTo>
                  <a:lnTo>
                    <a:pt x="80152" y="10318"/>
                  </a:lnTo>
                  <a:lnTo>
                    <a:pt x="131191" y="0"/>
                  </a:lnTo>
                  <a:lnTo>
                    <a:pt x="1461389" y="0"/>
                  </a:lnTo>
                  <a:lnTo>
                    <a:pt x="1512480" y="10318"/>
                  </a:lnTo>
                  <a:lnTo>
                    <a:pt x="1554178" y="38449"/>
                  </a:lnTo>
                  <a:lnTo>
                    <a:pt x="1582279" y="80152"/>
                  </a:lnTo>
                  <a:lnTo>
                    <a:pt x="1592579" y="131191"/>
                  </a:lnTo>
                  <a:lnTo>
                    <a:pt x="1592579" y="1180719"/>
                  </a:lnTo>
                  <a:lnTo>
                    <a:pt x="1582279" y="1231810"/>
                  </a:lnTo>
                  <a:lnTo>
                    <a:pt x="1554178" y="1273508"/>
                  </a:lnTo>
                  <a:lnTo>
                    <a:pt x="1512480" y="1301609"/>
                  </a:lnTo>
                  <a:lnTo>
                    <a:pt x="1461389" y="1311910"/>
                  </a:lnTo>
                  <a:lnTo>
                    <a:pt x="131191" y="1311910"/>
                  </a:lnTo>
                  <a:lnTo>
                    <a:pt x="80152" y="1301609"/>
                  </a:lnTo>
                  <a:lnTo>
                    <a:pt x="38449" y="1273508"/>
                  </a:lnTo>
                  <a:lnTo>
                    <a:pt x="10318" y="1231810"/>
                  </a:lnTo>
                  <a:lnTo>
                    <a:pt x="0" y="1180719"/>
                  </a:lnTo>
                  <a:lnTo>
                    <a:pt x="0" y="131191"/>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grpSp>
      <p:sp>
        <p:nvSpPr>
          <p:cNvPr id="298" name="object 22"/>
          <p:cNvSpPr/>
          <p:nvPr/>
        </p:nvSpPr>
        <p:spPr>
          <a:xfrm>
            <a:off x="7118640" y="2493720"/>
            <a:ext cx="1378080" cy="595800"/>
          </a:xfrm>
          <a:prstGeom prst="rect">
            <a:avLst/>
          </a:prstGeom>
          <a:noFill/>
          <a:ln w="0">
            <a:noFill/>
          </a:ln>
        </p:spPr>
        <p:style>
          <a:lnRef idx="0"/>
          <a:fillRef idx="0"/>
          <a:effectRef idx="0"/>
          <a:fontRef idx="minor"/>
        </p:style>
        <p:txBody>
          <a:bodyPr lIns="0" rIns="0" tIns="43200" bIns="0" anchor="t">
            <a:spAutoFit/>
          </a:bodyPr>
          <a:p>
            <a:pPr marL="12600" algn="ctr">
              <a:lnSpc>
                <a:spcPts val="1451"/>
              </a:lnSpc>
              <a:spcBef>
                <a:spcPts val="340"/>
              </a:spcBef>
              <a:tabLst>
                <a:tab algn="l" pos="408240"/>
              </a:tabLst>
            </a:pPr>
            <a:r>
              <a:rPr b="0" lang="fr-FR" sz="1400" spc="-1" strike="noStrike">
                <a:solidFill>
                  <a:srgbClr val="ffffff"/>
                </a:solidFill>
                <a:latin typeface="Arial"/>
                <a:ea typeface="DejaVu Sans"/>
              </a:rPr>
              <a:t>Détermination</a:t>
            </a:r>
            <a:r>
              <a:rPr b="0" lang="fr-FR" sz="1400" spc="-52" strike="noStrike">
                <a:solidFill>
                  <a:srgbClr val="ffffff"/>
                </a:solidFill>
                <a:latin typeface="Arial"/>
                <a:ea typeface="DejaVu Sans"/>
              </a:rPr>
              <a:t> </a:t>
            </a:r>
            <a:r>
              <a:rPr b="0" lang="fr-FR" sz="1400" spc="-26" strike="noStrike">
                <a:solidFill>
                  <a:srgbClr val="ffffff"/>
                </a:solidFill>
                <a:latin typeface="Arial"/>
                <a:ea typeface="DejaVu Sans"/>
              </a:rPr>
              <a:t>de </a:t>
            </a:r>
            <a:r>
              <a:rPr b="0" lang="fr-FR" sz="1400" spc="-1" strike="noStrike">
                <a:solidFill>
                  <a:srgbClr val="ffffff"/>
                </a:solidFill>
                <a:latin typeface="Arial"/>
                <a:ea typeface="DejaVu Sans"/>
              </a:rPr>
              <a:t>la</a:t>
            </a:r>
            <a:r>
              <a:rPr b="0" lang="fr-FR" sz="1400" spc="-35" strike="noStrike">
                <a:solidFill>
                  <a:srgbClr val="ffffff"/>
                </a:solidFill>
                <a:latin typeface="Arial"/>
                <a:ea typeface="DejaVu Sans"/>
              </a:rPr>
              <a:t> </a:t>
            </a:r>
            <a:r>
              <a:rPr b="0" lang="fr-FR" sz="1400" spc="-1" strike="noStrike">
                <a:solidFill>
                  <a:srgbClr val="ffffff"/>
                </a:solidFill>
                <a:latin typeface="Arial"/>
                <a:ea typeface="DejaVu Sans"/>
              </a:rPr>
              <a:t>fréquence</a:t>
            </a:r>
            <a:r>
              <a:rPr b="0" lang="fr-FR" sz="1400" spc="-46" strike="noStrike">
                <a:solidFill>
                  <a:srgbClr val="ffffff"/>
                </a:solidFill>
                <a:latin typeface="Arial"/>
                <a:ea typeface="DejaVu Sans"/>
              </a:rPr>
              <a:t> </a:t>
            </a:r>
            <a:r>
              <a:rPr b="0" lang="fr-FR" sz="1400" spc="-26" strike="noStrike">
                <a:solidFill>
                  <a:srgbClr val="ffffff"/>
                </a:solidFill>
                <a:latin typeface="Arial"/>
                <a:ea typeface="DejaVu Sans"/>
              </a:rPr>
              <a:t>de </a:t>
            </a:r>
            <a:r>
              <a:rPr b="0" lang="fr-FR" sz="1400" spc="-1" strike="noStrike">
                <a:solidFill>
                  <a:srgbClr val="ffffff"/>
                </a:solidFill>
                <a:latin typeface="Arial"/>
                <a:ea typeface="DejaVu Sans"/>
              </a:rPr>
              <a:t>mise</a:t>
            </a:r>
            <a:r>
              <a:rPr b="0" lang="fr-FR" sz="1400" spc="-15" strike="noStrike">
                <a:solidFill>
                  <a:srgbClr val="ffffff"/>
                </a:solidFill>
                <a:latin typeface="Arial"/>
                <a:ea typeface="DejaVu Sans"/>
              </a:rPr>
              <a:t> </a:t>
            </a:r>
            <a:r>
              <a:rPr b="0" lang="fr-FR" sz="1400" spc="-1" strike="noStrike">
                <a:solidFill>
                  <a:srgbClr val="ffffff"/>
                </a:solidFill>
                <a:latin typeface="Arial"/>
                <a:ea typeface="DejaVu Sans"/>
              </a:rPr>
              <a:t>à</a:t>
            </a:r>
            <a:r>
              <a:rPr b="0" lang="fr-FR" sz="1400" spc="-15" strike="noStrike">
                <a:solidFill>
                  <a:srgbClr val="ffffff"/>
                </a:solidFill>
                <a:latin typeface="Arial"/>
                <a:ea typeface="DejaVu Sans"/>
              </a:rPr>
              <a:t> </a:t>
            </a:r>
            <a:r>
              <a:rPr b="0" lang="fr-FR" sz="1400" spc="-21" strike="noStrike">
                <a:solidFill>
                  <a:srgbClr val="ffffff"/>
                </a:solidFill>
                <a:latin typeface="Arial"/>
                <a:ea typeface="DejaVu Sans"/>
              </a:rPr>
              <a:t>jour</a:t>
            </a:r>
            <a:endParaRPr b="0" lang="fr-FR" sz="1400" spc="-1" strike="noStrike">
              <a:solidFill>
                <a:srgbClr val="000000"/>
              </a:solidFill>
              <a:latin typeface="Arial"/>
            </a:endParaRPr>
          </a:p>
        </p:txBody>
      </p:sp>
      <p:sp>
        <p:nvSpPr>
          <p:cNvPr id="299" name="object 23"/>
          <p:cNvSpPr/>
          <p:nvPr/>
        </p:nvSpPr>
        <p:spPr>
          <a:xfrm>
            <a:off x="3067200" y="4034880"/>
            <a:ext cx="4477320" cy="194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tabLst>
                <a:tab algn="l" pos="408240"/>
              </a:tabLst>
            </a:pPr>
            <a:r>
              <a:rPr b="0" i="1" lang="fr-FR" sz="1200" spc="-1" strike="noStrike">
                <a:solidFill>
                  <a:srgbClr val="292934"/>
                </a:solidFill>
                <a:latin typeface="Arial"/>
                <a:ea typeface="DejaVu Sans"/>
              </a:rPr>
              <a:t>(*)</a:t>
            </a:r>
            <a:r>
              <a:rPr b="0" i="1" lang="fr-FR" sz="1200" spc="-26" strike="noStrike">
                <a:solidFill>
                  <a:srgbClr val="292934"/>
                </a:solidFill>
                <a:latin typeface="Arial"/>
                <a:ea typeface="DejaVu Sans"/>
              </a:rPr>
              <a:t> </a:t>
            </a:r>
            <a:r>
              <a:rPr b="0" i="1" lang="fr-FR" sz="1200" spc="-1" strike="noStrike">
                <a:solidFill>
                  <a:srgbClr val="292934"/>
                </a:solidFill>
                <a:latin typeface="Arial"/>
                <a:ea typeface="DejaVu Sans"/>
              </a:rPr>
              <a:t>Modèles</a:t>
            </a:r>
            <a:r>
              <a:rPr b="0" i="1" lang="fr-FR" sz="1200" spc="-41" strike="noStrike">
                <a:solidFill>
                  <a:srgbClr val="292934"/>
                </a:solidFill>
                <a:latin typeface="Arial"/>
                <a:ea typeface="DejaVu Sans"/>
              </a:rPr>
              <a:t> </a:t>
            </a:r>
            <a:r>
              <a:rPr b="0" i="1" lang="fr-FR" sz="1200" spc="-1" strike="noStrike">
                <a:solidFill>
                  <a:srgbClr val="292934"/>
                </a:solidFill>
                <a:latin typeface="Arial"/>
                <a:ea typeface="DejaVu Sans"/>
              </a:rPr>
              <a:t>entraînés</a:t>
            </a:r>
            <a:r>
              <a:rPr b="0" i="1" lang="fr-FR" sz="1200" spc="-41" strike="noStrike">
                <a:solidFill>
                  <a:srgbClr val="292934"/>
                </a:solidFill>
                <a:latin typeface="Arial"/>
                <a:ea typeface="DejaVu Sans"/>
              </a:rPr>
              <a:t> </a:t>
            </a:r>
            <a:r>
              <a:rPr b="0" i="1" lang="fr-FR" sz="1200" spc="-1" strike="noStrike">
                <a:solidFill>
                  <a:srgbClr val="292934"/>
                </a:solidFill>
                <a:latin typeface="Arial"/>
                <a:ea typeface="DejaVu Sans"/>
              </a:rPr>
              <a:t>: Kmeans,</a:t>
            </a:r>
            <a:r>
              <a:rPr b="0" i="1" lang="fr-FR" sz="1200" spc="-26" strike="noStrike">
                <a:solidFill>
                  <a:srgbClr val="292934"/>
                </a:solidFill>
                <a:latin typeface="Arial"/>
                <a:ea typeface="DejaVu Sans"/>
              </a:rPr>
              <a:t> </a:t>
            </a:r>
            <a:r>
              <a:rPr b="0" i="1" lang="fr-FR" sz="1200" spc="-1" strike="noStrike">
                <a:solidFill>
                  <a:srgbClr val="292934"/>
                </a:solidFill>
                <a:latin typeface="Arial"/>
                <a:ea typeface="DejaVu Sans"/>
              </a:rPr>
              <a:t>DBScan,</a:t>
            </a:r>
            <a:r>
              <a:rPr b="0" i="1" lang="fr-FR" sz="1200" spc="-26" strike="noStrike">
                <a:solidFill>
                  <a:srgbClr val="292934"/>
                </a:solidFill>
                <a:latin typeface="Arial"/>
                <a:ea typeface="DejaVu Sans"/>
              </a:rPr>
              <a:t> </a:t>
            </a:r>
            <a:r>
              <a:rPr b="0" i="1" lang="fr-FR" sz="1200" spc="-1" strike="noStrike">
                <a:solidFill>
                  <a:srgbClr val="292934"/>
                </a:solidFill>
                <a:latin typeface="Arial"/>
                <a:ea typeface="DejaVu Sans"/>
              </a:rPr>
              <a:t>Clustering</a:t>
            </a:r>
            <a:r>
              <a:rPr b="0" i="1" lang="fr-FR" sz="1200" spc="-32" strike="noStrike">
                <a:solidFill>
                  <a:srgbClr val="292934"/>
                </a:solidFill>
                <a:latin typeface="Arial"/>
                <a:ea typeface="DejaVu Sans"/>
              </a:rPr>
              <a:t> </a:t>
            </a:r>
            <a:r>
              <a:rPr b="0" i="1" lang="fr-FR" sz="1200" spc="-12" strike="noStrike">
                <a:solidFill>
                  <a:srgbClr val="292934"/>
                </a:solidFill>
                <a:latin typeface="Arial"/>
                <a:ea typeface="DejaVu Sans"/>
              </a:rPr>
              <a:t>Hiérarchique</a:t>
            </a:r>
            <a:endParaRPr b="0" lang="fr-FR" sz="1200" spc="-1" strike="noStrike">
              <a:solidFill>
                <a:srgbClr val="000000"/>
              </a:solidFill>
              <a:latin typeface="Arial"/>
            </a:endParaRPr>
          </a:p>
        </p:txBody>
      </p:sp>
      <p:grpSp>
        <p:nvGrpSpPr>
          <p:cNvPr id="300" name="object 24"/>
          <p:cNvGrpSpPr/>
          <p:nvPr/>
        </p:nvGrpSpPr>
        <p:grpSpPr>
          <a:xfrm>
            <a:off x="683640" y="3846240"/>
            <a:ext cx="1440360" cy="593280"/>
            <a:chOff x="683640" y="3846240"/>
            <a:chExt cx="1440360" cy="593280"/>
          </a:xfrm>
        </p:grpSpPr>
        <p:sp>
          <p:nvSpPr>
            <p:cNvPr id="301" name="object 25"/>
            <p:cNvSpPr/>
            <p:nvPr/>
          </p:nvSpPr>
          <p:spPr>
            <a:xfrm>
              <a:off x="683640" y="3846240"/>
              <a:ext cx="1440360" cy="593280"/>
            </a:xfrm>
            <a:custGeom>
              <a:avLst/>
              <a:gdLst>
                <a:gd name="textAreaLeft" fmla="*/ 0 w 1440360"/>
                <a:gd name="textAreaRight" fmla="*/ 1442880 w 1440360"/>
                <a:gd name="textAreaTop" fmla="*/ 0 h 593280"/>
                <a:gd name="textAreaBottom" fmla="*/ 595800 h 593280"/>
              </a:gdLst>
              <a:ahLst/>
              <a:rect l="textAreaLeft" t="textAreaTop" r="textAreaRight" b="textAreaBottom"/>
              <a:pathLst>
                <a:path w="1442720" h="595629">
                  <a:moveTo>
                    <a:pt x="1383106" y="0"/>
                  </a:moveTo>
                  <a:lnTo>
                    <a:pt x="59563" y="0"/>
                  </a:lnTo>
                  <a:lnTo>
                    <a:pt x="36379" y="4681"/>
                  </a:lnTo>
                  <a:lnTo>
                    <a:pt x="17446" y="17446"/>
                  </a:lnTo>
                  <a:lnTo>
                    <a:pt x="4681" y="36379"/>
                  </a:lnTo>
                  <a:lnTo>
                    <a:pt x="0" y="59562"/>
                  </a:lnTo>
                  <a:lnTo>
                    <a:pt x="0" y="536066"/>
                  </a:lnTo>
                  <a:lnTo>
                    <a:pt x="4681" y="559250"/>
                  </a:lnTo>
                  <a:lnTo>
                    <a:pt x="17446" y="578183"/>
                  </a:lnTo>
                  <a:lnTo>
                    <a:pt x="36379" y="590948"/>
                  </a:lnTo>
                  <a:lnTo>
                    <a:pt x="59563" y="595629"/>
                  </a:lnTo>
                  <a:lnTo>
                    <a:pt x="1383106" y="595629"/>
                  </a:lnTo>
                  <a:lnTo>
                    <a:pt x="1406289" y="590948"/>
                  </a:lnTo>
                  <a:lnTo>
                    <a:pt x="1425222" y="578183"/>
                  </a:lnTo>
                  <a:lnTo>
                    <a:pt x="1437988" y="559250"/>
                  </a:lnTo>
                  <a:lnTo>
                    <a:pt x="1442669" y="536066"/>
                  </a:lnTo>
                  <a:lnTo>
                    <a:pt x="1442669" y="59562"/>
                  </a:lnTo>
                  <a:lnTo>
                    <a:pt x="1437988" y="36379"/>
                  </a:lnTo>
                  <a:lnTo>
                    <a:pt x="1425222" y="17446"/>
                  </a:lnTo>
                  <a:lnTo>
                    <a:pt x="1406289" y="4681"/>
                  </a:lnTo>
                  <a:lnTo>
                    <a:pt x="1383106" y="0"/>
                  </a:lnTo>
                  <a:close/>
                </a:path>
              </a:pathLst>
            </a:custGeom>
            <a:solidFill>
              <a:srgbClr val="d3dad5"/>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302" name="object 26"/>
            <p:cNvSpPr/>
            <p:nvPr/>
          </p:nvSpPr>
          <p:spPr>
            <a:xfrm>
              <a:off x="683640" y="3846240"/>
              <a:ext cx="1440360" cy="593280"/>
            </a:xfrm>
            <a:custGeom>
              <a:avLst/>
              <a:gdLst>
                <a:gd name="textAreaLeft" fmla="*/ 0 w 1440360"/>
                <a:gd name="textAreaRight" fmla="*/ 1442880 w 1440360"/>
                <a:gd name="textAreaTop" fmla="*/ 0 h 593280"/>
                <a:gd name="textAreaBottom" fmla="*/ 595800 h 593280"/>
              </a:gdLst>
              <a:ahLst/>
              <a:rect l="textAreaLeft" t="textAreaTop" r="textAreaRight" b="textAreaBottom"/>
              <a:pathLst>
                <a:path w="1442720" h="595629">
                  <a:moveTo>
                    <a:pt x="0" y="59562"/>
                  </a:moveTo>
                  <a:lnTo>
                    <a:pt x="4681" y="36379"/>
                  </a:lnTo>
                  <a:lnTo>
                    <a:pt x="17446" y="17446"/>
                  </a:lnTo>
                  <a:lnTo>
                    <a:pt x="36379" y="4681"/>
                  </a:lnTo>
                  <a:lnTo>
                    <a:pt x="59563" y="0"/>
                  </a:lnTo>
                  <a:lnTo>
                    <a:pt x="1383106" y="0"/>
                  </a:lnTo>
                  <a:lnTo>
                    <a:pt x="1406289" y="4681"/>
                  </a:lnTo>
                  <a:lnTo>
                    <a:pt x="1425222" y="17446"/>
                  </a:lnTo>
                  <a:lnTo>
                    <a:pt x="1437988" y="36379"/>
                  </a:lnTo>
                  <a:lnTo>
                    <a:pt x="1442669" y="59562"/>
                  </a:lnTo>
                  <a:lnTo>
                    <a:pt x="1442669" y="536066"/>
                  </a:lnTo>
                  <a:lnTo>
                    <a:pt x="1437988" y="559250"/>
                  </a:lnTo>
                  <a:lnTo>
                    <a:pt x="1425222" y="578183"/>
                  </a:lnTo>
                  <a:lnTo>
                    <a:pt x="1406289" y="590948"/>
                  </a:lnTo>
                  <a:lnTo>
                    <a:pt x="1383106" y="595629"/>
                  </a:lnTo>
                  <a:lnTo>
                    <a:pt x="59563" y="595629"/>
                  </a:lnTo>
                  <a:lnTo>
                    <a:pt x="36379" y="590948"/>
                  </a:lnTo>
                  <a:lnTo>
                    <a:pt x="17446" y="578183"/>
                  </a:lnTo>
                  <a:lnTo>
                    <a:pt x="4681" y="559250"/>
                  </a:lnTo>
                  <a:lnTo>
                    <a:pt x="0" y="536066"/>
                  </a:lnTo>
                  <a:lnTo>
                    <a:pt x="0" y="59562"/>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grpSp>
      <p:sp>
        <p:nvSpPr>
          <p:cNvPr id="303" name="object 27"/>
          <p:cNvSpPr/>
          <p:nvPr/>
        </p:nvSpPr>
        <p:spPr>
          <a:xfrm>
            <a:off x="934920" y="3944880"/>
            <a:ext cx="935280" cy="363240"/>
          </a:xfrm>
          <a:prstGeom prst="rect">
            <a:avLst/>
          </a:prstGeom>
          <a:noFill/>
          <a:ln w="0">
            <a:noFill/>
          </a:ln>
        </p:spPr>
        <p:style>
          <a:lnRef idx="0"/>
          <a:fillRef idx="0"/>
          <a:effectRef idx="0"/>
          <a:fontRef idx="minor"/>
        </p:style>
        <p:txBody>
          <a:bodyPr lIns="0" rIns="0" tIns="33120" bIns="0" anchor="t">
            <a:spAutoFit/>
          </a:bodyPr>
          <a:p>
            <a:pPr marL="192240" indent="-180360">
              <a:lnSpc>
                <a:spcPts val="1301"/>
              </a:lnSpc>
              <a:spcBef>
                <a:spcPts val="258"/>
              </a:spcBef>
              <a:tabLst>
                <a:tab algn="l" pos="0"/>
              </a:tabLst>
            </a:pPr>
            <a:r>
              <a:rPr b="0" i="1" lang="fr-FR" sz="1200" spc="-1" strike="noStrike">
                <a:solidFill>
                  <a:srgbClr val="292934"/>
                </a:solidFill>
                <a:latin typeface="Arial"/>
                <a:ea typeface="DejaVu Sans"/>
              </a:rPr>
              <a:t>Evolution</a:t>
            </a:r>
            <a:r>
              <a:rPr b="0" i="1" lang="fr-FR" sz="1200" spc="-41" strike="noStrike">
                <a:solidFill>
                  <a:srgbClr val="292934"/>
                </a:solidFill>
                <a:latin typeface="Arial"/>
                <a:ea typeface="DejaVu Sans"/>
              </a:rPr>
              <a:t> </a:t>
            </a:r>
            <a:r>
              <a:rPr b="0" i="1" lang="fr-FR" sz="1200" spc="-26" strike="noStrike">
                <a:solidFill>
                  <a:srgbClr val="292934"/>
                </a:solidFill>
                <a:latin typeface="Arial"/>
                <a:ea typeface="DejaVu Sans"/>
              </a:rPr>
              <a:t>des </a:t>
            </a:r>
            <a:r>
              <a:rPr b="0" i="1" lang="fr-FR" sz="1200" spc="-12" strike="noStrike">
                <a:solidFill>
                  <a:srgbClr val="292934"/>
                </a:solidFill>
                <a:latin typeface="Arial"/>
                <a:ea typeface="DejaVu Sans"/>
              </a:rPr>
              <a:t>features</a:t>
            </a:r>
            <a:endParaRPr b="0" lang="fr-FR" sz="1200" spc="-1" strike="noStrike">
              <a:solidFill>
                <a:srgbClr val="000000"/>
              </a:solidFill>
              <a:latin typeface="Arial"/>
            </a:endParaRPr>
          </a:p>
        </p:txBody>
      </p:sp>
      <p:grpSp>
        <p:nvGrpSpPr>
          <p:cNvPr id="304" name="object 28"/>
          <p:cNvGrpSpPr/>
          <p:nvPr/>
        </p:nvGrpSpPr>
        <p:grpSpPr>
          <a:xfrm>
            <a:off x="1012680" y="3505680"/>
            <a:ext cx="821160" cy="285840"/>
            <a:chOff x="1012680" y="3505680"/>
            <a:chExt cx="821160" cy="285840"/>
          </a:xfrm>
        </p:grpSpPr>
        <p:sp>
          <p:nvSpPr>
            <p:cNvPr id="305" name="object 29"/>
            <p:cNvSpPr/>
            <p:nvPr/>
          </p:nvSpPr>
          <p:spPr>
            <a:xfrm>
              <a:off x="1012680" y="3505680"/>
              <a:ext cx="433080" cy="285840"/>
            </a:xfrm>
            <a:custGeom>
              <a:avLst/>
              <a:gdLst>
                <a:gd name="textAreaLeft" fmla="*/ 0 w 433080"/>
                <a:gd name="textAreaRight" fmla="*/ 435600 w 433080"/>
                <a:gd name="textAreaTop" fmla="*/ 0 h 285840"/>
                <a:gd name="textAreaBottom" fmla="*/ 288360 h 285840"/>
              </a:gdLst>
              <a:ahLst/>
              <a:rect l="textAreaLeft" t="textAreaTop" r="textAreaRight" b="textAreaBottom"/>
              <a:pathLst>
                <a:path w="435609" h="288289">
                  <a:moveTo>
                    <a:pt x="33388" y="0"/>
                  </a:moveTo>
                  <a:lnTo>
                    <a:pt x="0" y="125349"/>
                  </a:lnTo>
                  <a:lnTo>
                    <a:pt x="57492" y="125349"/>
                  </a:lnTo>
                  <a:lnTo>
                    <a:pt x="84960" y="160889"/>
                  </a:lnTo>
                  <a:lnTo>
                    <a:pt x="118390" y="192720"/>
                  </a:lnTo>
                  <a:lnTo>
                    <a:pt x="157110" y="220523"/>
                  </a:lnTo>
                  <a:lnTo>
                    <a:pt x="200444" y="243982"/>
                  </a:lnTo>
                  <a:lnTo>
                    <a:pt x="247716" y="262780"/>
                  </a:lnTo>
                  <a:lnTo>
                    <a:pt x="298251" y="276600"/>
                  </a:lnTo>
                  <a:lnTo>
                    <a:pt x="351375" y="285124"/>
                  </a:lnTo>
                  <a:lnTo>
                    <a:pt x="406412" y="288036"/>
                  </a:lnTo>
                  <a:lnTo>
                    <a:pt x="435495" y="288036"/>
                  </a:lnTo>
                  <a:lnTo>
                    <a:pt x="380456" y="285124"/>
                  </a:lnTo>
                  <a:lnTo>
                    <a:pt x="327326" y="276600"/>
                  </a:lnTo>
                  <a:lnTo>
                    <a:pt x="276783" y="262780"/>
                  </a:lnTo>
                  <a:lnTo>
                    <a:pt x="229501" y="243982"/>
                  </a:lnTo>
                  <a:lnTo>
                    <a:pt x="186158" y="220523"/>
                  </a:lnTo>
                  <a:lnTo>
                    <a:pt x="147431" y="192720"/>
                  </a:lnTo>
                  <a:lnTo>
                    <a:pt x="113994" y="160889"/>
                  </a:lnTo>
                  <a:lnTo>
                    <a:pt x="86525" y="125349"/>
                  </a:lnTo>
                  <a:lnTo>
                    <a:pt x="144017" y="125349"/>
                  </a:lnTo>
                  <a:lnTo>
                    <a:pt x="33388" y="0"/>
                  </a:lnTo>
                  <a:close/>
                </a:path>
              </a:pathLst>
            </a:custGeom>
            <a:solidFill>
              <a:srgbClr val="6b7c71"/>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306" name="object 30"/>
            <p:cNvSpPr/>
            <p:nvPr/>
          </p:nvSpPr>
          <p:spPr>
            <a:xfrm>
              <a:off x="1433520" y="3505680"/>
              <a:ext cx="399960" cy="285840"/>
            </a:xfrm>
            <a:custGeom>
              <a:avLst/>
              <a:gdLst>
                <a:gd name="textAreaLeft" fmla="*/ 0 w 399960"/>
                <a:gd name="textAreaRight" fmla="*/ 402480 w 399960"/>
                <a:gd name="textAreaTop" fmla="*/ 0 h 285840"/>
                <a:gd name="textAreaBottom" fmla="*/ 288360 h 285840"/>
              </a:gdLst>
              <a:ahLst/>
              <a:rect l="textAreaLeft" t="textAreaTop" r="textAreaRight" b="textAreaBottom"/>
              <a:pathLst>
                <a:path w="402589" h="288289">
                  <a:moveTo>
                    <a:pt x="402081" y="0"/>
                  </a:moveTo>
                  <a:lnTo>
                    <a:pt x="373125" y="0"/>
                  </a:lnTo>
                  <a:lnTo>
                    <a:pt x="369130" y="41467"/>
                  </a:lnTo>
                  <a:lnTo>
                    <a:pt x="357507" y="81145"/>
                  </a:lnTo>
                  <a:lnTo>
                    <a:pt x="338805" y="118609"/>
                  </a:lnTo>
                  <a:lnTo>
                    <a:pt x="313570" y="153435"/>
                  </a:lnTo>
                  <a:lnTo>
                    <a:pt x="282351" y="185200"/>
                  </a:lnTo>
                  <a:lnTo>
                    <a:pt x="245693" y="213480"/>
                  </a:lnTo>
                  <a:lnTo>
                    <a:pt x="204146" y="237852"/>
                  </a:lnTo>
                  <a:lnTo>
                    <a:pt x="158256" y="257892"/>
                  </a:lnTo>
                  <a:lnTo>
                    <a:pt x="108570" y="273176"/>
                  </a:lnTo>
                  <a:lnTo>
                    <a:pt x="55635" y="283280"/>
                  </a:lnTo>
                  <a:lnTo>
                    <a:pt x="0" y="287782"/>
                  </a:lnTo>
                  <a:lnTo>
                    <a:pt x="14605" y="288036"/>
                  </a:lnTo>
                  <a:lnTo>
                    <a:pt x="67182" y="285405"/>
                  </a:lnTo>
                  <a:lnTo>
                    <a:pt x="117610" y="277741"/>
                  </a:lnTo>
                  <a:lnTo>
                    <a:pt x="165427" y="265390"/>
                  </a:lnTo>
                  <a:lnTo>
                    <a:pt x="210170" y="248694"/>
                  </a:lnTo>
                  <a:lnTo>
                    <a:pt x="251379" y="227997"/>
                  </a:lnTo>
                  <a:lnTo>
                    <a:pt x="288591" y="203644"/>
                  </a:lnTo>
                  <a:lnTo>
                    <a:pt x="321345" y="175978"/>
                  </a:lnTo>
                  <a:lnTo>
                    <a:pt x="349179" y="145344"/>
                  </a:lnTo>
                  <a:lnTo>
                    <a:pt x="371631" y="112085"/>
                  </a:lnTo>
                  <a:lnTo>
                    <a:pt x="388240" y="76545"/>
                  </a:lnTo>
                  <a:lnTo>
                    <a:pt x="398544" y="39069"/>
                  </a:lnTo>
                  <a:lnTo>
                    <a:pt x="402081" y="0"/>
                  </a:lnTo>
                  <a:close/>
                </a:path>
              </a:pathLst>
            </a:custGeom>
            <a:solidFill>
              <a:srgbClr val="55635c"/>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307" name="object 31"/>
            <p:cNvSpPr/>
            <p:nvPr/>
          </p:nvSpPr>
          <p:spPr>
            <a:xfrm>
              <a:off x="1012680" y="3505680"/>
              <a:ext cx="821160" cy="285840"/>
            </a:xfrm>
            <a:custGeom>
              <a:avLst/>
              <a:gdLst>
                <a:gd name="textAreaLeft" fmla="*/ 0 w 821160"/>
                <a:gd name="textAreaRight" fmla="*/ 823680 w 821160"/>
                <a:gd name="textAreaTop" fmla="*/ 0 h 285840"/>
                <a:gd name="textAreaBottom" fmla="*/ 288360 h 285840"/>
              </a:gdLst>
              <a:ahLst/>
              <a:rect l="textAreaLeft" t="textAreaTop" r="textAreaRight" b="textAreaBottom"/>
              <a:pathLst>
                <a:path w="823594" h="288289">
                  <a:moveTo>
                    <a:pt x="420890" y="287782"/>
                  </a:moveTo>
                  <a:lnTo>
                    <a:pt x="476526" y="283280"/>
                  </a:lnTo>
                  <a:lnTo>
                    <a:pt x="529460" y="273176"/>
                  </a:lnTo>
                  <a:lnTo>
                    <a:pt x="579146" y="257892"/>
                  </a:lnTo>
                  <a:lnTo>
                    <a:pt x="625037" y="237852"/>
                  </a:lnTo>
                  <a:lnTo>
                    <a:pt x="666584" y="213480"/>
                  </a:lnTo>
                  <a:lnTo>
                    <a:pt x="703241" y="185200"/>
                  </a:lnTo>
                  <a:lnTo>
                    <a:pt x="734461" y="153435"/>
                  </a:lnTo>
                  <a:lnTo>
                    <a:pt x="759695" y="118609"/>
                  </a:lnTo>
                  <a:lnTo>
                    <a:pt x="778398" y="81145"/>
                  </a:lnTo>
                  <a:lnTo>
                    <a:pt x="790020" y="41467"/>
                  </a:lnTo>
                  <a:lnTo>
                    <a:pt x="794016" y="0"/>
                  </a:lnTo>
                  <a:lnTo>
                    <a:pt x="822972" y="0"/>
                  </a:lnTo>
                  <a:lnTo>
                    <a:pt x="819435" y="39069"/>
                  </a:lnTo>
                  <a:lnTo>
                    <a:pt x="809131" y="76545"/>
                  </a:lnTo>
                  <a:lnTo>
                    <a:pt x="792522" y="112085"/>
                  </a:lnTo>
                  <a:lnTo>
                    <a:pt x="770070" y="145344"/>
                  </a:lnTo>
                  <a:lnTo>
                    <a:pt x="742236" y="175978"/>
                  </a:lnTo>
                  <a:lnTo>
                    <a:pt x="709482" y="203644"/>
                  </a:lnTo>
                  <a:lnTo>
                    <a:pt x="672270" y="227997"/>
                  </a:lnTo>
                  <a:lnTo>
                    <a:pt x="631061" y="248694"/>
                  </a:lnTo>
                  <a:lnTo>
                    <a:pt x="586318" y="265390"/>
                  </a:lnTo>
                  <a:lnTo>
                    <a:pt x="538501" y="277741"/>
                  </a:lnTo>
                  <a:lnTo>
                    <a:pt x="488073" y="285405"/>
                  </a:lnTo>
                  <a:lnTo>
                    <a:pt x="435495" y="288036"/>
                  </a:lnTo>
                  <a:lnTo>
                    <a:pt x="406412" y="288036"/>
                  </a:lnTo>
                  <a:lnTo>
                    <a:pt x="351375" y="285124"/>
                  </a:lnTo>
                  <a:lnTo>
                    <a:pt x="298251" y="276600"/>
                  </a:lnTo>
                  <a:lnTo>
                    <a:pt x="247716" y="262780"/>
                  </a:lnTo>
                  <a:lnTo>
                    <a:pt x="200444" y="243982"/>
                  </a:lnTo>
                  <a:lnTo>
                    <a:pt x="157110" y="220523"/>
                  </a:lnTo>
                  <a:lnTo>
                    <a:pt x="118390" y="192720"/>
                  </a:lnTo>
                  <a:lnTo>
                    <a:pt x="84960" y="160889"/>
                  </a:lnTo>
                  <a:lnTo>
                    <a:pt x="57492" y="125349"/>
                  </a:lnTo>
                  <a:lnTo>
                    <a:pt x="0" y="125349"/>
                  </a:lnTo>
                  <a:lnTo>
                    <a:pt x="33388" y="0"/>
                  </a:lnTo>
                  <a:lnTo>
                    <a:pt x="144017" y="125349"/>
                  </a:lnTo>
                  <a:lnTo>
                    <a:pt x="86525" y="125349"/>
                  </a:lnTo>
                  <a:lnTo>
                    <a:pt x="113994" y="160889"/>
                  </a:lnTo>
                  <a:lnTo>
                    <a:pt x="147431" y="192720"/>
                  </a:lnTo>
                  <a:lnTo>
                    <a:pt x="186158" y="220523"/>
                  </a:lnTo>
                  <a:lnTo>
                    <a:pt x="229501" y="243982"/>
                  </a:lnTo>
                  <a:lnTo>
                    <a:pt x="276783" y="262780"/>
                  </a:lnTo>
                  <a:lnTo>
                    <a:pt x="327326" y="276600"/>
                  </a:lnTo>
                  <a:lnTo>
                    <a:pt x="380456" y="285124"/>
                  </a:lnTo>
                  <a:lnTo>
                    <a:pt x="435495" y="288036"/>
                  </a:lnTo>
                </a:path>
              </a:pathLst>
            </a:custGeom>
            <a:noFill/>
            <a:ln w="26424">
              <a:solidFill>
                <a:srgbClr val="6b766e"/>
              </a:solidFill>
              <a:round/>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grpSp>
      <p:sp>
        <p:nvSpPr>
          <p:cNvPr id="308" name="object 46"/>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C3DFD5DA-60C0-4E82-81F1-82700306B65C}"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536040" y="558000"/>
            <a:ext cx="806976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Sommaire</a:t>
            </a:r>
            <a:endParaRPr b="0" lang="fr-FR" sz="4000" spc="-1" strike="noStrike">
              <a:solidFill>
                <a:srgbClr val="000000"/>
              </a:solidFill>
              <a:latin typeface="Arial"/>
            </a:endParaRPr>
          </a:p>
        </p:txBody>
      </p:sp>
      <p:sp>
        <p:nvSpPr>
          <p:cNvPr id="182" name="object 3"/>
          <p:cNvSpPr/>
          <p:nvPr/>
        </p:nvSpPr>
        <p:spPr>
          <a:xfrm>
            <a:off x="536040" y="1357560"/>
            <a:ext cx="6752520" cy="3588120"/>
          </a:xfrm>
          <a:prstGeom prst="rect">
            <a:avLst/>
          </a:prstGeom>
          <a:noFill/>
          <a:ln w="0">
            <a:noFill/>
          </a:ln>
        </p:spPr>
        <p:style>
          <a:lnRef idx="0"/>
          <a:fillRef idx="0"/>
          <a:effectRef idx="0"/>
          <a:fontRef idx="minor"/>
        </p:style>
        <p:txBody>
          <a:bodyPr lIns="0" rIns="0" tIns="12240" bIns="0" anchor="t">
            <a:spAutoFit/>
          </a:bodyPr>
          <a:p>
            <a:pPr marL="527760" indent="-515160">
              <a:lnSpc>
                <a:spcPct val="100000"/>
              </a:lnSpc>
              <a:spcBef>
                <a:spcPts val="96"/>
              </a:spcBef>
              <a:buClr>
                <a:srgbClr val="92a199"/>
              </a:buClr>
              <a:buSzPct val="84000"/>
              <a:buFont typeface="OpenSymbol"/>
              <a:buAutoNum type="romanUcPeriod"/>
              <a:tabLst>
                <a:tab algn="l" pos="527760"/>
              </a:tabLst>
            </a:pPr>
            <a:r>
              <a:rPr b="0" lang="fr-FR" sz="2800" spc="-1" strike="noStrike">
                <a:solidFill>
                  <a:srgbClr val="292934"/>
                </a:solidFill>
                <a:latin typeface="Arial"/>
                <a:ea typeface="DejaVu Sans"/>
              </a:rPr>
              <a:t>Présentation</a:t>
            </a:r>
            <a:r>
              <a:rPr b="0" lang="fr-FR" sz="2800" spc="-86" strike="noStrike">
                <a:solidFill>
                  <a:srgbClr val="292934"/>
                </a:solidFill>
                <a:latin typeface="Arial"/>
                <a:ea typeface="DejaVu Sans"/>
              </a:rPr>
              <a:t> </a:t>
            </a:r>
            <a:r>
              <a:rPr b="0" lang="fr-FR" sz="2800" spc="-1" strike="noStrike">
                <a:solidFill>
                  <a:srgbClr val="292934"/>
                </a:solidFill>
                <a:latin typeface="Arial"/>
                <a:ea typeface="DejaVu Sans"/>
              </a:rPr>
              <a:t>de</a:t>
            </a:r>
            <a:r>
              <a:rPr b="0" lang="fr-FR" sz="2800" spc="-80" strike="noStrike">
                <a:solidFill>
                  <a:srgbClr val="292934"/>
                </a:solidFill>
                <a:latin typeface="Arial"/>
                <a:ea typeface="DejaVu Sans"/>
              </a:rPr>
              <a:t> </a:t>
            </a:r>
            <a:r>
              <a:rPr b="0" lang="fr-FR" sz="2800" spc="-1" strike="noStrike">
                <a:solidFill>
                  <a:srgbClr val="292934"/>
                </a:solidFill>
                <a:latin typeface="Arial"/>
                <a:ea typeface="DejaVu Sans"/>
              </a:rPr>
              <a:t>la</a:t>
            </a:r>
            <a:r>
              <a:rPr b="0" lang="fr-FR" sz="2800" spc="-80" strike="noStrike">
                <a:solidFill>
                  <a:srgbClr val="292934"/>
                </a:solidFill>
                <a:latin typeface="Arial"/>
                <a:ea typeface="DejaVu Sans"/>
              </a:rPr>
              <a:t> </a:t>
            </a:r>
            <a:r>
              <a:rPr b="0" lang="fr-FR" sz="2800" spc="-12" strike="noStrike">
                <a:solidFill>
                  <a:srgbClr val="292934"/>
                </a:solidFill>
                <a:latin typeface="Arial"/>
                <a:ea typeface="DejaVu Sans"/>
              </a:rPr>
              <a:t>problématique</a:t>
            </a:r>
            <a:endParaRPr b="0" lang="fr-FR" sz="2800" spc="-1" strike="noStrike">
              <a:solidFill>
                <a:srgbClr val="000000"/>
              </a:solidFill>
              <a:latin typeface="Arial"/>
            </a:endParaRPr>
          </a:p>
          <a:p>
            <a:pPr>
              <a:lnSpc>
                <a:spcPct val="100000"/>
              </a:lnSpc>
              <a:spcBef>
                <a:spcPts val="51"/>
              </a:spcBef>
              <a:tabLst>
                <a:tab algn="l" pos="527760"/>
              </a:tabLst>
            </a:pPr>
            <a:endParaRPr b="0" lang="fr-FR" sz="4050" spc="-1" strike="noStrike">
              <a:solidFill>
                <a:srgbClr val="000000"/>
              </a:solidFill>
              <a:latin typeface="Arial"/>
            </a:endParaRPr>
          </a:p>
          <a:p>
            <a:pPr marL="527760" indent="-515160">
              <a:lnSpc>
                <a:spcPct val="100000"/>
              </a:lnSpc>
              <a:buClr>
                <a:srgbClr val="92a199"/>
              </a:buClr>
              <a:buSzPct val="84000"/>
              <a:buFont typeface="Arial"/>
              <a:buAutoNum type="romanUcPeriod"/>
              <a:tabLst>
                <a:tab algn="l" pos="527760"/>
              </a:tabLst>
            </a:pPr>
            <a:r>
              <a:rPr b="0" lang="fr-FR" sz="2800" spc="-1" strike="noStrike">
                <a:solidFill>
                  <a:srgbClr val="292934"/>
                </a:solidFill>
                <a:latin typeface="Arial"/>
                <a:ea typeface="DejaVu Sans"/>
              </a:rPr>
              <a:t>Préparation</a:t>
            </a:r>
            <a:r>
              <a:rPr b="0" lang="fr-FR" sz="2800" spc="-72" strike="noStrike">
                <a:solidFill>
                  <a:srgbClr val="292934"/>
                </a:solidFill>
                <a:latin typeface="Arial"/>
                <a:ea typeface="DejaVu Sans"/>
              </a:rPr>
              <a:t> </a:t>
            </a:r>
            <a:r>
              <a:rPr b="0" lang="fr-FR" sz="2800" spc="-1" strike="noStrike">
                <a:solidFill>
                  <a:srgbClr val="292934"/>
                </a:solidFill>
                <a:latin typeface="Arial"/>
                <a:ea typeface="DejaVu Sans"/>
              </a:rPr>
              <a:t>des</a:t>
            </a:r>
            <a:r>
              <a:rPr b="0" lang="fr-FR" sz="2800" spc="-80" strike="noStrike">
                <a:solidFill>
                  <a:srgbClr val="292934"/>
                </a:solidFill>
                <a:latin typeface="Arial"/>
                <a:ea typeface="DejaVu Sans"/>
              </a:rPr>
              <a:t> </a:t>
            </a:r>
            <a:r>
              <a:rPr b="0" lang="fr-FR" sz="2800" spc="-1" strike="noStrike">
                <a:solidFill>
                  <a:srgbClr val="292934"/>
                </a:solidFill>
                <a:latin typeface="Arial"/>
                <a:ea typeface="DejaVu Sans"/>
              </a:rPr>
              <a:t>données</a:t>
            </a:r>
            <a:r>
              <a:rPr b="0" lang="fr-FR" sz="2800" spc="-80" strike="noStrike">
                <a:solidFill>
                  <a:srgbClr val="292934"/>
                </a:solidFill>
                <a:latin typeface="Arial"/>
                <a:ea typeface="DejaVu Sans"/>
              </a:rPr>
              <a:t> </a:t>
            </a:r>
            <a:r>
              <a:rPr b="0" lang="fr-FR" sz="2800" spc="-1" strike="noStrike">
                <a:solidFill>
                  <a:srgbClr val="292934"/>
                </a:solidFill>
                <a:latin typeface="Arial"/>
                <a:ea typeface="DejaVu Sans"/>
              </a:rPr>
              <a:t>et</a:t>
            </a:r>
            <a:r>
              <a:rPr b="0" lang="fr-FR" sz="2800" spc="-80" strike="noStrike">
                <a:solidFill>
                  <a:srgbClr val="292934"/>
                </a:solidFill>
                <a:latin typeface="Arial"/>
                <a:ea typeface="DejaVu Sans"/>
              </a:rPr>
              <a:t> </a:t>
            </a:r>
            <a:r>
              <a:rPr b="0" lang="fr-FR" sz="2800" spc="-12" strike="noStrike">
                <a:solidFill>
                  <a:srgbClr val="292934"/>
                </a:solidFill>
                <a:latin typeface="Arial"/>
                <a:ea typeface="DejaVu Sans"/>
              </a:rPr>
              <a:t>exploration</a:t>
            </a:r>
            <a:endParaRPr b="0" lang="fr-FR" sz="2800" spc="-1" strike="noStrike">
              <a:solidFill>
                <a:srgbClr val="000000"/>
              </a:solidFill>
              <a:latin typeface="Arial"/>
            </a:endParaRPr>
          </a:p>
          <a:p>
            <a:pPr>
              <a:lnSpc>
                <a:spcPct val="100000"/>
              </a:lnSpc>
              <a:spcBef>
                <a:spcPts val="45"/>
              </a:spcBef>
              <a:tabLst>
                <a:tab algn="l" pos="527760"/>
              </a:tabLst>
            </a:pPr>
            <a:endParaRPr b="0" lang="fr-FR" sz="4050" spc="-1" strike="noStrike">
              <a:solidFill>
                <a:srgbClr val="000000"/>
              </a:solidFill>
              <a:latin typeface="Arial"/>
            </a:endParaRPr>
          </a:p>
          <a:p>
            <a:pPr marL="527760" indent="-515160">
              <a:lnSpc>
                <a:spcPct val="100000"/>
              </a:lnSpc>
              <a:spcBef>
                <a:spcPts val="6"/>
              </a:spcBef>
              <a:buClr>
                <a:srgbClr val="92a199"/>
              </a:buClr>
              <a:buSzPct val="84000"/>
              <a:buFont typeface="Arial"/>
              <a:buAutoNum type="romanUcPeriod"/>
              <a:tabLst>
                <a:tab algn="l" pos="527760"/>
              </a:tabLst>
            </a:pPr>
            <a:r>
              <a:rPr b="0" lang="fr-FR" sz="2800" spc="-1" strike="noStrike">
                <a:solidFill>
                  <a:srgbClr val="292934"/>
                </a:solidFill>
                <a:latin typeface="Arial"/>
                <a:ea typeface="DejaVu Sans"/>
              </a:rPr>
              <a:t>Pistes</a:t>
            </a:r>
            <a:r>
              <a:rPr b="0" lang="fr-FR" sz="2800" spc="-72" strike="noStrike">
                <a:solidFill>
                  <a:srgbClr val="292934"/>
                </a:solidFill>
                <a:latin typeface="Arial"/>
                <a:ea typeface="DejaVu Sans"/>
              </a:rPr>
              <a:t> </a:t>
            </a:r>
            <a:r>
              <a:rPr b="0" lang="fr-FR" sz="2800" spc="-1" strike="noStrike">
                <a:solidFill>
                  <a:srgbClr val="292934"/>
                </a:solidFill>
                <a:latin typeface="Arial"/>
                <a:ea typeface="DejaVu Sans"/>
              </a:rPr>
              <a:t>de</a:t>
            </a:r>
            <a:r>
              <a:rPr b="0" lang="fr-FR" sz="2800" spc="-60" strike="noStrike">
                <a:solidFill>
                  <a:srgbClr val="292934"/>
                </a:solidFill>
                <a:latin typeface="Arial"/>
                <a:ea typeface="DejaVu Sans"/>
              </a:rPr>
              <a:t> </a:t>
            </a:r>
            <a:r>
              <a:rPr b="0" lang="fr-FR" sz="2800" spc="-12" strike="noStrike">
                <a:solidFill>
                  <a:srgbClr val="292934"/>
                </a:solidFill>
                <a:latin typeface="Arial"/>
                <a:ea typeface="DejaVu Sans"/>
              </a:rPr>
              <a:t>modélisations</a:t>
            </a:r>
            <a:endParaRPr b="0" lang="fr-FR" sz="2800" spc="-1" strike="noStrike">
              <a:solidFill>
                <a:srgbClr val="000000"/>
              </a:solidFill>
              <a:latin typeface="Arial"/>
            </a:endParaRPr>
          </a:p>
          <a:p>
            <a:pPr>
              <a:lnSpc>
                <a:spcPct val="100000"/>
              </a:lnSpc>
              <a:spcBef>
                <a:spcPts val="45"/>
              </a:spcBef>
              <a:tabLst>
                <a:tab algn="l" pos="527760"/>
              </a:tabLst>
            </a:pPr>
            <a:endParaRPr b="0" lang="fr-FR" sz="4050" spc="-1" strike="noStrike">
              <a:solidFill>
                <a:srgbClr val="000000"/>
              </a:solidFill>
              <a:latin typeface="Arial"/>
            </a:endParaRPr>
          </a:p>
          <a:p>
            <a:pPr marL="527760" indent="-515160">
              <a:lnSpc>
                <a:spcPct val="100000"/>
              </a:lnSpc>
              <a:buClr>
                <a:srgbClr val="92a199"/>
              </a:buClr>
              <a:buSzPct val="84000"/>
              <a:buFont typeface="Arial"/>
              <a:buAutoNum type="romanUcPeriod"/>
              <a:tabLst>
                <a:tab algn="l" pos="527760"/>
              </a:tabLst>
            </a:pPr>
            <a:r>
              <a:rPr b="0" lang="fr-FR" sz="2800" spc="-1" strike="noStrike">
                <a:solidFill>
                  <a:srgbClr val="292934"/>
                </a:solidFill>
                <a:latin typeface="Arial"/>
                <a:ea typeface="DejaVu Sans"/>
              </a:rPr>
              <a:t>Présentation</a:t>
            </a:r>
            <a:r>
              <a:rPr b="0" lang="fr-FR" sz="2800" spc="-97" strike="noStrike">
                <a:solidFill>
                  <a:srgbClr val="292934"/>
                </a:solidFill>
                <a:latin typeface="Arial"/>
                <a:ea typeface="DejaVu Sans"/>
              </a:rPr>
              <a:t> </a:t>
            </a:r>
            <a:r>
              <a:rPr b="0" lang="fr-FR" sz="2800" spc="-1" strike="noStrike">
                <a:solidFill>
                  <a:srgbClr val="292934"/>
                </a:solidFill>
                <a:latin typeface="Arial"/>
                <a:ea typeface="DejaVu Sans"/>
              </a:rPr>
              <a:t>du</a:t>
            </a:r>
            <a:r>
              <a:rPr b="0" lang="fr-FR" sz="2800" spc="-97" strike="noStrike">
                <a:solidFill>
                  <a:srgbClr val="292934"/>
                </a:solidFill>
                <a:latin typeface="Arial"/>
                <a:ea typeface="DejaVu Sans"/>
              </a:rPr>
              <a:t> </a:t>
            </a:r>
            <a:r>
              <a:rPr b="0" lang="fr-FR" sz="2800" spc="-1" strike="noStrike">
                <a:solidFill>
                  <a:srgbClr val="292934"/>
                </a:solidFill>
                <a:latin typeface="Arial"/>
                <a:ea typeface="DejaVu Sans"/>
              </a:rPr>
              <a:t>modèle</a:t>
            </a:r>
            <a:r>
              <a:rPr b="0" lang="fr-FR" sz="2800" spc="-75" strike="noStrike">
                <a:solidFill>
                  <a:srgbClr val="292934"/>
                </a:solidFill>
                <a:latin typeface="Arial"/>
                <a:ea typeface="DejaVu Sans"/>
              </a:rPr>
              <a:t> </a:t>
            </a:r>
            <a:r>
              <a:rPr b="0" lang="fr-FR" sz="2800" spc="-12" strike="noStrike">
                <a:solidFill>
                  <a:srgbClr val="292934"/>
                </a:solidFill>
                <a:latin typeface="Arial"/>
                <a:ea typeface="DejaVu Sans"/>
              </a:rPr>
              <a:t>final</a:t>
            </a:r>
            <a:endParaRPr b="0" lang="fr-FR" sz="2800" spc="-1" strike="noStrike">
              <a:solidFill>
                <a:srgbClr val="000000"/>
              </a:solidFill>
              <a:latin typeface="Arial"/>
            </a:endParaRPr>
          </a:p>
        </p:txBody>
      </p:sp>
      <p:sp>
        <p:nvSpPr>
          <p:cNvPr id="183" name="object 4"/>
          <p:cNvSpPr/>
          <p:nvPr/>
        </p:nvSpPr>
        <p:spPr>
          <a:xfrm>
            <a:off x="7700040" y="27000"/>
            <a:ext cx="122400" cy="22500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endParaRPr b="0" lang="fr-FR" sz="1800" spc="-1" strike="noStrike">
              <a:solidFill>
                <a:srgbClr val="000000"/>
              </a:solidFill>
              <a:latin typeface="Arial"/>
              <a:ea typeface="DejaVu Sans"/>
            </a:endParaRPr>
          </a:p>
        </p:txBody>
      </p:sp>
      <p:sp>
        <p:nvSpPr>
          <p:cNvPr id="184" name="object 34"/>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C5B2CB49-031B-4A2D-9F61-CE063B4A7CE8}"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536040" y="247680"/>
            <a:ext cx="8210160" cy="110808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100" strike="noStrike">
                <a:solidFill>
                  <a:srgbClr val="d2523b"/>
                </a:solidFill>
                <a:latin typeface="Arial"/>
              </a:rPr>
              <a:t>Détermination</a:t>
            </a:r>
            <a:r>
              <a:rPr b="0" lang="fr-FR" sz="3600" spc="-202" strike="noStrike">
                <a:solidFill>
                  <a:srgbClr val="d2523b"/>
                </a:solidFill>
                <a:latin typeface="Arial"/>
              </a:rPr>
              <a:t> </a:t>
            </a:r>
            <a:r>
              <a:rPr b="0" lang="fr-FR" sz="3600" spc="-92" strike="noStrike">
                <a:solidFill>
                  <a:srgbClr val="d2523b"/>
                </a:solidFill>
                <a:latin typeface="Arial"/>
              </a:rPr>
              <a:t>optimum</a:t>
            </a:r>
            <a:r>
              <a:rPr b="0" lang="fr-FR" sz="3600" spc="-182" strike="noStrike">
                <a:solidFill>
                  <a:srgbClr val="d2523b"/>
                </a:solidFill>
                <a:latin typeface="Arial"/>
              </a:rPr>
              <a:t> </a:t>
            </a:r>
            <a:r>
              <a:rPr b="0" lang="fr-FR" sz="3600" spc="-26" strike="noStrike">
                <a:solidFill>
                  <a:srgbClr val="d2523b"/>
                </a:solidFill>
                <a:latin typeface="Arial"/>
              </a:rPr>
              <a:t>du</a:t>
            </a:r>
            <a:endParaRPr b="0" lang="fr-FR" sz="3600" spc="-1" strike="noStrike">
              <a:solidFill>
                <a:srgbClr val="000000"/>
              </a:solidFill>
              <a:latin typeface="Arial"/>
            </a:endParaRPr>
          </a:p>
        </p:txBody>
      </p:sp>
      <p:sp>
        <p:nvSpPr>
          <p:cNvPr id="310" name="object 3"/>
          <p:cNvSpPr/>
          <p:nvPr/>
        </p:nvSpPr>
        <p:spPr>
          <a:xfrm>
            <a:off x="474480" y="607320"/>
            <a:ext cx="4425840" cy="1547640"/>
          </a:xfrm>
          <a:prstGeom prst="rect">
            <a:avLst/>
          </a:prstGeom>
          <a:noFill/>
          <a:ln w="0">
            <a:noFill/>
          </a:ln>
        </p:spPr>
        <p:style>
          <a:lnRef idx="0"/>
          <a:fillRef idx="0"/>
          <a:effectRef idx="0"/>
          <a:fontRef idx="minor"/>
        </p:style>
        <p:txBody>
          <a:bodyPr lIns="0" rIns="0" tIns="165600" bIns="0" anchor="t">
            <a:spAutoFit/>
          </a:bodyPr>
          <a:p>
            <a:pPr marL="73800">
              <a:lnSpc>
                <a:spcPct val="100000"/>
              </a:lnSpc>
              <a:spcBef>
                <a:spcPts val="1304"/>
              </a:spcBef>
              <a:tabLst>
                <a:tab algn="l" pos="408240"/>
              </a:tabLst>
            </a:pPr>
            <a:r>
              <a:rPr b="0" lang="fr-FR" sz="3600" spc="-86" strike="noStrike">
                <a:solidFill>
                  <a:srgbClr val="d2523b"/>
                </a:solidFill>
                <a:latin typeface="Arial"/>
                <a:ea typeface="DejaVu Sans"/>
              </a:rPr>
              <a:t>nombre</a:t>
            </a:r>
            <a:r>
              <a:rPr b="0" lang="fr-FR" sz="3600" spc="-222" strike="noStrike">
                <a:solidFill>
                  <a:srgbClr val="d2523b"/>
                </a:solidFill>
                <a:latin typeface="Arial"/>
                <a:ea typeface="DejaVu Sans"/>
              </a:rPr>
              <a:t> </a:t>
            </a:r>
            <a:r>
              <a:rPr b="0" lang="fr-FR" sz="3600" spc="-55" strike="noStrike">
                <a:solidFill>
                  <a:srgbClr val="d2523b"/>
                </a:solidFill>
                <a:latin typeface="Arial"/>
                <a:ea typeface="DejaVu Sans"/>
              </a:rPr>
              <a:t>de</a:t>
            </a:r>
            <a:r>
              <a:rPr b="0" lang="fr-FR" sz="3600" spc="-197" strike="noStrike">
                <a:solidFill>
                  <a:srgbClr val="d2523b"/>
                </a:solidFill>
                <a:latin typeface="Arial"/>
                <a:ea typeface="DejaVu Sans"/>
              </a:rPr>
              <a:t> </a:t>
            </a:r>
            <a:r>
              <a:rPr b="0" lang="fr-FR" sz="3600" spc="-12" strike="noStrike">
                <a:solidFill>
                  <a:srgbClr val="d2523b"/>
                </a:solidFill>
                <a:latin typeface="Arial"/>
                <a:ea typeface="DejaVu Sans"/>
              </a:rPr>
              <a:t>clusters</a:t>
            </a:r>
            <a:endParaRPr b="0" lang="fr-FR" sz="3600" spc="-1" strike="noStrike">
              <a:solidFill>
                <a:srgbClr val="000000"/>
              </a:solidFill>
              <a:latin typeface="Arial"/>
            </a:endParaRPr>
          </a:p>
          <a:p>
            <a:pPr marL="195480" indent="-182880">
              <a:lnSpc>
                <a:spcPct val="100000"/>
              </a:lnSpc>
              <a:spcBef>
                <a:spcPts val="805"/>
              </a:spcBef>
              <a:buClr>
                <a:srgbClr val="92a199"/>
              </a:buClr>
              <a:buSzPct val="85000"/>
              <a:buFont typeface="Symbol"/>
              <a:buChar char=""/>
              <a:tabLst>
                <a:tab algn="l" pos="195480"/>
              </a:tabLst>
            </a:pPr>
            <a:r>
              <a:rPr b="0" lang="fr-FR" sz="2400" spc="-1" strike="noStrike">
                <a:solidFill>
                  <a:srgbClr val="292934"/>
                </a:solidFill>
                <a:latin typeface="Arial"/>
                <a:ea typeface="DejaVu Sans"/>
              </a:rPr>
              <a:t>Entraînement</a:t>
            </a:r>
            <a:r>
              <a:rPr b="0" lang="fr-FR" sz="2400" spc="-32" strike="noStrike">
                <a:solidFill>
                  <a:srgbClr val="292934"/>
                </a:solidFill>
                <a:latin typeface="Arial"/>
                <a:ea typeface="DejaVu Sans"/>
              </a:rPr>
              <a:t> </a:t>
            </a:r>
            <a:r>
              <a:rPr b="0" lang="fr-FR" sz="2400" spc="-1" strike="noStrike">
                <a:solidFill>
                  <a:srgbClr val="292934"/>
                </a:solidFill>
                <a:latin typeface="Arial"/>
                <a:ea typeface="DejaVu Sans"/>
              </a:rPr>
              <a:t>de</a:t>
            </a:r>
            <a:r>
              <a:rPr b="0" lang="fr-FR" sz="2400" spc="-21" strike="noStrike">
                <a:solidFill>
                  <a:srgbClr val="292934"/>
                </a:solidFill>
                <a:latin typeface="Arial"/>
                <a:ea typeface="DejaVu Sans"/>
              </a:rPr>
              <a:t> </a:t>
            </a:r>
            <a:r>
              <a:rPr b="0" lang="fr-FR" sz="2400" spc="-1" strike="noStrike">
                <a:solidFill>
                  <a:srgbClr val="292934"/>
                </a:solidFill>
                <a:latin typeface="Arial"/>
                <a:ea typeface="DejaVu Sans"/>
              </a:rPr>
              <a:t>modèles </a:t>
            </a:r>
            <a:r>
              <a:rPr b="0" lang="fr-FR" sz="2400" spc="-21" strike="noStrike">
                <a:solidFill>
                  <a:srgbClr val="292934"/>
                </a:solidFill>
                <a:latin typeface="Arial"/>
                <a:ea typeface="DejaVu Sans"/>
              </a:rPr>
              <a:t>avec </a:t>
            </a:r>
            <a:r>
              <a:rPr b="0" lang="fr-FR" sz="2400" spc="-1" strike="noStrike">
                <a:solidFill>
                  <a:srgbClr val="292934"/>
                </a:solidFill>
                <a:latin typeface="Arial"/>
                <a:ea typeface="DejaVu Sans"/>
              </a:rPr>
              <a:t>1</a:t>
            </a:r>
            <a:r>
              <a:rPr b="0" lang="fr-FR" sz="2400" spc="-26" strike="noStrike">
                <a:solidFill>
                  <a:srgbClr val="292934"/>
                </a:solidFill>
                <a:latin typeface="Arial"/>
                <a:ea typeface="DejaVu Sans"/>
              </a:rPr>
              <a:t> </a:t>
            </a:r>
            <a:r>
              <a:rPr b="0" lang="fr-FR" sz="2400" spc="-1" strike="noStrike">
                <a:solidFill>
                  <a:srgbClr val="292934"/>
                </a:solidFill>
                <a:latin typeface="Arial"/>
                <a:ea typeface="DejaVu Sans"/>
              </a:rPr>
              <a:t>à</a:t>
            </a:r>
            <a:r>
              <a:rPr b="0" lang="fr-FR" sz="2400" spc="-26" strike="noStrike">
                <a:solidFill>
                  <a:srgbClr val="292934"/>
                </a:solidFill>
                <a:latin typeface="Arial"/>
                <a:ea typeface="DejaVu Sans"/>
              </a:rPr>
              <a:t> </a:t>
            </a:r>
            <a:r>
              <a:rPr b="0" lang="fr-FR" sz="2400" spc="-1" strike="noStrike">
                <a:solidFill>
                  <a:srgbClr val="292934"/>
                </a:solidFill>
                <a:latin typeface="Arial"/>
                <a:ea typeface="DejaVu Sans"/>
              </a:rPr>
              <a:t>10</a:t>
            </a:r>
            <a:r>
              <a:rPr b="0" lang="fr-FR" sz="2400" spc="-12" strike="noStrike">
                <a:solidFill>
                  <a:srgbClr val="292934"/>
                </a:solidFill>
                <a:latin typeface="Arial"/>
                <a:ea typeface="DejaVu Sans"/>
              </a:rPr>
              <a:t> clusters</a:t>
            </a:r>
            <a:endParaRPr b="0" lang="fr-FR" sz="2400" spc="-1" strike="noStrike">
              <a:solidFill>
                <a:srgbClr val="000000"/>
              </a:solidFill>
              <a:latin typeface="Arial"/>
            </a:endParaRPr>
          </a:p>
        </p:txBody>
      </p:sp>
      <p:sp>
        <p:nvSpPr>
          <p:cNvPr id="311" name="object 12"/>
          <p:cNvSpPr/>
          <p:nvPr/>
        </p:nvSpPr>
        <p:spPr>
          <a:xfrm>
            <a:off x="1509120" y="5046120"/>
            <a:ext cx="229608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tabLst>
                <a:tab algn="l" pos="408240"/>
              </a:tabLst>
            </a:pPr>
            <a:r>
              <a:rPr b="0" lang="fr-FR" sz="1800" spc="-1" strike="noStrike">
                <a:solidFill>
                  <a:srgbClr val="292934"/>
                </a:solidFill>
                <a:latin typeface="Arial"/>
                <a:ea typeface="DejaVu Sans"/>
              </a:rPr>
              <a:t>«</a:t>
            </a:r>
            <a:r>
              <a:rPr b="0" lang="fr-FR" sz="1800" spc="-35" strike="noStrike">
                <a:solidFill>
                  <a:srgbClr val="292934"/>
                </a:solidFill>
                <a:latin typeface="Arial"/>
                <a:ea typeface="DejaVu Sans"/>
              </a:rPr>
              <a:t> </a:t>
            </a:r>
            <a:r>
              <a:rPr b="0" lang="fr-FR" sz="1800" spc="-1" strike="noStrike">
                <a:solidFill>
                  <a:srgbClr val="292934"/>
                </a:solidFill>
                <a:latin typeface="Arial"/>
                <a:ea typeface="DejaVu Sans"/>
              </a:rPr>
              <a:t>Méthode</a:t>
            </a:r>
            <a:r>
              <a:rPr b="0" lang="fr-FR" sz="1800" spc="-15" strike="noStrike">
                <a:solidFill>
                  <a:srgbClr val="292934"/>
                </a:solidFill>
                <a:latin typeface="Arial"/>
                <a:ea typeface="DejaVu Sans"/>
              </a:rPr>
              <a:t> </a:t>
            </a:r>
            <a:r>
              <a:rPr b="0" lang="fr-FR" sz="1800" spc="-1" strike="noStrike">
                <a:solidFill>
                  <a:srgbClr val="292934"/>
                </a:solidFill>
                <a:latin typeface="Arial"/>
                <a:ea typeface="DejaVu Sans"/>
              </a:rPr>
              <a:t>du</a:t>
            </a:r>
            <a:r>
              <a:rPr b="0" lang="fr-FR" sz="1800" spc="-32" strike="noStrike">
                <a:solidFill>
                  <a:srgbClr val="292934"/>
                </a:solidFill>
                <a:latin typeface="Arial"/>
                <a:ea typeface="DejaVu Sans"/>
              </a:rPr>
              <a:t> </a:t>
            </a:r>
            <a:r>
              <a:rPr b="0" lang="fr-FR" sz="1800" spc="-1" strike="noStrike">
                <a:solidFill>
                  <a:srgbClr val="292934"/>
                </a:solidFill>
                <a:latin typeface="Arial"/>
                <a:ea typeface="DejaVu Sans"/>
              </a:rPr>
              <a:t>coude</a:t>
            </a:r>
            <a:r>
              <a:rPr b="0" lang="fr-FR" sz="1800" spc="-12" strike="noStrike">
                <a:solidFill>
                  <a:srgbClr val="292934"/>
                </a:solidFill>
                <a:latin typeface="Arial"/>
                <a:ea typeface="DejaVu Sans"/>
              </a:rPr>
              <a:t> </a:t>
            </a:r>
            <a:r>
              <a:rPr b="0" lang="fr-FR" sz="1800" spc="-52" strike="noStrike">
                <a:solidFill>
                  <a:srgbClr val="292934"/>
                </a:solidFill>
                <a:latin typeface="Arial"/>
                <a:ea typeface="DejaVu Sans"/>
              </a:rPr>
              <a:t>»</a:t>
            </a:r>
            <a:endParaRPr b="0" lang="fr-FR" sz="1800" spc="-1" strike="noStrike">
              <a:solidFill>
                <a:srgbClr val="000000"/>
              </a:solidFill>
              <a:latin typeface="Arial"/>
            </a:endParaRPr>
          </a:p>
        </p:txBody>
      </p:sp>
      <p:sp>
        <p:nvSpPr>
          <p:cNvPr id="312" name="object 17"/>
          <p:cNvSpPr/>
          <p:nvPr/>
        </p:nvSpPr>
        <p:spPr>
          <a:xfrm>
            <a:off x="755640" y="5377680"/>
            <a:ext cx="4390560" cy="275760"/>
          </a:xfrm>
          <a:prstGeom prst="rect">
            <a:avLst/>
          </a:prstGeom>
          <a:solidFill>
            <a:srgbClr val="92a199"/>
          </a:solidFill>
          <a:ln w="26424">
            <a:solidFill>
              <a:srgbClr val="6b766e"/>
            </a:solidFill>
            <a:round/>
          </a:ln>
        </p:spPr>
        <p:style>
          <a:lnRef idx="0"/>
          <a:fillRef idx="0"/>
          <a:effectRef idx="0"/>
          <a:fontRef idx="minor"/>
        </p:style>
        <p:txBody>
          <a:bodyPr lIns="0" rIns="0" tIns="1800" bIns="0" anchor="t">
            <a:spAutoFit/>
          </a:bodyPr>
          <a:p>
            <a:pPr algn="ctr">
              <a:lnSpc>
                <a:spcPct val="100000"/>
              </a:lnSpc>
              <a:spcBef>
                <a:spcPts val="14"/>
              </a:spcBef>
              <a:tabLst>
                <a:tab algn="l" pos="408240"/>
              </a:tabLst>
            </a:pPr>
            <a:r>
              <a:rPr b="0" lang="fr-FR" sz="1800" spc="-1" strike="noStrike">
                <a:solidFill>
                  <a:srgbClr val="ffffff"/>
                </a:solidFill>
                <a:latin typeface="Arial"/>
                <a:ea typeface="DejaVu Sans"/>
              </a:rPr>
              <a:t>Optimum</a:t>
            </a:r>
            <a:r>
              <a:rPr b="0" lang="fr-FR" sz="1800" spc="-35" strike="noStrike">
                <a:solidFill>
                  <a:srgbClr val="ffffff"/>
                </a:solidFill>
                <a:latin typeface="Arial"/>
                <a:ea typeface="DejaVu Sans"/>
              </a:rPr>
              <a:t> </a:t>
            </a:r>
            <a:r>
              <a:rPr b="0" lang="fr-FR" sz="1800" spc="-1" strike="noStrike">
                <a:solidFill>
                  <a:srgbClr val="ffffff"/>
                </a:solidFill>
                <a:latin typeface="Arial"/>
                <a:ea typeface="DejaVu Sans"/>
              </a:rPr>
              <a:t>retenu</a:t>
            </a:r>
            <a:r>
              <a:rPr b="0" lang="fr-FR" sz="1800" spc="-21" strike="noStrike">
                <a:solidFill>
                  <a:srgbClr val="ffffff"/>
                </a:solidFill>
                <a:latin typeface="Arial"/>
                <a:ea typeface="DejaVu Sans"/>
              </a:rPr>
              <a:t> </a:t>
            </a:r>
            <a:r>
              <a:rPr b="0" lang="fr-FR" sz="1800" spc="-1" strike="noStrike">
                <a:solidFill>
                  <a:srgbClr val="ffffff"/>
                </a:solidFill>
                <a:latin typeface="Arial"/>
                <a:ea typeface="DejaVu Sans"/>
              </a:rPr>
              <a:t>:</a:t>
            </a:r>
            <a:r>
              <a:rPr b="0" lang="fr-FR" sz="1800" spc="-26" strike="noStrike">
                <a:solidFill>
                  <a:srgbClr val="ffffff"/>
                </a:solidFill>
                <a:latin typeface="Arial"/>
                <a:ea typeface="DejaVu Sans"/>
              </a:rPr>
              <a:t> </a:t>
            </a:r>
            <a:r>
              <a:rPr b="0" lang="fr-FR" sz="1800" spc="-1" strike="noStrike">
                <a:solidFill>
                  <a:srgbClr val="ffffff"/>
                </a:solidFill>
                <a:latin typeface="Arial"/>
                <a:ea typeface="DejaVu Sans"/>
              </a:rPr>
              <a:t> 3</a:t>
            </a:r>
            <a:r>
              <a:rPr b="0" lang="fr-FR" sz="1800" spc="-21" strike="noStrike">
                <a:solidFill>
                  <a:srgbClr val="ffffff"/>
                </a:solidFill>
                <a:latin typeface="Arial"/>
                <a:ea typeface="DejaVu Sans"/>
              </a:rPr>
              <a:t> </a:t>
            </a:r>
            <a:r>
              <a:rPr b="0" lang="fr-FR" sz="1800" spc="-12" strike="noStrike">
                <a:solidFill>
                  <a:srgbClr val="ffffff"/>
                </a:solidFill>
                <a:latin typeface="Arial"/>
                <a:ea typeface="DejaVu Sans"/>
              </a:rPr>
              <a:t>clusters</a:t>
            </a:r>
            <a:endParaRPr b="0" lang="fr-FR" sz="1800" spc="-1" strike="noStrike">
              <a:solidFill>
                <a:srgbClr val="000000"/>
              </a:solidFill>
              <a:latin typeface="Arial"/>
            </a:endParaRPr>
          </a:p>
        </p:txBody>
      </p:sp>
      <p:sp>
        <p:nvSpPr>
          <p:cNvPr id="313" name="object 18"/>
          <p:cNvSpPr/>
          <p:nvPr/>
        </p:nvSpPr>
        <p:spPr>
          <a:xfrm>
            <a:off x="5637600" y="799560"/>
            <a:ext cx="3013560" cy="16416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tabLst>
                <a:tab algn="l" pos="408240"/>
              </a:tabLst>
            </a:pPr>
            <a:r>
              <a:rPr b="0" lang="fr-FR" sz="1000" spc="-12" strike="noStrike">
                <a:solidFill>
                  <a:srgbClr val="292934"/>
                </a:solidFill>
                <a:latin typeface="Arial"/>
                <a:ea typeface="DejaVu Sans"/>
              </a:rPr>
              <a:t>Coefficient</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de</a:t>
            </a:r>
            <a:r>
              <a:rPr b="0" lang="fr-FR" sz="1000" spc="-21" strike="noStrike">
                <a:solidFill>
                  <a:srgbClr val="292934"/>
                </a:solidFill>
                <a:latin typeface="Arial"/>
                <a:ea typeface="DejaVu Sans"/>
              </a:rPr>
              <a:t> </a:t>
            </a:r>
            <a:r>
              <a:rPr b="0" lang="fr-FR" sz="1000" spc="-12" strike="noStrike">
                <a:solidFill>
                  <a:srgbClr val="292934"/>
                </a:solidFill>
                <a:latin typeface="Arial"/>
                <a:ea typeface="DejaVu Sans"/>
              </a:rPr>
              <a:t>silhouette </a:t>
            </a:r>
            <a:r>
              <a:rPr b="0" lang="fr-FR" sz="1000" spc="-1" strike="noStrike">
                <a:solidFill>
                  <a:srgbClr val="292934"/>
                </a:solidFill>
                <a:latin typeface="Arial"/>
                <a:ea typeface="DejaVu Sans"/>
              </a:rPr>
              <a:t>en</a:t>
            </a:r>
            <a:r>
              <a:rPr b="0" lang="fr-FR" sz="1000" spc="-12" strike="noStrike">
                <a:solidFill>
                  <a:srgbClr val="292934"/>
                </a:solidFill>
                <a:latin typeface="Arial"/>
                <a:ea typeface="DejaVu Sans"/>
              </a:rPr>
              <a:t> fonction</a:t>
            </a:r>
            <a:r>
              <a:rPr b="0" lang="fr-FR" sz="1000" spc="-26" strike="noStrike">
                <a:solidFill>
                  <a:srgbClr val="292934"/>
                </a:solidFill>
                <a:latin typeface="Arial"/>
                <a:ea typeface="DejaVu Sans"/>
              </a:rPr>
              <a:t> </a:t>
            </a:r>
            <a:r>
              <a:rPr b="0" lang="fr-FR" sz="1000" spc="-1" strike="noStrike">
                <a:solidFill>
                  <a:srgbClr val="292934"/>
                </a:solidFill>
                <a:latin typeface="Arial"/>
                <a:ea typeface="DejaVu Sans"/>
              </a:rPr>
              <a:t>du</a:t>
            </a:r>
            <a:r>
              <a:rPr b="0" lang="fr-FR" sz="1000" spc="-12" strike="noStrike">
                <a:solidFill>
                  <a:srgbClr val="292934"/>
                </a:solidFill>
                <a:latin typeface="Arial"/>
                <a:ea typeface="DejaVu Sans"/>
              </a:rPr>
              <a:t> </a:t>
            </a:r>
            <a:r>
              <a:rPr b="0" lang="fr-FR" sz="1000" spc="-1" strike="noStrike">
                <a:solidFill>
                  <a:srgbClr val="292934"/>
                </a:solidFill>
                <a:latin typeface="Arial"/>
                <a:ea typeface="DejaVu Sans"/>
              </a:rPr>
              <a:t>nb</a:t>
            </a:r>
            <a:r>
              <a:rPr b="0" lang="fr-FR" sz="1000" spc="-12" strike="noStrike">
                <a:solidFill>
                  <a:srgbClr val="292934"/>
                </a:solidFill>
                <a:latin typeface="Arial"/>
                <a:ea typeface="DejaVu Sans"/>
              </a:rPr>
              <a:t> </a:t>
            </a:r>
            <a:r>
              <a:rPr b="0" lang="fr-FR" sz="1000" spc="-1" strike="noStrike">
                <a:solidFill>
                  <a:srgbClr val="292934"/>
                </a:solidFill>
                <a:latin typeface="Arial"/>
                <a:ea typeface="DejaVu Sans"/>
              </a:rPr>
              <a:t>de</a:t>
            </a:r>
            <a:r>
              <a:rPr b="0" lang="fr-FR" sz="1000" spc="-21" strike="noStrike">
                <a:solidFill>
                  <a:srgbClr val="292934"/>
                </a:solidFill>
                <a:latin typeface="Arial"/>
                <a:ea typeface="DejaVu Sans"/>
              </a:rPr>
              <a:t> </a:t>
            </a:r>
            <a:r>
              <a:rPr b="0" lang="fr-FR" sz="1000" spc="-12" strike="noStrike">
                <a:solidFill>
                  <a:srgbClr val="292934"/>
                </a:solidFill>
                <a:latin typeface="Arial"/>
                <a:ea typeface="DejaVu Sans"/>
              </a:rPr>
              <a:t>clusters</a:t>
            </a:r>
            <a:endParaRPr b="0" lang="fr-FR" sz="1000" spc="-1" strike="noStrike">
              <a:solidFill>
                <a:srgbClr val="000000"/>
              </a:solidFill>
              <a:latin typeface="Arial"/>
            </a:endParaRPr>
          </a:p>
        </p:txBody>
      </p:sp>
      <p:sp>
        <p:nvSpPr>
          <p:cNvPr id="314" name="object 19"/>
          <p:cNvSpPr/>
          <p:nvPr/>
        </p:nvSpPr>
        <p:spPr>
          <a:xfrm>
            <a:off x="5724360" y="3195360"/>
            <a:ext cx="2841480" cy="16416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tabLst>
                <a:tab algn="l" pos="408240"/>
              </a:tabLst>
            </a:pPr>
            <a:r>
              <a:rPr b="0" lang="fr-FR" sz="1000" spc="-1" strike="noStrike">
                <a:solidFill>
                  <a:srgbClr val="292934"/>
                </a:solidFill>
                <a:latin typeface="Arial"/>
                <a:ea typeface="DejaVu Sans"/>
              </a:rPr>
              <a:t>Davies</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bouldin</a:t>
            </a:r>
            <a:r>
              <a:rPr b="0" lang="fr-FR" sz="1000" spc="-26" strike="noStrike">
                <a:solidFill>
                  <a:srgbClr val="292934"/>
                </a:solidFill>
                <a:latin typeface="Arial"/>
                <a:ea typeface="DejaVu Sans"/>
              </a:rPr>
              <a:t> </a:t>
            </a:r>
            <a:r>
              <a:rPr b="0" lang="fr-FR" sz="1000" spc="-1" strike="noStrike">
                <a:solidFill>
                  <a:srgbClr val="292934"/>
                </a:solidFill>
                <a:latin typeface="Arial"/>
                <a:ea typeface="DejaVu Sans"/>
              </a:rPr>
              <a:t>score</a:t>
            </a:r>
            <a:r>
              <a:rPr b="0" lang="fr-FR" sz="1000" spc="-46" strike="noStrike">
                <a:solidFill>
                  <a:srgbClr val="292934"/>
                </a:solidFill>
                <a:latin typeface="Arial"/>
                <a:ea typeface="DejaVu Sans"/>
              </a:rPr>
              <a:t> </a:t>
            </a:r>
            <a:r>
              <a:rPr b="0" lang="fr-FR" sz="1000" spc="-1" strike="noStrike">
                <a:solidFill>
                  <a:srgbClr val="292934"/>
                </a:solidFill>
                <a:latin typeface="Arial"/>
                <a:ea typeface="DejaVu Sans"/>
              </a:rPr>
              <a:t>en</a:t>
            </a:r>
            <a:r>
              <a:rPr b="0" lang="fr-FR" sz="1000" spc="-46" strike="noStrike">
                <a:solidFill>
                  <a:srgbClr val="292934"/>
                </a:solidFill>
                <a:latin typeface="Arial"/>
                <a:ea typeface="DejaVu Sans"/>
              </a:rPr>
              <a:t> </a:t>
            </a:r>
            <a:r>
              <a:rPr b="0" lang="fr-FR" sz="1000" spc="-12" strike="noStrike">
                <a:solidFill>
                  <a:srgbClr val="292934"/>
                </a:solidFill>
                <a:latin typeface="Arial"/>
                <a:ea typeface="DejaVu Sans"/>
              </a:rPr>
              <a:t>fonction</a:t>
            </a:r>
            <a:r>
              <a:rPr b="0" lang="fr-FR" sz="1000" spc="-52" strike="noStrike">
                <a:solidFill>
                  <a:srgbClr val="292934"/>
                </a:solidFill>
                <a:latin typeface="Arial"/>
                <a:ea typeface="DejaVu Sans"/>
              </a:rPr>
              <a:t> </a:t>
            </a:r>
            <a:r>
              <a:rPr b="0" lang="fr-FR" sz="1000" spc="-1" strike="noStrike">
                <a:solidFill>
                  <a:srgbClr val="292934"/>
                </a:solidFill>
                <a:latin typeface="Arial"/>
                <a:ea typeface="DejaVu Sans"/>
              </a:rPr>
              <a:t>du</a:t>
            </a:r>
            <a:r>
              <a:rPr b="0" lang="fr-FR" sz="1000" spc="-46" strike="noStrike">
                <a:solidFill>
                  <a:srgbClr val="292934"/>
                </a:solidFill>
                <a:latin typeface="Arial"/>
                <a:ea typeface="DejaVu Sans"/>
              </a:rPr>
              <a:t> </a:t>
            </a:r>
            <a:r>
              <a:rPr b="0" lang="fr-FR" sz="1000" spc="-1" strike="noStrike">
                <a:solidFill>
                  <a:srgbClr val="292934"/>
                </a:solidFill>
                <a:latin typeface="Arial"/>
                <a:ea typeface="DejaVu Sans"/>
              </a:rPr>
              <a:t>nb</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de</a:t>
            </a:r>
            <a:r>
              <a:rPr b="0" lang="fr-FR" sz="1000" spc="-35" strike="noStrike">
                <a:solidFill>
                  <a:srgbClr val="292934"/>
                </a:solidFill>
                <a:latin typeface="Arial"/>
                <a:ea typeface="DejaVu Sans"/>
              </a:rPr>
              <a:t> </a:t>
            </a:r>
            <a:r>
              <a:rPr b="0" lang="fr-FR" sz="1000" spc="-12" strike="noStrike">
                <a:solidFill>
                  <a:srgbClr val="292934"/>
                </a:solidFill>
                <a:latin typeface="Arial"/>
                <a:ea typeface="DejaVu Sans"/>
              </a:rPr>
              <a:t>clusters</a:t>
            </a:r>
            <a:endParaRPr b="0" lang="fr-FR" sz="1000" spc="-1" strike="noStrike">
              <a:solidFill>
                <a:srgbClr val="000000"/>
              </a:solidFill>
              <a:latin typeface="Arial"/>
            </a:endParaRPr>
          </a:p>
        </p:txBody>
      </p:sp>
      <p:pic>
        <p:nvPicPr>
          <p:cNvPr id="315" name="" descr=""/>
          <p:cNvPicPr/>
          <p:nvPr/>
        </p:nvPicPr>
        <p:blipFill>
          <a:blip r:embed="rId1"/>
          <a:stretch/>
        </p:blipFill>
        <p:spPr>
          <a:xfrm>
            <a:off x="5087880" y="1080000"/>
            <a:ext cx="3911040" cy="1978920"/>
          </a:xfrm>
          <a:prstGeom prst="rect">
            <a:avLst/>
          </a:prstGeom>
          <a:ln w="0">
            <a:noFill/>
          </a:ln>
        </p:spPr>
      </p:pic>
      <p:pic>
        <p:nvPicPr>
          <p:cNvPr id="316" name="" descr=""/>
          <p:cNvPicPr/>
          <p:nvPr/>
        </p:nvPicPr>
        <p:blipFill>
          <a:blip r:embed="rId2"/>
          <a:stretch/>
        </p:blipFill>
        <p:spPr>
          <a:xfrm>
            <a:off x="5410800" y="3420000"/>
            <a:ext cx="3336120" cy="2158920"/>
          </a:xfrm>
          <a:prstGeom prst="rect">
            <a:avLst/>
          </a:prstGeom>
          <a:ln w="0">
            <a:noFill/>
          </a:ln>
        </p:spPr>
      </p:pic>
      <p:pic>
        <p:nvPicPr>
          <p:cNvPr id="317" name="" descr=""/>
          <p:cNvPicPr/>
          <p:nvPr/>
        </p:nvPicPr>
        <p:blipFill>
          <a:blip r:embed="rId3"/>
          <a:stretch/>
        </p:blipFill>
        <p:spPr>
          <a:xfrm>
            <a:off x="360000" y="2160000"/>
            <a:ext cx="4564440" cy="2878920"/>
          </a:xfrm>
          <a:prstGeom prst="rect">
            <a:avLst/>
          </a:prstGeom>
          <a:ln w="0">
            <a:noFill/>
          </a:ln>
        </p:spPr>
      </p:pic>
      <p:sp>
        <p:nvSpPr>
          <p:cNvPr id="318" name="object 47"/>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0024C98D-7083-41B2-AECC-A778F0F3912B}"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536040" y="526320"/>
            <a:ext cx="846288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80" strike="noStrike">
                <a:solidFill>
                  <a:srgbClr val="d2523b"/>
                </a:solidFill>
                <a:latin typeface="Arial"/>
              </a:rPr>
              <a:t>La méthode Elbow</a:t>
            </a:r>
            <a:endParaRPr b="0" lang="fr-FR" sz="4000" spc="-1" strike="noStrike">
              <a:solidFill>
                <a:srgbClr val="000000"/>
              </a:solidFill>
              <a:latin typeface="Arial"/>
            </a:endParaRPr>
          </a:p>
        </p:txBody>
      </p:sp>
      <p:sp>
        <p:nvSpPr>
          <p:cNvPr id="320" name="object 1"/>
          <p:cNvSpPr/>
          <p:nvPr/>
        </p:nvSpPr>
        <p:spPr>
          <a:xfrm>
            <a:off x="5036040" y="1382040"/>
            <a:ext cx="7922880" cy="237600"/>
          </a:xfrm>
          <a:prstGeom prst="rect">
            <a:avLst/>
          </a:prstGeom>
          <a:noFill/>
          <a:ln w="0">
            <a:noFill/>
          </a:ln>
        </p:spPr>
        <p:style>
          <a:lnRef idx="0"/>
          <a:fillRef idx="0"/>
          <a:effectRef idx="0"/>
          <a:fontRef idx="minor"/>
        </p:style>
        <p:txBody>
          <a:bodyPr lIns="0" rIns="0" tIns="85680" bIns="0" anchor="t">
            <a:spAutoFit/>
          </a:bodyPr>
          <a:p>
            <a:pPr marL="195120" indent="-182160">
              <a:lnSpc>
                <a:spcPct val="100000"/>
              </a:lnSpc>
              <a:spcBef>
                <a:spcPts val="675"/>
              </a:spcBef>
              <a:buClr>
                <a:srgbClr val="92a199"/>
              </a:buClr>
              <a:buSzPct val="85000"/>
              <a:buFont typeface="Symbol"/>
              <a:buChar char=""/>
              <a:tabLst>
                <a:tab algn="l" pos="195120"/>
              </a:tabLst>
            </a:pPr>
            <a:r>
              <a:rPr b="0" lang="fr-FR" sz="1000" spc="-1" strike="noStrike">
                <a:solidFill>
                  <a:srgbClr val="292934"/>
                </a:solidFill>
                <a:latin typeface="Arial"/>
                <a:ea typeface="DejaVu Sans"/>
              </a:rPr>
              <a:t>La méthode elbow donne un nombre de cluster égale à 3</a:t>
            </a:r>
            <a:endParaRPr b="0" lang="fr-FR" sz="1000" spc="-1" strike="noStrike">
              <a:solidFill>
                <a:srgbClr val="000000"/>
              </a:solidFill>
              <a:latin typeface="Arial"/>
            </a:endParaRPr>
          </a:p>
        </p:txBody>
      </p:sp>
      <p:sp>
        <p:nvSpPr>
          <p:cNvPr id="321" name="object 32"/>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BD22EE48-B901-423D-A187-35346F4F2503}"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pic>
        <p:nvPicPr>
          <p:cNvPr id="322" name="" descr=""/>
          <p:cNvPicPr/>
          <p:nvPr/>
        </p:nvPicPr>
        <p:blipFill>
          <a:blip r:embed="rId1"/>
          <a:stretch/>
        </p:blipFill>
        <p:spPr>
          <a:xfrm>
            <a:off x="389880" y="1182600"/>
            <a:ext cx="4469040" cy="3388320"/>
          </a:xfrm>
          <a:prstGeom prst="rect">
            <a:avLst/>
          </a:prstGeom>
          <a:ln w="0">
            <a:noFill/>
          </a:ln>
        </p:spPr>
      </p:pic>
      <p:pic>
        <p:nvPicPr>
          <p:cNvPr id="323" name="" descr=""/>
          <p:cNvPicPr/>
          <p:nvPr/>
        </p:nvPicPr>
        <p:blipFill>
          <a:blip r:embed="rId2"/>
          <a:stretch/>
        </p:blipFill>
        <p:spPr>
          <a:xfrm>
            <a:off x="390240" y="1182960"/>
            <a:ext cx="4469040" cy="3388320"/>
          </a:xfrm>
          <a:prstGeom prst="rect">
            <a:avLst/>
          </a:prstGeom>
          <a:ln w="0">
            <a:noFill/>
          </a:ln>
        </p:spPr>
      </p:pic>
      <p:sp>
        <p:nvSpPr>
          <p:cNvPr id="324" name="object 33"/>
          <p:cNvSpPr/>
          <p:nvPr/>
        </p:nvSpPr>
        <p:spPr>
          <a:xfrm>
            <a:off x="180000" y="5328360"/>
            <a:ext cx="7922880" cy="237600"/>
          </a:xfrm>
          <a:prstGeom prst="rect">
            <a:avLst/>
          </a:prstGeom>
          <a:noFill/>
          <a:ln w="0">
            <a:noFill/>
          </a:ln>
        </p:spPr>
        <p:style>
          <a:lnRef idx="0"/>
          <a:fillRef idx="0"/>
          <a:effectRef idx="0"/>
          <a:fontRef idx="minor"/>
        </p:style>
        <p:txBody>
          <a:bodyPr lIns="0" rIns="0" tIns="85680" bIns="0" anchor="t">
            <a:spAutoFit/>
          </a:bodyPr>
          <a:p>
            <a:pPr marL="195120" indent="-182160">
              <a:lnSpc>
                <a:spcPct val="100000"/>
              </a:lnSpc>
              <a:spcBef>
                <a:spcPts val="675"/>
              </a:spcBef>
              <a:buClr>
                <a:srgbClr val="92a199"/>
              </a:buClr>
              <a:buSzPct val="85000"/>
              <a:buFont typeface="Symbol"/>
              <a:buChar char=""/>
              <a:tabLst>
                <a:tab algn="l" pos="195120"/>
              </a:tabLst>
            </a:pPr>
            <a:r>
              <a:rPr b="0" lang="fr-FR" sz="1000" spc="-1" strike="noStrike">
                <a:solidFill>
                  <a:srgbClr val="292934"/>
                </a:solidFill>
                <a:latin typeface="Arial"/>
                <a:ea typeface="DejaVu Sans"/>
              </a:rPr>
              <a:t>La méthode GridSearchCV donne comme meilleurs paramètres trouvés :  {'init': 'k-means++', 'max_iter': 100, 'n_clusters': 3}</a:t>
            </a:r>
            <a:endParaRPr b="0" lang="fr-FR" sz="1000" spc="-1" strike="noStrike">
              <a:solidFill>
                <a:srgbClr val="000000"/>
              </a:solidFill>
              <a:latin typeface="Arial"/>
            </a:endParaRPr>
          </a:p>
        </p:txBody>
      </p:sp>
      <p:sp>
        <p:nvSpPr>
          <p:cNvPr id="325" name="PlaceHolder 4"/>
          <p:cNvSpPr/>
          <p:nvPr/>
        </p:nvSpPr>
        <p:spPr>
          <a:xfrm>
            <a:off x="320040" y="4572000"/>
            <a:ext cx="8462880" cy="503280"/>
          </a:xfrm>
          <a:prstGeom prst="rect">
            <a:avLst/>
          </a:prstGeom>
          <a:noFill/>
          <a:ln w="0">
            <a:noFill/>
          </a:ln>
        </p:spPr>
        <p:style>
          <a:lnRef idx="0"/>
          <a:fillRef idx="0"/>
          <a:effectRef idx="0"/>
          <a:fontRef idx="minor"/>
        </p:style>
        <p:txBody>
          <a:bodyPr lIns="0" rIns="0" tIns="12240" bIns="0" anchor="t">
            <a:noAutofit/>
          </a:bodyPr>
          <a:p>
            <a:pPr marL="12600">
              <a:lnSpc>
                <a:spcPct val="100000"/>
              </a:lnSpc>
              <a:spcBef>
                <a:spcPts val="96"/>
              </a:spcBef>
              <a:tabLst>
                <a:tab algn="l" pos="0"/>
              </a:tabLst>
            </a:pPr>
            <a:r>
              <a:rPr b="0" lang="fr-FR" sz="4000" spc="-80" strike="noStrike">
                <a:solidFill>
                  <a:srgbClr val="d2523b"/>
                </a:solidFill>
                <a:latin typeface="Arial"/>
                <a:ea typeface="DejaVu Sans"/>
              </a:rPr>
              <a:t>GridSearchCV</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536040" y="526320"/>
            <a:ext cx="846288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80" strike="noStrike">
                <a:solidFill>
                  <a:srgbClr val="d2523b"/>
                </a:solidFill>
                <a:latin typeface="Arial"/>
              </a:rPr>
              <a:t>Catégorie client</a:t>
            </a:r>
            <a:endParaRPr b="0" lang="fr-FR" sz="4000" spc="-1" strike="noStrike">
              <a:solidFill>
                <a:srgbClr val="000000"/>
              </a:solidFill>
              <a:latin typeface="Arial"/>
            </a:endParaRPr>
          </a:p>
        </p:txBody>
      </p:sp>
      <p:sp>
        <p:nvSpPr>
          <p:cNvPr id="327" name="object 71"/>
          <p:cNvSpPr/>
          <p:nvPr/>
        </p:nvSpPr>
        <p:spPr>
          <a:xfrm>
            <a:off x="540000" y="1382040"/>
            <a:ext cx="8459640" cy="3256920"/>
          </a:xfrm>
          <a:prstGeom prst="rect">
            <a:avLst/>
          </a:prstGeom>
          <a:noFill/>
          <a:ln w="0">
            <a:noFill/>
          </a:ln>
        </p:spPr>
        <p:style>
          <a:lnRef idx="0"/>
          <a:fillRef idx="0"/>
          <a:effectRef idx="0"/>
          <a:fontRef idx="minor"/>
        </p:style>
        <p:txBody>
          <a:bodyPr lIns="0" rIns="0" tIns="85680" bIns="0" anchor="t">
            <a:spAutoFit/>
          </a:bodyPr>
          <a:p>
            <a:pPr marL="195120" indent="-182160">
              <a:lnSpc>
                <a:spcPct val="100000"/>
              </a:lnSpc>
              <a:spcBef>
                <a:spcPts val="675"/>
              </a:spcBef>
              <a:buClr>
                <a:srgbClr val="92a199"/>
              </a:buClr>
              <a:buSzPct val="85000"/>
              <a:buFont typeface="Symbol"/>
              <a:buChar char=""/>
              <a:tabLst>
                <a:tab algn="l" pos="195120"/>
              </a:tabLst>
            </a:pPr>
            <a:r>
              <a:rPr b="0" lang="fr-FR" sz="1800" spc="-1" strike="noStrike">
                <a:solidFill>
                  <a:srgbClr val="292934"/>
                </a:solidFill>
                <a:latin typeface="Arial"/>
                <a:ea typeface="DejaVu Sans"/>
              </a:rPr>
              <a:t>1. **Les Bons Clients** : Ce sont ceux qui ont les valeurs les plus élevées pour les caractéristiques associées à un bon comportement d'achat (par exemple, recency faible, frequency élevée, monetary élevée, etc.).</a:t>
            </a:r>
            <a:endParaRPr b="0" lang="fr-FR" sz="1800" spc="-1" strike="noStrike">
              <a:solidFill>
                <a:srgbClr val="000000"/>
              </a:solidFill>
              <a:latin typeface="Arial"/>
            </a:endParaRPr>
          </a:p>
          <a:p>
            <a:pPr>
              <a:lnSpc>
                <a:spcPct val="100000"/>
              </a:lnSpc>
              <a:spcBef>
                <a:spcPts val="675"/>
              </a:spcBef>
              <a:tabLst>
                <a:tab algn="l" pos="195120"/>
              </a:tabLst>
            </a:pPr>
            <a:endParaRPr b="0" lang="fr-FR" sz="1800" spc="-1" strike="noStrike">
              <a:solidFill>
                <a:srgbClr val="000000"/>
              </a:solidFill>
              <a:latin typeface="Arial"/>
            </a:endParaRPr>
          </a:p>
          <a:p>
            <a:pPr marL="195120" indent="-182160">
              <a:lnSpc>
                <a:spcPct val="100000"/>
              </a:lnSpc>
              <a:spcBef>
                <a:spcPts val="675"/>
              </a:spcBef>
              <a:buClr>
                <a:srgbClr val="92a199"/>
              </a:buClr>
              <a:buSzPct val="85000"/>
              <a:buFont typeface="Symbol"/>
              <a:buChar char=""/>
              <a:tabLst>
                <a:tab algn="l" pos="195120"/>
              </a:tabLst>
            </a:pPr>
            <a:r>
              <a:rPr b="0" lang="fr-FR" sz="1800" spc="-1" strike="noStrike">
                <a:solidFill>
                  <a:srgbClr val="292934"/>
                </a:solidFill>
                <a:latin typeface="Arial"/>
                <a:ea typeface="DejaVu Sans"/>
              </a:rPr>
              <a:t>2. **Clients Moyens** : Ce sont ceux qui ont des valeurs proches de la moyenne pour la plupart des caractéristiques.</a:t>
            </a:r>
            <a:endParaRPr b="0" lang="fr-FR" sz="1800" spc="-1" strike="noStrike">
              <a:solidFill>
                <a:srgbClr val="000000"/>
              </a:solidFill>
              <a:latin typeface="Arial"/>
            </a:endParaRPr>
          </a:p>
          <a:p>
            <a:pPr>
              <a:lnSpc>
                <a:spcPct val="100000"/>
              </a:lnSpc>
              <a:spcBef>
                <a:spcPts val="675"/>
              </a:spcBef>
              <a:tabLst>
                <a:tab algn="l" pos="195120"/>
              </a:tabLst>
            </a:pPr>
            <a:endParaRPr b="0" lang="fr-FR" sz="1800" spc="-1" strike="noStrike">
              <a:solidFill>
                <a:srgbClr val="000000"/>
              </a:solidFill>
              <a:latin typeface="Arial"/>
            </a:endParaRPr>
          </a:p>
          <a:p>
            <a:pPr marL="195120" indent="-182160">
              <a:lnSpc>
                <a:spcPct val="100000"/>
              </a:lnSpc>
              <a:spcBef>
                <a:spcPts val="675"/>
              </a:spcBef>
              <a:buClr>
                <a:srgbClr val="92a199"/>
              </a:buClr>
              <a:buSzPct val="85000"/>
              <a:buFont typeface="Symbol"/>
              <a:buChar char=""/>
              <a:tabLst>
                <a:tab algn="l" pos="195120"/>
              </a:tabLst>
            </a:pPr>
            <a:r>
              <a:rPr b="0" lang="fr-FR" sz="1800" spc="-1" strike="noStrike">
                <a:solidFill>
                  <a:srgbClr val="292934"/>
                </a:solidFill>
                <a:latin typeface="Arial"/>
                <a:ea typeface="DejaVu Sans"/>
              </a:rPr>
              <a:t>3. **Mauvais Clients** : Ce sont ceux qui ont des valeurs inférieures à la moyenne pour la plupart des caractéristiques.</a:t>
            </a:r>
            <a:endParaRPr b="0" lang="fr-FR" sz="1800" spc="-1" strike="noStrike">
              <a:solidFill>
                <a:srgbClr val="000000"/>
              </a:solidFill>
              <a:latin typeface="Arial"/>
            </a:endParaRPr>
          </a:p>
          <a:p>
            <a:pPr>
              <a:lnSpc>
                <a:spcPct val="100000"/>
              </a:lnSpc>
              <a:spcBef>
                <a:spcPts val="675"/>
              </a:spcBef>
              <a:tabLst>
                <a:tab algn="l" pos="195120"/>
              </a:tabLst>
            </a:pPr>
            <a:endParaRPr b="0" lang="fr-FR" sz="1800" spc="-1" strike="noStrike">
              <a:solidFill>
                <a:srgbClr val="000000"/>
              </a:solidFill>
              <a:latin typeface="Arial"/>
            </a:endParaRPr>
          </a:p>
        </p:txBody>
      </p:sp>
      <p:sp>
        <p:nvSpPr>
          <p:cNvPr id="328" name="object 72"/>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7CA048BE-561C-4AFB-9789-C807D32B0874}"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536040" y="558000"/>
            <a:ext cx="806976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Kmeans</a:t>
            </a:r>
            <a:r>
              <a:rPr b="0" lang="fr-FR" sz="4000" spc="-171" strike="noStrike">
                <a:solidFill>
                  <a:srgbClr val="d2523b"/>
                </a:solidFill>
                <a:latin typeface="Arial"/>
              </a:rPr>
              <a:t> </a:t>
            </a:r>
            <a:r>
              <a:rPr b="0" lang="fr-FR" sz="4000" spc="-1" strike="noStrike">
                <a:solidFill>
                  <a:srgbClr val="d2523b"/>
                </a:solidFill>
                <a:latin typeface="Arial"/>
              </a:rPr>
              <a:t>:</a:t>
            </a:r>
            <a:r>
              <a:rPr b="0" lang="fr-FR" sz="4000" spc="-165" strike="noStrike">
                <a:solidFill>
                  <a:srgbClr val="d2523b"/>
                </a:solidFill>
                <a:latin typeface="Arial"/>
              </a:rPr>
              <a:t> </a:t>
            </a:r>
            <a:r>
              <a:rPr b="0" lang="fr-FR" sz="4000" spc="-114" strike="noStrike">
                <a:solidFill>
                  <a:srgbClr val="d2523b"/>
                </a:solidFill>
                <a:latin typeface="Arial"/>
              </a:rPr>
              <a:t>représentation</a:t>
            </a:r>
            <a:r>
              <a:rPr b="0" lang="fr-FR" sz="4000" spc="-182" strike="noStrike">
                <a:solidFill>
                  <a:srgbClr val="d2523b"/>
                </a:solidFill>
                <a:latin typeface="Arial"/>
              </a:rPr>
              <a:t> </a:t>
            </a:r>
            <a:r>
              <a:rPr b="0" lang="fr-FR" sz="4000" spc="-41" strike="noStrike">
                <a:solidFill>
                  <a:srgbClr val="d2523b"/>
                </a:solidFill>
                <a:latin typeface="Arial"/>
              </a:rPr>
              <a:t>graphique</a:t>
            </a:r>
            <a:endParaRPr b="0" lang="fr-FR" sz="4000" spc="-1" strike="noStrike">
              <a:solidFill>
                <a:srgbClr val="000000"/>
              </a:solidFill>
              <a:latin typeface="Arial"/>
            </a:endParaRPr>
          </a:p>
        </p:txBody>
      </p:sp>
      <p:sp>
        <p:nvSpPr>
          <p:cNvPr id="330" name="object 3"/>
          <p:cNvSpPr/>
          <p:nvPr/>
        </p:nvSpPr>
        <p:spPr>
          <a:xfrm>
            <a:off x="536040" y="1359360"/>
            <a:ext cx="1016640" cy="378000"/>
          </a:xfrm>
          <a:prstGeom prst="rect">
            <a:avLst/>
          </a:prstGeom>
          <a:noFill/>
          <a:ln w="0">
            <a:noFill/>
          </a:ln>
        </p:spPr>
        <p:style>
          <a:lnRef idx="0"/>
          <a:fillRef idx="0"/>
          <a:effectRef idx="0"/>
          <a:fontRef idx="minor"/>
        </p:style>
        <p:txBody>
          <a:bodyPr lIns="0" rIns="0" tIns="12600" bIns="0" anchor="t">
            <a:spAutoFit/>
          </a:bodyPr>
          <a:p>
            <a:pPr marL="195120" indent="-182160">
              <a:lnSpc>
                <a:spcPct val="100000"/>
              </a:lnSpc>
              <a:spcBef>
                <a:spcPts val="99"/>
              </a:spcBef>
              <a:buClr>
                <a:srgbClr val="92a199"/>
              </a:buClr>
              <a:buSzPct val="85000"/>
              <a:buFont typeface="Symbol"/>
              <a:buChar char=""/>
              <a:tabLst>
                <a:tab algn="l" pos="195120"/>
              </a:tabLst>
            </a:pPr>
            <a:r>
              <a:rPr b="0" lang="fr-FR" sz="2400" spc="-21" strike="noStrike">
                <a:solidFill>
                  <a:srgbClr val="292934"/>
                </a:solidFill>
                <a:latin typeface="Arial"/>
                <a:ea typeface="DejaVu Sans"/>
              </a:rPr>
              <a:t>XXXX</a:t>
            </a:r>
            <a:endParaRPr b="0" lang="fr-FR" sz="2400" spc="-1" strike="noStrike">
              <a:solidFill>
                <a:srgbClr val="000000"/>
              </a:solidFill>
              <a:latin typeface="Arial"/>
            </a:endParaRPr>
          </a:p>
        </p:txBody>
      </p:sp>
      <p:pic>
        <p:nvPicPr>
          <p:cNvPr id="331" name="object 5" descr=""/>
          <p:cNvPicPr/>
          <p:nvPr/>
        </p:nvPicPr>
        <p:blipFill>
          <a:blip r:embed="rId1"/>
          <a:stretch/>
        </p:blipFill>
        <p:spPr>
          <a:xfrm>
            <a:off x="467640" y="1273320"/>
            <a:ext cx="4034160" cy="3984120"/>
          </a:xfrm>
          <a:prstGeom prst="rect">
            <a:avLst/>
          </a:prstGeom>
          <a:ln w="0">
            <a:noFill/>
          </a:ln>
        </p:spPr>
      </p:pic>
      <p:pic>
        <p:nvPicPr>
          <p:cNvPr id="332" name="object 6" descr=""/>
          <p:cNvPicPr/>
          <p:nvPr/>
        </p:nvPicPr>
        <p:blipFill>
          <a:blip r:embed="rId2"/>
          <a:stretch/>
        </p:blipFill>
        <p:spPr>
          <a:xfrm>
            <a:off x="4688280" y="1320840"/>
            <a:ext cx="4014360" cy="4020840"/>
          </a:xfrm>
          <a:prstGeom prst="rect">
            <a:avLst/>
          </a:prstGeom>
          <a:ln w="0">
            <a:noFill/>
          </a:ln>
        </p:spPr>
      </p:pic>
      <p:sp>
        <p:nvSpPr>
          <p:cNvPr id="333" name="object 48"/>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09C1303E-3E7B-4A2F-B269-0606A4184326}"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536040" y="558000"/>
            <a:ext cx="806976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1" strike="noStrike">
                <a:solidFill>
                  <a:srgbClr val="d2523b"/>
                </a:solidFill>
                <a:latin typeface="Arial"/>
              </a:rPr>
              <a:t>Clustering</a:t>
            </a:r>
            <a:r>
              <a:rPr b="0" lang="fr-FR" sz="4000" spc="-191" strike="noStrike">
                <a:solidFill>
                  <a:srgbClr val="d2523b"/>
                </a:solidFill>
                <a:latin typeface="Arial"/>
              </a:rPr>
              <a:t> </a:t>
            </a:r>
            <a:r>
              <a:rPr b="0" lang="fr-FR" sz="4000" spc="-75" strike="noStrike">
                <a:solidFill>
                  <a:srgbClr val="d2523b"/>
                </a:solidFill>
                <a:latin typeface="Arial"/>
              </a:rPr>
              <a:t>hiérarchique</a:t>
            </a:r>
            <a:endParaRPr b="0" lang="fr-FR" sz="4000" spc="-1" strike="noStrike">
              <a:solidFill>
                <a:srgbClr val="000000"/>
              </a:solidFill>
              <a:latin typeface="Arial"/>
            </a:endParaRPr>
          </a:p>
        </p:txBody>
      </p:sp>
      <p:sp>
        <p:nvSpPr>
          <p:cNvPr id="335" name="object 3"/>
          <p:cNvSpPr/>
          <p:nvPr/>
        </p:nvSpPr>
        <p:spPr>
          <a:xfrm>
            <a:off x="536040" y="1299240"/>
            <a:ext cx="2435400" cy="378000"/>
          </a:xfrm>
          <a:prstGeom prst="rect">
            <a:avLst/>
          </a:prstGeom>
          <a:noFill/>
          <a:ln w="0">
            <a:noFill/>
          </a:ln>
        </p:spPr>
        <p:style>
          <a:lnRef idx="0"/>
          <a:fillRef idx="0"/>
          <a:effectRef idx="0"/>
          <a:fontRef idx="minor"/>
        </p:style>
        <p:txBody>
          <a:bodyPr lIns="0" rIns="0" tIns="12600" bIns="0" anchor="t">
            <a:spAutoFit/>
          </a:bodyPr>
          <a:p>
            <a:pPr marL="195120" indent="-182160">
              <a:lnSpc>
                <a:spcPct val="100000"/>
              </a:lnSpc>
              <a:spcBef>
                <a:spcPts val="99"/>
              </a:spcBef>
              <a:buClr>
                <a:srgbClr val="92a199"/>
              </a:buClr>
              <a:buSzPct val="85000"/>
              <a:buFont typeface="Symbol"/>
              <a:buChar char=""/>
              <a:tabLst>
                <a:tab algn="l" pos="195120"/>
              </a:tabLst>
            </a:pPr>
            <a:r>
              <a:rPr b="0" lang="fr-FR" sz="2400" spc="-1" strike="noStrike">
                <a:solidFill>
                  <a:srgbClr val="292934"/>
                </a:solidFill>
                <a:latin typeface="Arial"/>
                <a:ea typeface="DejaVu Sans"/>
              </a:rPr>
              <a:t>Avec</a:t>
            </a:r>
            <a:r>
              <a:rPr b="0" lang="fr-FR" sz="2400" spc="-46" strike="noStrike">
                <a:solidFill>
                  <a:srgbClr val="292934"/>
                </a:solidFill>
                <a:latin typeface="Arial"/>
                <a:ea typeface="DejaVu Sans"/>
              </a:rPr>
              <a:t> 3</a:t>
            </a:r>
            <a:r>
              <a:rPr b="0" lang="fr-FR" sz="2400" spc="-41" strike="noStrike">
                <a:solidFill>
                  <a:srgbClr val="292934"/>
                </a:solidFill>
                <a:latin typeface="Arial"/>
                <a:ea typeface="DejaVu Sans"/>
              </a:rPr>
              <a:t> </a:t>
            </a:r>
            <a:r>
              <a:rPr b="0" lang="fr-FR" sz="2400" spc="-12" strike="noStrike">
                <a:solidFill>
                  <a:srgbClr val="292934"/>
                </a:solidFill>
                <a:latin typeface="Arial"/>
                <a:ea typeface="DejaVu Sans"/>
              </a:rPr>
              <a:t>clusters</a:t>
            </a:r>
            <a:endParaRPr b="0" lang="fr-FR" sz="2400" spc="-1" strike="noStrike">
              <a:solidFill>
                <a:srgbClr val="000000"/>
              </a:solidFill>
              <a:latin typeface="Arial"/>
            </a:endParaRPr>
          </a:p>
        </p:txBody>
      </p:sp>
      <p:pic>
        <p:nvPicPr>
          <p:cNvPr id="336" name="object 5" descr=""/>
          <p:cNvPicPr/>
          <p:nvPr/>
        </p:nvPicPr>
        <p:blipFill>
          <a:blip r:embed="rId1"/>
          <a:stretch/>
        </p:blipFill>
        <p:spPr>
          <a:xfrm>
            <a:off x="934200" y="1805400"/>
            <a:ext cx="3668760" cy="3589200"/>
          </a:xfrm>
          <a:prstGeom prst="rect">
            <a:avLst/>
          </a:prstGeom>
          <a:ln w="0">
            <a:noFill/>
          </a:ln>
        </p:spPr>
      </p:pic>
      <p:pic>
        <p:nvPicPr>
          <p:cNvPr id="337" name="object 6" descr=""/>
          <p:cNvPicPr/>
          <p:nvPr/>
        </p:nvPicPr>
        <p:blipFill>
          <a:blip r:embed="rId2"/>
          <a:stretch/>
        </p:blipFill>
        <p:spPr>
          <a:xfrm>
            <a:off x="4918680" y="1916640"/>
            <a:ext cx="3531960" cy="3537720"/>
          </a:xfrm>
          <a:prstGeom prst="rect">
            <a:avLst/>
          </a:prstGeom>
          <a:ln w="0">
            <a:noFill/>
          </a:ln>
        </p:spPr>
      </p:pic>
      <p:sp>
        <p:nvSpPr>
          <p:cNvPr id="338" name="object 49"/>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E0E5C5D9-D579-4FDB-A73E-EA1A7E6199A8}"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536040" y="526320"/>
            <a:ext cx="182376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80" strike="noStrike">
                <a:solidFill>
                  <a:srgbClr val="d2523b"/>
                </a:solidFill>
                <a:latin typeface="Arial"/>
              </a:rPr>
              <a:t>DBScan</a:t>
            </a:r>
            <a:endParaRPr b="0" lang="fr-FR" sz="4000" spc="-1" strike="noStrike">
              <a:solidFill>
                <a:srgbClr val="000000"/>
              </a:solidFill>
              <a:latin typeface="Arial"/>
            </a:endParaRPr>
          </a:p>
        </p:txBody>
      </p:sp>
      <p:sp>
        <p:nvSpPr>
          <p:cNvPr id="340" name="object 3"/>
          <p:cNvSpPr/>
          <p:nvPr/>
        </p:nvSpPr>
        <p:spPr>
          <a:xfrm>
            <a:off x="536040" y="1286280"/>
            <a:ext cx="2731320" cy="1183320"/>
          </a:xfrm>
          <a:prstGeom prst="rect">
            <a:avLst/>
          </a:prstGeom>
          <a:noFill/>
          <a:ln w="0">
            <a:noFill/>
          </a:ln>
        </p:spPr>
        <p:style>
          <a:lnRef idx="0"/>
          <a:fillRef idx="0"/>
          <a:effectRef idx="0"/>
          <a:fontRef idx="minor"/>
        </p:style>
        <p:txBody>
          <a:bodyPr lIns="0" rIns="0" tIns="85680" bIns="0" anchor="t">
            <a:spAutoFit/>
          </a:bodyPr>
          <a:p>
            <a:pPr marL="195120" indent="-182160">
              <a:lnSpc>
                <a:spcPct val="100000"/>
              </a:lnSpc>
              <a:spcBef>
                <a:spcPts val="675"/>
              </a:spcBef>
              <a:buClr>
                <a:srgbClr val="92a199"/>
              </a:buClr>
              <a:buSzPct val="85000"/>
              <a:buFont typeface="Symbol"/>
              <a:buChar char=""/>
              <a:tabLst>
                <a:tab algn="l" pos="195120"/>
              </a:tabLst>
            </a:pPr>
            <a:r>
              <a:rPr b="0" lang="fr-FR" sz="2400" spc="-1" strike="noStrike">
                <a:solidFill>
                  <a:srgbClr val="292934"/>
                </a:solidFill>
                <a:latin typeface="Arial"/>
                <a:ea typeface="DejaVu Sans"/>
              </a:rPr>
              <a:t>Exemple</a:t>
            </a:r>
            <a:r>
              <a:rPr b="0" lang="fr-FR" sz="2400" spc="-7" strike="noStrike">
                <a:solidFill>
                  <a:srgbClr val="292934"/>
                </a:solidFill>
                <a:latin typeface="Arial"/>
                <a:ea typeface="DejaVu Sans"/>
              </a:rPr>
              <a:t> </a:t>
            </a:r>
            <a:r>
              <a:rPr b="0" lang="fr-FR" sz="2400" spc="-12" strike="noStrike">
                <a:solidFill>
                  <a:srgbClr val="292934"/>
                </a:solidFill>
                <a:latin typeface="Arial"/>
                <a:ea typeface="DejaVu Sans"/>
              </a:rPr>
              <a:t>ci-contre:</a:t>
            </a:r>
            <a:endParaRPr b="0" lang="fr-FR" sz="2400" spc="-1" strike="noStrike">
              <a:solidFill>
                <a:srgbClr val="000000"/>
              </a:solidFill>
              <a:latin typeface="Arial"/>
            </a:endParaRPr>
          </a:p>
          <a:p>
            <a:pPr lvl="1" marL="469440" indent="-182880">
              <a:lnSpc>
                <a:spcPct val="100000"/>
              </a:lnSpc>
              <a:spcBef>
                <a:spcPts val="485"/>
              </a:spcBef>
              <a:buClr>
                <a:srgbClr val="92a199"/>
              </a:buClr>
              <a:buSzPct val="85000"/>
              <a:buFont typeface="Symbol"/>
              <a:buChar char=""/>
              <a:tabLst>
                <a:tab algn="l" pos="469440"/>
              </a:tabLst>
            </a:pPr>
            <a:r>
              <a:rPr b="0" lang="fr-FR" sz="2000" spc="-1" strike="noStrike">
                <a:solidFill>
                  <a:srgbClr val="292934"/>
                </a:solidFill>
                <a:latin typeface="Arial"/>
                <a:ea typeface="DejaVu Sans"/>
              </a:rPr>
              <a:t>Epsilon</a:t>
            </a:r>
            <a:r>
              <a:rPr b="0" lang="fr-FR" sz="2000" spc="-21" strike="noStrike">
                <a:solidFill>
                  <a:srgbClr val="292934"/>
                </a:solidFill>
                <a:latin typeface="Arial"/>
                <a:ea typeface="DejaVu Sans"/>
              </a:rPr>
              <a:t> </a:t>
            </a:r>
            <a:r>
              <a:rPr b="0" lang="fr-FR" sz="2000" spc="-1" strike="noStrike">
                <a:solidFill>
                  <a:srgbClr val="292934"/>
                </a:solidFill>
                <a:latin typeface="Arial"/>
                <a:ea typeface="DejaVu Sans"/>
              </a:rPr>
              <a:t>=</a:t>
            </a:r>
            <a:r>
              <a:rPr b="0" lang="fr-FR" sz="2000" spc="-35" strike="noStrike">
                <a:solidFill>
                  <a:srgbClr val="292934"/>
                </a:solidFill>
                <a:latin typeface="Arial"/>
                <a:ea typeface="DejaVu Sans"/>
              </a:rPr>
              <a:t> </a:t>
            </a:r>
            <a:r>
              <a:rPr b="0" lang="fr-FR" sz="2000" spc="-52" strike="noStrike">
                <a:solidFill>
                  <a:srgbClr val="292934"/>
                </a:solidFill>
                <a:latin typeface="Arial"/>
                <a:ea typeface="DejaVu Sans"/>
              </a:rPr>
              <a:t>1</a:t>
            </a:r>
            <a:endParaRPr b="0" lang="fr-FR" sz="2000" spc="-1" strike="noStrike">
              <a:solidFill>
                <a:srgbClr val="000000"/>
              </a:solidFill>
              <a:latin typeface="Arial"/>
            </a:endParaRPr>
          </a:p>
          <a:p>
            <a:pPr lvl="1" marL="469440" indent="-182880">
              <a:lnSpc>
                <a:spcPct val="100000"/>
              </a:lnSpc>
              <a:spcBef>
                <a:spcPts val="479"/>
              </a:spcBef>
              <a:buClr>
                <a:srgbClr val="92a199"/>
              </a:buClr>
              <a:buSzPct val="85000"/>
              <a:buFont typeface="Symbol"/>
              <a:buChar char=""/>
              <a:tabLst>
                <a:tab algn="l" pos="469440"/>
              </a:tabLst>
            </a:pPr>
            <a:r>
              <a:rPr b="0" lang="fr-FR" sz="2000" spc="-1" strike="noStrike">
                <a:solidFill>
                  <a:srgbClr val="292934"/>
                </a:solidFill>
                <a:latin typeface="Arial"/>
                <a:ea typeface="DejaVu Sans"/>
              </a:rPr>
              <a:t>Min_samples</a:t>
            </a:r>
            <a:r>
              <a:rPr b="0" lang="fr-FR" sz="2000" spc="-46" strike="noStrike">
                <a:solidFill>
                  <a:srgbClr val="292934"/>
                </a:solidFill>
                <a:latin typeface="Arial"/>
                <a:ea typeface="DejaVu Sans"/>
              </a:rPr>
              <a:t> </a:t>
            </a:r>
            <a:r>
              <a:rPr b="0" lang="fr-FR" sz="2000" spc="-1" strike="noStrike">
                <a:solidFill>
                  <a:srgbClr val="292934"/>
                </a:solidFill>
                <a:latin typeface="Arial"/>
                <a:ea typeface="DejaVu Sans"/>
              </a:rPr>
              <a:t>=</a:t>
            </a:r>
            <a:r>
              <a:rPr b="0" lang="fr-FR" sz="2000" spc="-12" strike="noStrike">
                <a:solidFill>
                  <a:srgbClr val="292934"/>
                </a:solidFill>
                <a:latin typeface="Arial"/>
                <a:ea typeface="DejaVu Sans"/>
              </a:rPr>
              <a:t> </a:t>
            </a:r>
            <a:r>
              <a:rPr b="0" lang="fr-FR" sz="2000" spc="-52" strike="noStrike">
                <a:solidFill>
                  <a:srgbClr val="292934"/>
                </a:solidFill>
                <a:latin typeface="Arial"/>
                <a:ea typeface="DejaVu Sans"/>
              </a:rPr>
              <a:t>5</a:t>
            </a:r>
            <a:endParaRPr b="0" lang="fr-FR" sz="2000" spc="-1" strike="noStrike">
              <a:solidFill>
                <a:srgbClr val="000000"/>
              </a:solidFill>
              <a:latin typeface="Arial"/>
            </a:endParaRPr>
          </a:p>
        </p:txBody>
      </p:sp>
      <p:pic>
        <p:nvPicPr>
          <p:cNvPr id="341" name="object 5" descr=""/>
          <p:cNvPicPr/>
          <p:nvPr/>
        </p:nvPicPr>
        <p:blipFill>
          <a:blip r:embed="rId1"/>
          <a:stretch/>
        </p:blipFill>
        <p:spPr>
          <a:xfrm>
            <a:off x="3858480" y="622080"/>
            <a:ext cx="4658400" cy="4569840"/>
          </a:xfrm>
          <a:prstGeom prst="rect">
            <a:avLst/>
          </a:prstGeom>
          <a:ln w="0">
            <a:noFill/>
          </a:ln>
        </p:spPr>
      </p:pic>
      <p:sp>
        <p:nvSpPr>
          <p:cNvPr id="342" name="object 50"/>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C213921F-F14C-48D6-832F-1A94C16FD50C}"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419040" y="518760"/>
            <a:ext cx="846288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80" strike="noStrike">
                <a:solidFill>
                  <a:srgbClr val="d2523b"/>
                </a:solidFill>
                <a:latin typeface="Arial"/>
              </a:rPr>
              <a:t>Choix de la méthode : Kmeans</a:t>
            </a:r>
            <a:endParaRPr b="0" lang="fr-FR" sz="4000" spc="-1" strike="noStrike">
              <a:solidFill>
                <a:srgbClr val="000000"/>
              </a:solidFill>
              <a:latin typeface="Arial"/>
            </a:endParaRPr>
          </a:p>
        </p:txBody>
      </p:sp>
      <p:sp>
        <p:nvSpPr>
          <p:cNvPr id="344" name="object 63"/>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9E8B8B5A-08DE-4ECF-92C4-29442545B521}"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
        <p:nvSpPr>
          <p:cNvPr id="345" name=""/>
          <p:cNvSpPr/>
          <p:nvPr/>
        </p:nvSpPr>
        <p:spPr>
          <a:xfrm>
            <a:off x="360000" y="1491120"/>
            <a:ext cx="8664480" cy="1881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rPr>
              <a:t>Connaissance du nombre de clusters, commencez par K-Means.</a:t>
            </a:r>
            <a:endParaRPr b="0" lang="fr-FR" sz="1800" spc="-1" strike="noStrike">
              <a:solidFill>
                <a:srgbClr val="000000"/>
              </a:solidFill>
              <a:latin typeface="Arial"/>
            </a:endParaRPr>
          </a:p>
          <a:p>
            <a:pPr>
              <a:lnSpc>
                <a:spcPct val="100000"/>
              </a:lnSpc>
            </a:pPr>
            <a:r>
              <a:rPr b="0" lang="fr-FR" sz="1800" spc="-1" strike="noStrike">
                <a:solidFill>
                  <a:srgbClr val="000000"/>
                </a:solidFill>
                <a:latin typeface="Arial"/>
              </a:rPr>
              <a:t>K-Means peut être plus efficace car vous pouvez spécifier ce nombre.</a:t>
            </a:r>
            <a:endParaRPr b="0" lang="fr-FR" sz="1800" spc="-1" strike="noStrike">
              <a:solidFill>
                <a:srgbClr val="000000"/>
              </a:solidFill>
              <a:latin typeface="Arial"/>
            </a:endParaRPr>
          </a:p>
          <a:p>
            <a:pPr>
              <a:lnSpc>
                <a:spcPct val="100000"/>
              </a:lnSpc>
            </a:pPr>
            <a:endParaRPr b="0" lang="fr-FR" sz="1800" spc="-1" strike="noStrike">
              <a:solidFill>
                <a:srgbClr val="000000"/>
              </a:solidFill>
              <a:latin typeface="Arial"/>
            </a:endParaRPr>
          </a:p>
          <a:p>
            <a:pPr>
              <a:lnSpc>
                <a:spcPct val="100000"/>
              </a:lnSpc>
            </a:pPr>
            <a:r>
              <a:rPr b="0" lang="fr-FR" sz="1800" spc="-1" strike="noStrike">
                <a:solidFill>
                  <a:srgbClr val="000000"/>
                </a:solidFill>
                <a:latin typeface="Arial"/>
              </a:rPr>
              <a:t>Si l'interprétation des clusters en termes de centres est importante, K-Means peut être préférable en raison de sa simplicité d'interprétation.</a:t>
            </a:r>
            <a:endParaRPr b="0" lang="fr-FR" sz="1800" spc="-1" strike="noStrike">
              <a:solidFill>
                <a:srgbClr val="000000"/>
              </a:solidFill>
              <a:latin typeface="Arial"/>
            </a:endParaRPr>
          </a:p>
          <a:p>
            <a:pPr>
              <a:lnSpc>
                <a:spcPct val="100000"/>
              </a:lnSpc>
            </a:pPr>
            <a:endParaRPr b="0" lang="fr-FR" sz="1800" spc="-1" strike="noStrike">
              <a:solidFill>
                <a:srgbClr val="000000"/>
              </a:solidFill>
              <a:latin typeface="Arial"/>
            </a:endParaRPr>
          </a:p>
          <a:p>
            <a:pPr>
              <a:lnSpc>
                <a:spcPct val="100000"/>
              </a:lnSpc>
            </a:pPr>
            <a:r>
              <a:rPr b="0" lang="fr-FR" sz="1800" spc="-1" strike="noStrike">
                <a:solidFill>
                  <a:srgbClr val="000000"/>
                </a:solidFill>
                <a:latin typeface="Arial"/>
              </a:rPr>
              <a:t>K-Means est souvent plus rapide </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536040" y="526320"/>
            <a:ext cx="846288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80" strike="noStrike">
                <a:solidFill>
                  <a:srgbClr val="d2523b"/>
                </a:solidFill>
                <a:latin typeface="Arial"/>
              </a:rPr>
              <a:t>Définition : Kmeans</a:t>
            </a:r>
            <a:endParaRPr b="0" lang="fr-FR" sz="4000" spc="-1" strike="noStrike">
              <a:solidFill>
                <a:srgbClr val="000000"/>
              </a:solidFill>
              <a:latin typeface="Arial"/>
            </a:endParaRPr>
          </a:p>
        </p:txBody>
      </p:sp>
      <p:sp>
        <p:nvSpPr>
          <p:cNvPr id="347" name="object 69"/>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DB624E72-9637-4513-8B6C-D6BDD11D43A0}"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
        <p:nvSpPr>
          <p:cNvPr id="348" name=""/>
          <p:cNvSpPr/>
          <p:nvPr/>
        </p:nvSpPr>
        <p:spPr>
          <a:xfrm>
            <a:off x="62640" y="1250280"/>
            <a:ext cx="9117000" cy="4464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400" spc="-1" strike="noStrike">
                <a:solidFill>
                  <a:srgbClr val="000000"/>
                </a:solidFill>
                <a:latin typeface="Arial"/>
              </a:rPr>
              <a:t>Le K-Means est un algorithme de clustering utilisé pour regrouper un ensemble de données en clusters ou en groupes similaires. Voici comment il fonctionne de manière simple et concise :</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rPr>
              <a:t>1. **Initialisation** : Sélectionnez aléatoirement K points comme centres de cluster initiaux, où K est le nombre de clusters souhaité.</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rPr>
              <a:t>2. **Assignation** : Pour chaque point de données, attribuez-le au cluster dont le centre est le plus proche. Cela se fait généralement en utilisant la distance euclidienne.</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rPr>
              <a:t>3. **Mise à jour du Centre** : Recalculez le centre de chaque cluster en utilisant la moyenne des points qui lui sont assignés.</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rPr>
              <a:t>4. **Répétez** : Répétez les étapes 2 et 3 jusqu'à ce que les centres des clusters ne changent que très peu ou que le nombre maximum d'itérations soit atteint.</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rPr>
              <a:t>5. **Résultat** : Vous obtenez ainsi K clusters, chacun ayant ses propres points de données similaires.</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rPr>
              <a:t>L'objectif principal du K-Means est de regrouper les données de manière à ce que les points à l'intérieur de chaque cluster soient similaires les uns aux autres tout en étant différents des points des autres clusters. Il est largement utilisé dans divers domaines, notamment la segmentation de la clientèle, la détection d'anomalies, la compression d'images et l'analyse de données, pour découvrir des structures cachées dans les données et prendre des décisions basées sur ces regroupements.</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object 2"/>
          <p:cNvSpPr/>
          <p:nvPr/>
        </p:nvSpPr>
        <p:spPr>
          <a:xfrm>
            <a:off x="801000" y="2264400"/>
            <a:ext cx="6582960" cy="1474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tabLst>
                <a:tab algn="l" pos="408240"/>
              </a:tabLst>
            </a:pPr>
            <a:r>
              <a:rPr b="0" lang="fr-FR" sz="4800" spc="-1" strike="noStrike">
                <a:solidFill>
                  <a:srgbClr val="f3f1dc"/>
                </a:solidFill>
                <a:latin typeface="Arial"/>
                <a:ea typeface="DejaVu Sans"/>
              </a:rPr>
              <a:t>IV</a:t>
            </a:r>
            <a:r>
              <a:rPr b="0" lang="fr-FR" sz="4800" spc="-296" strike="noStrike">
                <a:solidFill>
                  <a:srgbClr val="f3f1dc"/>
                </a:solidFill>
                <a:latin typeface="Arial"/>
                <a:ea typeface="DejaVu Sans"/>
              </a:rPr>
              <a:t> </a:t>
            </a:r>
            <a:r>
              <a:rPr b="0" lang="fr-FR" sz="4800" spc="-151" strike="noStrike">
                <a:solidFill>
                  <a:srgbClr val="f3f1dc"/>
                </a:solidFill>
                <a:latin typeface="Arial"/>
                <a:ea typeface="DejaVu Sans"/>
              </a:rPr>
              <a:t>–PRÉSENTATION</a:t>
            </a:r>
            <a:r>
              <a:rPr b="0" lang="fr-FR" sz="4800" spc="-231" strike="noStrike">
                <a:solidFill>
                  <a:srgbClr val="f3f1dc"/>
                </a:solidFill>
                <a:latin typeface="Arial"/>
                <a:ea typeface="DejaVu Sans"/>
              </a:rPr>
              <a:t> </a:t>
            </a:r>
            <a:r>
              <a:rPr b="0" lang="fr-FR" sz="4800" spc="-35" strike="noStrike">
                <a:solidFill>
                  <a:srgbClr val="f3f1dc"/>
                </a:solidFill>
                <a:latin typeface="Arial"/>
                <a:ea typeface="DejaVu Sans"/>
              </a:rPr>
              <a:t>DU </a:t>
            </a:r>
            <a:r>
              <a:rPr b="0" lang="fr-FR" sz="4800" spc="-100" strike="noStrike">
                <a:solidFill>
                  <a:srgbClr val="f3f1dc"/>
                </a:solidFill>
                <a:latin typeface="Arial"/>
                <a:ea typeface="DejaVu Sans"/>
              </a:rPr>
              <a:t>MODÈLE</a:t>
            </a:r>
            <a:r>
              <a:rPr b="0" lang="fr-FR" sz="4800" spc="-216" strike="noStrike">
                <a:solidFill>
                  <a:srgbClr val="f3f1dc"/>
                </a:solidFill>
                <a:latin typeface="Arial"/>
                <a:ea typeface="DejaVu Sans"/>
              </a:rPr>
              <a:t> </a:t>
            </a:r>
            <a:r>
              <a:rPr b="0" lang="fr-FR" sz="4800" spc="-12" strike="noStrike">
                <a:solidFill>
                  <a:srgbClr val="f3f1dc"/>
                </a:solidFill>
                <a:latin typeface="Arial"/>
                <a:ea typeface="DejaVu Sans"/>
              </a:rPr>
              <a:t>FINAL</a:t>
            </a:r>
            <a:endParaRPr b="0" lang="fr-FR" sz="4800" spc="-1" strike="noStrike">
              <a:solidFill>
                <a:srgbClr val="000000"/>
              </a:solidFill>
              <a:latin typeface="Arial"/>
            </a:endParaRPr>
          </a:p>
        </p:txBody>
      </p:sp>
      <p:sp>
        <p:nvSpPr>
          <p:cNvPr id="350" name="object 3"/>
          <p:cNvSpPr/>
          <p:nvPr/>
        </p:nvSpPr>
        <p:spPr>
          <a:xfrm>
            <a:off x="801000" y="3882240"/>
            <a:ext cx="5290200" cy="3780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tabLst>
                <a:tab algn="l" pos="408240"/>
              </a:tabLst>
            </a:pPr>
            <a:r>
              <a:rPr b="0" lang="fr-FR" sz="2400" spc="-1" strike="noStrike">
                <a:solidFill>
                  <a:srgbClr val="ffc000"/>
                </a:solidFill>
                <a:latin typeface="Arial"/>
                <a:ea typeface="DejaVu Sans"/>
              </a:rPr>
              <a:t>ainsi que</a:t>
            </a:r>
            <a:r>
              <a:rPr b="0" lang="fr-FR" sz="2400" spc="-21" strike="noStrike">
                <a:solidFill>
                  <a:srgbClr val="ffc000"/>
                </a:solidFill>
                <a:latin typeface="Arial"/>
                <a:ea typeface="DejaVu Sans"/>
              </a:rPr>
              <a:t> </a:t>
            </a:r>
            <a:r>
              <a:rPr b="0" lang="fr-FR" sz="2400" spc="-1" strike="noStrike">
                <a:solidFill>
                  <a:srgbClr val="ffc000"/>
                </a:solidFill>
                <a:latin typeface="Arial"/>
                <a:ea typeface="DejaVu Sans"/>
              </a:rPr>
              <a:t>des</a:t>
            </a:r>
            <a:r>
              <a:rPr b="0" lang="fr-FR" sz="2400" spc="-15" strike="noStrike">
                <a:solidFill>
                  <a:srgbClr val="ffc000"/>
                </a:solidFill>
                <a:latin typeface="Arial"/>
                <a:ea typeface="DejaVu Sans"/>
              </a:rPr>
              <a:t> </a:t>
            </a:r>
            <a:r>
              <a:rPr b="0" lang="fr-FR" sz="2400" spc="-1" strike="noStrike">
                <a:solidFill>
                  <a:srgbClr val="ffc000"/>
                </a:solidFill>
                <a:latin typeface="Arial"/>
                <a:ea typeface="DejaVu Sans"/>
              </a:rPr>
              <a:t>améliorations </a:t>
            </a:r>
            <a:r>
              <a:rPr b="0" lang="fr-FR" sz="2400" spc="-12" strike="noStrike">
                <a:solidFill>
                  <a:srgbClr val="ffc000"/>
                </a:solidFill>
                <a:latin typeface="Arial"/>
                <a:ea typeface="DejaVu Sans"/>
              </a:rPr>
              <a:t>effectuées.</a:t>
            </a:r>
            <a:endParaRPr b="0" lang="fr-FR" sz="2400" spc="-1" strike="noStrike">
              <a:solidFill>
                <a:srgbClr val="000000"/>
              </a:solidFill>
              <a:latin typeface="Arial"/>
            </a:endParaRPr>
          </a:p>
        </p:txBody>
      </p:sp>
      <p:sp>
        <p:nvSpPr>
          <p:cNvPr id="351" name="object 51"/>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32095BE0-B32D-454B-B42D-1890F5569FB3}"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536040" y="283680"/>
            <a:ext cx="7382880" cy="61524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86" strike="noStrike">
                <a:solidFill>
                  <a:srgbClr val="d2523b"/>
                </a:solidFill>
                <a:latin typeface="Arial"/>
                <a:ea typeface="Microsoft YaHei"/>
              </a:rPr>
              <a:t>Définition des clusters </a:t>
            </a:r>
            <a:r>
              <a:rPr b="0" lang="fr-FR" sz="2400" spc="-15" strike="noStrike">
                <a:solidFill>
                  <a:srgbClr val="292934"/>
                </a:solidFill>
                <a:latin typeface="Arial"/>
                <a:ea typeface="Microsoft YaHei"/>
              </a:rPr>
              <a:t> </a:t>
            </a:r>
            <a:r>
              <a:rPr b="0" lang="fr-FR" sz="3600" spc="-222" strike="noStrike">
                <a:solidFill>
                  <a:srgbClr val="d2523b"/>
                </a:solidFill>
                <a:latin typeface="Arial"/>
                <a:ea typeface="Microsoft YaHei"/>
              </a:rPr>
              <a:t> </a:t>
            </a:r>
            <a:endParaRPr b="0" lang="fr-FR" sz="3600" spc="-1" strike="noStrike">
              <a:solidFill>
                <a:srgbClr val="000000"/>
              </a:solidFill>
              <a:latin typeface="Arial"/>
            </a:endParaRPr>
          </a:p>
        </p:txBody>
      </p:sp>
      <p:sp>
        <p:nvSpPr>
          <p:cNvPr id="353" name="PlaceHolder 2"/>
          <p:cNvSpPr>
            <a:spLocks noGrp="1"/>
          </p:cNvSpPr>
          <p:nvPr>
            <p:ph/>
          </p:nvPr>
        </p:nvSpPr>
        <p:spPr>
          <a:xfrm>
            <a:off x="180000" y="1222920"/>
            <a:ext cx="8477280" cy="3241080"/>
          </a:xfrm>
          <a:prstGeom prst="rect">
            <a:avLst/>
          </a:prstGeom>
          <a:noFill/>
          <a:ln w="0">
            <a:noFill/>
          </a:ln>
        </p:spPr>
        <p:txBody>
          <a:bodyPr lIns="0" rIns="0" tIns="85680" bIns="0" anchor="t">
            <a:noAutofit/>
          </a:bodyPr>
          <a:p>
            <a:pPr marL="195120" indent="0">
              <a:lnSpc>
                <a:spcPct val="100000"/>
              </a:lnSpc>
              <a:spcBef>
                <a:spcPts val="675"/>
              </a:spcBef>
              <a:buNone/>
              <a:tabLst>
                <a:tab algn="l" pos="195120"/>
              </a:tabLst>
            </a:pPr>
            <a:endParaRPr b="0" lang="fr-FR" sz="800" spc="-1" strike="noStrike">
              <a:solidFill>
                <a:srgbClr val="000000"/>
              </a:solidFill>
              <a:latin typeface="Arial"/>
            </a:endParaRPr>
          </a:p>
          <a:p>
            <a:pPr marL="195120" indent="-182160">
              <a:lnSpc>
                <a:spcPct val="100000"/>
              </a:lnSpc>
              <a:spcBef>
                <a:spcPts val="675"/>
              </a:spcBef>
              <a:buClr>
                <a:srgbClr val="92a199"/>
              </a:buClr>
              <a:buSzPct val="85000"/>
              <a:buFont typeface="Symbol"/>
              <a:buChar char=""/>
              <a:tabLst>
                <a:tab algn="l" pos="195120"/>
              </a:tabLst>
            </a:pPr>
            <a:r>
              <a:rPr b="0" lang="fr-FR" sz="800" spc="-26" strike="noStrike">
                <a:solidFill>
                  <a:srgbClr val="292934"/>
                </a:solidFill>
                <a:latin typeface="Arial"/>
              </a:rPr>
              <a:t>**Cluster 0 : Clients "Bons"**</a:t>
            </a:r>
            <a:endParaRPr b="0" lang="fr-FR" sz="800" spc="-1" strike="noStrike">
              <a:solidFill>
                <a:srgbClr val="000000"/>
              </a:solidFill>
              <a:latin typeface="Arial"/>
            </a:endParaRPr>
          </a:p>
          <a:p>
            <a:pPr marL="195120" indent="0">
              <a:lnSpc>
                <a:spcPct val="100000"/>
              </a:lnSpc>
              <a:spcBef>
                <a:spcPts val="675"/>
              </a:spcBef>
              <a:buNone/>
              <a:tabLst>
                <a:tab algn="l" pos="195120"/>
              </a:tabLst>
            </a:pPr>
            <a:r>
              <a:rPr b="0" lang="fr-FR" sz="800" spc="-26" strike="noStrike">
                <a:solidFill>
                  <a:srgbClr val="292934"/>
                </a:solidFill>
                <a:latin typeface="Arial"/>
              </a:rPr>
              <a:t>- Les clients de ce cluster ont une récence relativement faible, ce qui signifie qu'ils ont acheté récemment.</a:t>
            </a:r>
            <a:endParaRPr b="0" lang="fr-FR" sz="800" spc="-1" strike="noStrike">
              <a:solidFill>
                <a:srgbClr val="000000"/>
              </a:solidFill>
              <a:latin typeface="Arial"/>
            </a:endParaRPr>
          </a:p>
          <a:p>
            <a:pPr marL="195120" indent="0">
              <a:lnSpc>
                <a:spcPct val="100000"/>
              </a:lnSpc>
              <a:spcBef>
                <a:spcPts val="675"/>
              </a:spcBef>
              <a:buNone/>
              <a:tabLst>
                <a:tab algn="l" pos="195120"/>
              </a:tabLst>
            </a:pPr>
            <a:r>
              <a:rPr b="0" lang="fr-FR" sz="800" spc="-26" strike="noStrike">
                <a:solidFill>
                  <a:srgbClr val="292934"/>
                </a:solidFill>
                <a:latin typeface="Arial"/>
              </a:rPr>
              <a:t>- Bien qu'ils n'achètent pas fréquemment, ils ont une valeur monétaire élevée à chaque achat, ce qui suggère </a:t>
            </a:r>
            <a:endParaRPr b="0" lang="fr-FR" sz="800" spc="-1" strike="noStrike">
              <a:solidFill>
                <a:srgbClr val="000000"/>
              </a:solidFill>
              <a:latin typeface="Arial"/>
            </a:endParaRPr>
          </a:p>
          <a:p>
            <a:pPr marL="195120" indent="0">
              <a:lnSpc>
                <a:spcPct val="100000"/>
              </a:lnSpc>
              <a:spcBef>
                <a:spcPts val="675"/>
              </a:spcBef>
              <a:buNone/>
              <a:tabLst>
                <a:tab algn="l" pos="195120"/>
              </a:tabLst>
            </a:pPr>
            <a:r>
              <a:rPr b="0" lang="fr-FR" sz="800" spc="-26" strike="noStrike">
                <a:solidFill>
                  <a:srgbClr val="292934"/>
                </a:solidFill>
                <a:latin typeface="Arial"/>
              </a:rPr>
              <a:t>qu'ils sont prêts à dépenser beaucoup d'argent.</a:t>
            </a:r>
            <a:endParaRPr b="0" lang="fr-FR" sz="800" spc="-1" strike="noStrike">
              <a:solidFill>
                <a:srgbClr val="000000"/>
              </a:solidFill>
              <a:latin typeface="Arial"/>
            </a:endParaRPr>
          </a:p>
          <a:p>
            <a:pPr marL="195120" indent="0">
              <a:lnSpc>
                <a:spcPct val="100000"/>
              </a:lnSpc>
              <a:spcBef>
                <a:spcPts val="675"/>
              </a:spcBef>
              <a:buNone/>
              <a:tabLst>
                <a:tab algn="l" pos="195120"/>
              </a:tabLst>
            </a:pPr>
            <a:r>
              <a:rPr b="0" lang="fr-FR" sz="800" spc="-26" strike="noStrike">
                <a:solidFill>
                  <a:srgbClr val="292934"/>
                </a:solidFill>
                <a:latin typeface="Arial"/>
              </a:rPr>
              <a:t>- En raison de leur récence et de leur valeur monétaire élevée, on peut les considérer comme de "Bons" clients, </a:t>
            </a:r>
            <a:endParaRPr b="0" lang="fr-FR" sz="800" spc="-1" strike="noStrike">
              <a:solidFill>
                <a:srgbClr val="000000"/>
              </a:solidFill>
              <a:latin typeface="Arial"/>
            </a:endParaRPr>
          </a:p>
          <a:p>
            <a:pPr marL="195120" indent="0">
              <a:lnSpc>
                <a:spcPct val="100000"/>
              </a:lnSpc>
              <a:spcBef>
                <a:spcPts val="675"/>
              </a:spcBef>
              <a:buNone/>
              <a:tabLst>
                <a:tab algn="l" pos="195120"/>
              </a:tabLst>
            </a:pPr>
            <a:r>
              <a:rPr b="0" lang="fr-FR" sz="800" spc="-26" strike="noStrike">
                <a:solidFill>
                  <a:srgbClr val="292934"/>
                </a:solidFill>
                <a:latin typeface="Arial"/>
              </a:rPr>
              <a:t>c'est-à-dire qu'ils sont précieux pour l'entreprise.</a:t>
            </a:r>
            <a:endParaRPr b="0" lang="fr-FR" sz="800" spc="-1" strike="noStrike">
              <a:solidFill>
                <a:srgbClr val="000000"/>
              </a:solidFill>
              <a:latin typeface="Arial"/>
            </a:endParaRPr>
          </a:p>
          <a:p>
            <a:pPr marL="195120" indent="-182160">
              <a:lnSpc>
                <a:spcPct val="100000"/>
              </a:lnSpc>
              <a:spcBef>
                <a:spcPts val="675"/>
              </a:spcBef>
              <a:buClr>
                <a:srgbClr val="92a199"/>
              </a:buClr>
              <a:buSzPct val="85000"/>
              <a:buFont typeface="Symbol"/>
              <a:buChar char=""/>
              <a:tabLst>
                <a:tab algn="l" pos="195120"/>
              </a:tabLst>
            </a:pPr>
            <a:r>
              <a:rPr b="0" lang="fr-FR" sz="800" spc="-26" strike="noStrike">
                <a:solidFill>
                  <a:srgbClr val="292934"/>
                </a:solidFill>
                <a:latin typeface="Arial"/>
              </a:rPr>
              <a:t>**Cluster 1 : Clients "Mauvais"**</a:t>
            </a:r>
            <a:endParaRPr b="0" lang="fr-FR" sz="800" spc="-1" strike="noStrike">
              <a:solidFill>
                <a:srgbClr val="000000"/>
              </a:solidFill>
              <a:latin typeface="Arial"/>
            </a:endParaRPr>
          </a:p>
          <a:p>
            <a:pPr marL="195120" indent="0">
              <a:lnSpc>
                <a:spcPct val="100000"/>
              </a:lnSpc>
              <a:spcBef>
                <a:spcPts val="675"/>
              </a:spcBef>
              <a:buNone/>
              <a:tabLst>
                <a:tab algn="l" pos="195120"/>
              </a:tabLst>
            </a:pPr>
            <a:r>
              <a:rPr b="0" lang="fr-FR" sz="800" spc="-26" strike="noStrike">
                <a:solidFill>
                  <a:srgbClr val="292934"/>
                </a:solidFill>
                <a:latin typeface="Arial"/>
              </a:rPr>
              <a:t>- Les clients de ce cluster ont une récence élevée, ce qui signifie qu'ils n'ont pas acheté depuis longtemps.</a:t>
            </a:r>
            <a:endParaRPr b="0" lang="fr-FR" sz="800" spc="-1" strike="noStrike">
              <a:solidFill>
                <a:srgbClr val="000000"/>
              </a:solidFill>
              <a:latin typeface="Arial"/>
            </a:endParaRPr>
          </a:p>
          <a:p>
            <a:pPr marL="195120" indent="0">
              <a:lnSpc>
                <a:spcPct val="100000"/>
              </a:lnSpc>
              <a:spcBef>
                <a:spcPts val="675"/>
              </a:spcBef>
              <a:buNone/>
              <a:tabLst>
                <a:tab algn="l" pos="195120"/>
              </a:tabLst>
            </a:pPr>
            <a:r>
              <a:rPr b="0" lang="fr-FR" sz="800" spc="-26" strike="noStrike">
                <a:solidFill>
                  <a:srgbClr val="292934"/>
                </a:solidFill>
                <a:latin typeface="Arial"/>
              </a:rPr>
              <a:t>- Ils n'achètent pas fréquemment, et leur valeur monétaire moyenne d'achat est relativement faible.</a:t>
            </a:r>
            <a:endParaRPr b="0" lang="fr-FR" sz="800" spc="-1" strike="noStrike">
              <a:solidFill>
                <a:srgbClr val="000000"/>
              </a:solidFill>
              <a:latin typeface="Arial"/>
            </a:endParaRPr>
          </a:p>
          <a:p>
            <a:pPr marL="195120" indent="0">
              <a:lnSpc>
                <a:spcPct val="100000"/>
              </a:lnSpc>
              <a:spcBef>
                <a:spcPts val="675"/>
              </a:spcBef>
              <a:buNone/>
              <a:tabLst>
                <a:tab algn="l" pos="195120"/>
              </a:tabLst>
            </a:pPr>
            <a:r>
              <a:rPr b="0" lang="fr-FR" sz="800" spc="-26" strike="noStrike">
                <a:solidFill>
                  <a:srgbClr val="292934"/>
                </a:solidFill>
                <a:latin typeface="Arial"/>
              </a:rPr>
              <a:t>- En raison de leur récence élevée et de leur faible valeur monétaire, on peut les considérer comme </a:t>
            </a:r>
            <a:endParaRPr b="0" lang="fr-FR" sz="800" spc="-1" strike="noStrike">
              <a:solidFill>
                <a:srgbClr val="000000"/>
              </a:solidFill>
              <a:latin typeface="Arial"/>
            </a:endParaRPr>
          </a:p>
          <a:p>
            <a:pPr marL="195120" indent="0">
              <a:lnSpc>
                <a:spcPct val="100000"/>
              </a:lnSpc>
              <a:spcBef>
                <a:spcPts val="675"/>
              </a:spcBef>
              <a:buNone/>
              <a:tabLst>
                <a:tab algn="l" pos="195120"/>
              </a:tabLst>
            </a:pPr>
            <a:r>
              <a:rPr b="0" lang="fr-FR" sz="800" spc="-26" strike="noStrike">
                <a:solidFill>
                  <a:srgbClr val="292934"/>
                </a:solidFill>
                <a:latin typeface="Arial"/>
              </a:rPr>
              <a:t>de "Mauvais" clients, car ils n'ont pas montré beaucoup d'intérêt pour les achats récents ni une forte propension à dépenser.</a:t>
            </a:r>
            <a:endParaRPr b="0" lang="fr-FR" sz="800" spc="-1" strike="noStrike">
              <a:solidFill>
                <a:srgbClr val="000000"/>
              </a:solidFill>
              <a:latin typeface="Arial"/>
            </a:endParaRPr>
          </a:p>
          <a:p>
            <a:pPr marL="195120" indent="-182160">
              <a:lnSpc>
                <a:spcPct val="100000"/>
              </a:lnSpc>
              <a:spcBef>
                <a:spcPts val="675"/>
              </a:spcBef>
              <a:buClr>
                <a:srgbClr val="92a199"/>
              </a:buClr>
              <a:buSzPct val="85000"/>
              <a:buFont typeface="Symbol"/>
              <a:buChar char=""/>
              <a:tabLst>
                <a:tab algn="l" pos="195120"/>
              </a:tabLst>
            </a:pPr>
            <a:r>
              <a:rPr b="0" lang="fr-FR" sz="800" spc="-26" strike="noStrike">
                <a:solidFill>
                  <a:srgbClr val="292934"/>
                </a:solidFill>
                <a:latin typeface="Arial"/>
              </a:rPr>
              <a:t>**Cluster 2 : Clients "Moyens"**</a:t>
            </a:r>
            <a:endParaRPr b="0" lang="fr-FR" sz="800" spc="-1" strike="noStrike">
              <a:solidFill>
                <a:srgbClr val="000000"/>
              </a:solidFill>
              <a:latin typeface="Arial"/>
            </a:endParaRPr>
          </a:p>
          <a:p>
            <a:pPr marL="195120" indent="0">
              <a:lnSpc>
                <a:spcPct val="100000"/>
              </a:lnSpc>
              <a:spcBef>
                <a:spcPts val="675"/>
              </a:spcBef>
              <a:buNone/>
              <a:tabLst>
                <a:tab algn="l" pos="195120"/>
              </a:tabLst>
            </a:pPr>
            <a:r>
              <a:rPr b="0" lang="fr-FR" sz="800" spc="-26" strike="noStrike">
                <a:solidFill>
                  <a:srgbClr val="292934"/>
                </a:solidFill>
                <a:latin typeface="Arial"/>
              </a:rPr>
              <a:t>- Les clients de ce cluster ont une récence modérée, ce qui signifie qu'ils ont acheté récemment, </a:t>
            </a:r>
            <a:endParaRPr b="0" lang="fr-FR" sz="800" spc="-1" strike="noStrike">
              <a:solidFill>
                <a:srgbClr val="000000"/>
              </a:solidFill>
              <a:latin typeface="Arial"/>
            </a:endParaRPr>
          </a:p>
          <a:p>
            <a:pPr marL="195120" indent="0">
              <a:lnSpc>
                <a:spcPct val="100000"/>
              </a:lnSpc>
              <a:spcBef>
                <a:spcPts val="675"/>
              </a:spcBef>
              <a:buNone/>
              <a:tabLst>
                <a:tab algn="l" pos="195120"/>
              </a:tabLst>
            </a:pPr>
            <a:r>
              <a:rPr b="0" lang="fr-FR" sz="800" spc="-26" strike="noStrike">
                <a:solidFill>
                  <a:srgbClr val="292934"/>
                </a:solidFill>
                <a:latin typeface="Arial"/>
              </a:rPr>
              <a:t>mais pas aussi récemment que ceux du Cluster 0.</a:t>
            </a:r>
            <a:endParaRPr b="0" lang="fr-FR" sz="800" spc="-1" strike="noStrike">
              <a:solidFill>
                <a:srgbClr val="000000"/>
              </a:solidFill>
              <a:latin typeface="Arial"/>
            </a:endParaRPr>
          </a:p>
          <a:p>
            <a:pPr marL="195120" indent="0">
              <a:lnSpc>
                <a:spcPct val="100000"/>
              </a:lnSpc>
              <a:spcBef>
                <a:spcPts val="675"/>
              </a:spcBef>
              <a:buNone/>
              <a:tabLst>
                <a:tab algn="l" pos="195120"/>
              </a:tabLst>
            </a:pPr>
            <a:r>
              <a:rPr b="0" lang="fr-FR" sz="800" spc="-26" strike="noStrike">
                <a:solidFill>
                  <a:srgbClr val="292934"/>
                </a:solidFill>
                <a:latin typeface="Arial"/>
              </a:rPr>
              <a:t>- Comme les deux autres clusters, ils n'achètent pas fréquemment, et leur valeur monétaire </a:t>
            </a:r>
            <a:endParaRPr b="0" lang="fr-FR" sz="800" spc="-1" strike="noStrike">
              <a:solidFill>
                <a:srgbClr val="000000"/>
              </a:solidFill>
              <a:latin typeface="Arial"/>
            </a:endParaRPr>
          </a:p>
          <a:p>
            <a:pPr marL="195120" indent="0">
              <a:lnSpc>
                <a:spcPct val="100000"/>
              </a:lnSpc>
              <a:spcBef>
                <a:spcPts val="675"/>
              </a:spcBef>
              <a:buNone/>
              <a:tabLst>
                <a:tab algn="l" pos="195120"/>
              </a:tabLst>
            </a:pPr>
            <a:r>
              <a:rPr b="0" lang="fr-FR" sz="800" spc="-26" strike="noStrike">
                <a:solidFill>
                  <a:srgbClr val="292934"/>
                </a:solidFill>
                <a:latin typeface="Arial"/>
              </a:rPr>
              <a:t>moyenne d'achat est similaire à celle du Cluster 1.</a:t>
            </a:r>
            <a:endParaRPr b="0" lang="fr-FR" sz="800" spc="-1" strike="noStrike">
              <a:solidFill>
                <a:srgbClr val="000000"/>
              </a:solidFill>
              <a:latin typeface="Arial"/>
            </a:endParaRPr>
          </a:p>
          <a:p>
            <a:pPr marL="195120" indent="0">
              <a:lnSpc>
                <a:spcPct val="100000"/>
              </a:lnSpc>
              <a:spcBef>
                <a:spcPts val="675"/>
              </a:spcBef>
              <a:buNone/>
              <a:tabLst>
                <a:tab algn="l" pos="195120"/>
              </a:tabLst>
            </a:pPr>
            <a:r>
              <a:rPr b="0" lang="fr-FR" sz="800" spc="-26" strike="noStrike">
                <a:solidFill>
                  <a:srgbClr val="292934"/>
                </a:solidFill>
                <a:latin typeface="Arial"/>
              </a:rPr>
              <a:t>- On peut les considérer comme des clients "Moyens", car leur comportement d'achat est intermédiaire </a:t>
            </a:r>
            <a:endParaRPr b="0" lang="fr-FR" sz="800" spc="-1" strike="noStrike">
              <a:solidFill>
                <a:srgbClr val="000000"/>
              </a:solidFill>
              <a:latin typeface="Arial"/>
            </a:endParaRPr>
          </a:p>
          <a:p>
            <a:pPr marL="195120" indent="0">
              <a:lnSpc>
                <a:spcPct val="100000"/>
              </a:lnSpc>
              <a:spcBef>
                <a:spcPts val="675"/>
              </a:spcBef>
              <a:buNone/>
              <a:tabLst>
                <a:tab algn="l" pos="195120"/>
              </a:tabLst>
            </a:pPr>
            <a:r>
              <a:rPr b="0" lang="fr-FR" sz="800" spc="-26" strike="noStrike">
                <a:solidFill>
                  <a:srgbClr val="292934"/>
                </a:solidFill>
                <a:latin typeface="Arial"/>
              </a:rPr>
              <a:t>entre les "Bons" et les "Mauvais".</a:t>
            </a:r>
            <a:endParaRPr b="0" lang="fr-FR" sz="800" spc="-1" strike="noStrike">
              <a:solidFill>
                <a:srgbClr val="000000"/>
              </a:solidFill>
              <a:latin typeface="Arial"/>
            </a:endParaRPr>
          </a:p>
          <a:p>
            <a:pPr marL="195120" indent="-182160">
              <a:lnSpc>
                <a:spcPct val="100000"/>
              </a:lnSpc>
              <a:spcBef>
                <a:spcPts val="675"/>
              </a:spcBef>
              <a:buClr>
                <a:srgbClr val="92a199"/>
              </a:buClr>
              <a:buSzPct val="85000"/>
              <a:buFont typeface="Symbol"/>
              <a:buChar char=""/>
              <a:tabLst>
                <a:tab algn="l" pos="195120"/>
              </a:tabLst>
            </a:pPr>
            <a:r>
              <a:rPr b="0" lang="fr-FR" sz="800" spc="-26" strike="noStrike">
                <a:solidFill>
                  <a:srgbClr val="292934"/>
                </a:solidFill>
                <a:latin typeface="Arial"/>
              </a:rPr>
              <a:t>Cependant, il est important de noter que ces catégories ("Bons", "Moyens", "Mauvais") sont simplistes et dépendent de la définition spécifique des seuils de récence, de fréquence et de valeur monétaire. Les entreprises peuvent ajuster ces seuils en fonction de leurs besoins et de leurs objectifs marketing.</a:t>
            </a:r>
            <a:endParaRPr b="0" lang="fr-FR" sz="800" spc="-1" strike="noStrike">
              <a:solidFill>
                <a:srgbClr val="000000"/>
              </a:solidFill>
              <a:latin typeface="Arial"/>
            </a:endParaRPr>
          </a:p>
        </p:txBody>
      </p:sp>
      <p:sp>
        <p:nvSpPr>
          <p:cNvPr id="354" name="object 52"/>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72618CED-3E21-4236-BCD1-344578F55386}"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pic>
        <p:nvPicPr>
          <p:cNvPr id="355" name="" descr=""/>
          <p:cNvPicPr/>
          <p:nvPr/>
        </p:nvPicPr>
        <p:blipFill>
          <a:blip r:embed="rId1"/>
          <a:stretch/>
        </p:blipFill>
        <p:spPr>
          <a:xfrm>
            <a:off x="5364000" y="360000"/>
            <a:ext cx="3780000" cy="48600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object 2"/>
          <p:cNvSpPr/>
          <p:nvPr/>
        </p:nvSpPr>
        <p:spPr>
          <a:xfrm>
            <a:off x="801000" y="2996280"/>
            <a:ext cx="7836840" cy="7434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tabLst>
                <a:tab algn="l" pos="408240"/>
              </a:tabLst>
            </a:pPr>
            <a:r>
              <a:rPr b="0" lang="fr-FR" sz="4800" spc="-1" strike="noStrike">
                <a:solidFill>
                  <a:srgbClr val="f3f1dc"/>
                </a:solidFill>
                <a:latin typeface="Arial"/>
                <a:ea typeface="DejaVu Sans"/>
              </a:rPr>
              <a:t>I</a:t>
            </a:r>
            <a:r>
              <a:rPr b="0" lang="fr-FR" sz="4800" spc="-202" strike="noStrike">
                <a:solidFill>
                  <a:srgbClr val="f3f1dc"/>
                </a:solidFill>
                <a:latin typeface="Arial"/>
                <a:ea typeface="DejaVu Sans"/>
              </a:rPr>
              <a:t> </a:t>
            </a:r>
            <a:r>
              <a:rPr b="0" lang="fr-FR" sz="4800" spc="-1" strike="noStrike">
                <a:solidFill>
                  <a:srgbClr val="f3f1dc"/>
                </a:solidFill>
                <a:latin typeface="Arial"/>
                <a:ea typeface="DejaVu Sans"/>
              </a:rPr>
              <a:t>-</a:t>
            </a:r>
            <a:r>
              <a:rPr b="0" lang="fr-FR" sz="4800" spc="-197" strike="noStrike">
                <a:solidFill>
                  <a:srgbClr val="f3f1dc"/>
                </a:solidFill>
                <a:latin typeface="Arial"/>
                <a:ea typeface="DejaVu Sans"/>
              </a:rPr>
              <a:t> </a:t>
            </a:r>
            <a:r>
              <a:rPr b="0" lang="fr-FR" sz="4800" spc="-120" strike="noStrike">
                <a:solidFill>
                  <a:srgbClr val="f3f1dc"/>
                </a:solidFill>
                <a:latin typeface="Arial"/>
                <a:ea typeface="DejaVu Sans"/>
              </a:rPr>
              <a:t>PROBLÉMATIQUE</a:t>
            </a:r>
            <a:endParaRPr b="0" lang="fr-FR" sz="4800" spc="-1" strike="noStrike">
              <a:solidFill>
                <a:srgbClr val="000000"/>
              </a:solidFill>
              <a:latin typeface="Arial"/>
            </a:endParaRPr>
          </a:p>
        </p:txBody>
      </p:sp>
      <p:sp>
        <p:nvSpPr>
          <p:cNvPr id="186" name="object 3"/>
          <p:cNvSpPr/>
          <p:nvPr/>
        </p:nvSpPr>
        <p:spPr>
          <a:xfrm>
            <a:off x="801000" y="3809160"/>
            <a:ext cx="4342320" cy="1218960"/>
          </a:xfrm>
          <a:prstGeom prst="rect">
            <a:avLst/>
          </a:prstGeom>
          <a:noFill/>
          <a:ln w="0">
            <a:noFill/>
          </a:ln>
        </p:spPr>
        <p:style>
          <a:lnRef idx="0"/>
          <a:fillRef idx="0"/>
          <a:effectRef idx="0"/>
          <a:fontRef idx="minor"/>
        </p:style>
        <p:txBody>
          <a:bodyPr lIns="0" rIns="0" tIns="12600" bIns="0" anchor="t">
            <a:spAutoFit/>
          </a:bodyPr>
          <a:p>
            <a:pPr marL="12600">
              <a:lnSpc>
                <a:spcPct val="110000"/>
              </a:lnSpc>
              <a:spcBef>
                <a:spcPts val="99"/>
              </a:spcBef>
              <a:tabLst>
                <a:tab algn="l" pos="408240"/>
              </a:tabLst>
            </a:pPr>
            <a:r>
              <a:rPr b="0" lang="fr-FR" sz="2400" spc="-1" strike="noStrike">
                <a:solidFill>
                  <a:srgbClr val="f3f1dc"/>
                </a:solidFill>
                <a:latin typeface="Arial"/>
                <a:ea typeface="DejaVu Sans"/>
              </a:rPr>
              <a:t>Rappel de</a:t>
            </a:r>
            <a:r>
              <a:rPr b="0" lang="fr-FR" sz="2400" spc="-26" strike="noStrike">
                <a:solidFill>
                  <a:srgbClr val="f3f1dc"/>
                </a:solidFill>
                <a:latin typeface="Arial"/>
                <a:ea typeface="DejaVu Sans"/>
              </a:rPr>
              <a:t> </a:t>
            </a:r>
            <a:r>
              <a:rPr b="0" lang="fr-FR" sz="2400" spc="-1" strike="noStrike">
                <a:solidFill>
                  <a:srgbClr val="f3f1dc"/>
                </a:solidFill>
                <a:latin typeface="Arial"/>
                <a:ea typeface="DejaVu Sans"/>
              </a:rPr>
              <a:t>la</a:t>
            </a:r>
            <a:r>
              <a:rPr b="0" lang="fr-FR" sz="2400" spc="-35" strike="noStrike">
                <a:solidFill>
                  <a:srgbClr val="f3f1dc"/>
                </a:solidFill>
                <a:latin typeface="Arial"/>
                <a:ea typeface="DejaVu Sans"/>
              </a:rPr>
              <a:t> </a:t>
            </a:r>
            <a:r>
              <a:rPr b="0" lang="fr-FR" sz="2400" spc="-12" strike="noStrike">
                <a:solidFill>
                  <a:srgbClr val="f3f1dc"/>
                </a:solidFill>
                <a:latin typeface="Arial"/>
                <a:ea typeface="DejaVu Sans"/>
              </a:rPr>
              <a:t>problématique Interprétation</a:t>
            </a:r>
            <a:endParaRPr b="0" lang="fr-FR" sz="2400" spc="-1" strike="noStrike">
              <a:solidFill>
                <a:srgbClr val="000000"/>
              </a:solidFill>
              <a:latin typeface="Arial"/>
            </a:endParaRPr>
          </a:p>
          <a:p>
            <a:pPr marL="12600">
              <a:lnSpc>
                <a:spcPct val="100000"/>
              </a:lnSpc>
              <a:spcBef>
                <a:spcPts val="289"/>
              </a:spcBef>
              <a:tabLst>
                <a:tab algn="l" pos="408240"/>
              </a:tabLst>
            </a:pPr>
            <a:r>
              <a:rPr b="0" lang="fr-FR" sz="2400" spc="-1" strike="noStrike">
                <a:solidFill>
                  <a:srgbClr val="f3f1dc"/>
                </a:solidFill>
                <a:latin typeface="Arial"/>
                <a:ea typeface="DejaVu Sans"/>
              </a:rPr>
              <a:t>Pistes</a:t>
            </a:r>
            <a:r>
              <a:rPr b="0" lang="fr-FR" sz="2400" spc="-35" strike="noStrike">
                <a:solidFill>
                  <a:srgbClr val="f3f1dc"/>
                </a:solidFill>
                <a:latin typeface="Arial"/>
                <a:ea typeface="DejaVu Sans"/>
              </a:rPr>
              <a:t> </a:t>
            </a:r>
            <a:r>
              <a:rPr b="0" lang="fr-FR" sz="2400" spc="-1" strike="noStrike">
                <a:solidFill>
                  <a:srgbClr val="f3f1dc"/>
                </a:solidFill>
                <a:latin typeface="Arial"/>
                <a:ea typeface="DejaVu Sans"/>
              </a:rPr>
              <a:t>de</a:t>
            </a:r>
            <a:r>
              <a:rPr b="0" lang="fr-FR" sz="2400" spc="-26" strike="noStrike">
                <a:solidFill>
                  <a:srgbClr val="f3f1dc"/>
                </a:solidFill>
                <a:latin typeface="Arial"/>
                <a:ea typeface="DejaVu Sans"/>
              </a:rPr>
              <a:t> </a:t>
            </a:r>
            <a:r>
              <a:rPr b="0" lang="fr-FR" sz="2400" spc="-1" strike="noStrike">
                <a:solidFill>
                  <a:srgbClr val="f3f1dc"/>
                </a:solidFill>
                <a:latin typeface="Arial"/>
                <a:ea typeface="DejaVu Sans"/>
              </a:rPr>
              <a:t>recherche</a:t>
            </a:r>
            <a:r>
              <a:rPr b="0" lang="fr-FR" sz="2400" spc="-12" strike="noStrike">
                <a:solidFill>
                  <a:srgbClr val="f3f1dc"/>
                </a:solidFill>
                <a:latin typeface="Arial"/>
                <a:ea typeface="DejaVu Sans"/>
              </a:rPr>
              <a:t> envisagées</a:t>
            </a:r>
            <a:endParaRPr b="0" lang="fr-FR" sz="2400" spc="-1" strike="noStrike">
              <a:solidFill>
                <a:srgbClr val="000000"/>
              </a:solidFill>
              <a:latin typeface="Arial"/>
            </a:endParaRPr>
          </a:p>
        </p:txBody>
      </p:sp>
      <p:sp>
        <p:nvSpPr>
          <p:cNvPr id="187" name="object 35"/>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66282741-671F-4D25-8003-325AAC146A1C}"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536040" y="283680"/>
            <a:ext cx="7382880" cy="61524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86" strike="noStrike">
                <a:solidFill>
                  <a:srgbClr val="d2523b"/>
                </a:solidFill>
                <a:latin typeface="Arial"/>
                <a:ea typeface="Microsoft YaHei"/>
              </a:rPr>
              <a:t>Kmeans</a:t>
            </a:r>
            <a:r>
              <a:rPr b="0" lang="fr-FR" sz="3600" spc="-222" strike="noStrike">
                <a:solidFill>
                  <a:srgbClr val="d2523b"/>
                </a:solidFill>
                <a:latin typeface="Arial"/>
                <a:ea typeface="Microsoft YaHei"/>
              </a:rPr>
              <a:t>  </a:t>
            </a:r>
            <a:br>
              <a:rPr sz="3600"/>
            </a:br>
            <a:r>
              <a:rPr b="0" lang="fr-FR" sz="2400" spc="-1" strike="noStrike">
                <a:solidFill>
                  <a:srgbClr val="292934"/>
                </a:solidFill>
                <a:latin typeface="Arial"/>
                <a:ea typeface="Microsoft YaHei"/>
              </a:rPr>
              <a:t>Stabilité</a:t>
            </a:r>
            <a:r>
              <a:rPr b="0" lang="fr-FR" sz="2400" spc="-12" strike="noStrike">
                <a:solidFill>
                  <a:srgbClr val="292934"/>
                </a:solidFill>
                <a:latin typeface="Arial"/>
                <a:ea typeface="Microsoft YaHei"/>
              </a:rPr>
              <a:t> </a:t>
            </a:r>
            <a:r>
              <a:rPr b="0" lang="fr-FR" sz="2400" spc="-1" strike="noStrike">
                <a:solidFill>
                  <a:srgbClr val="292934"/>
                </a:solidFill>
                <a:latin typeface="Arial"/>
                <a:ea typeface="Microsoft YaHei"/>
              </a:rPr>
              <a:t>du</a:t>
            </a:r>
            <a:r>
              <a:rPr b="0" lang="fr-FR" sz="2400" spc="-32" strike="noStrike">
                <a:solidFill>
                  <a:srgbClr val="292934"/>
                </a:solidFill>
                <a:latin typeface="Arial"/>
                <a:ea typeface="Microsoft YaHei"/>
              </a:rPr>
              <a:t> </a:t>
            </a:r>
            <a:r>
              <a:rPr b="0" lang="fr-FR" sz="2400" spc="-1" strike="noStrike">
                <a:solidFill>
                  <a:srgbClr val="292934"/>
                </a:solidFill>
                <a:latin typeface="Arial"/>
                <a:ea typeface="Microsoft YaHei"/>
              </a:rPr>
              <a:t>silhouette</a:t>
            </a:r>
            <a:r>
              <a:rPr b="0" lang="fr-FR" sz="2400" spc="-15" strike="noStrike">
                <a:solidFill>
                  <a:srgbClr val="292934"/>
                </a:solidFill>
                <a:latin typeface="Arial"/>
                <a:ea typeface="Microsoft YaHei"/>
              </a:rPr>
              <a:t> </a:t>
            </a:r>
            <a:r>
              <a:rPr b="0" lang="fr-FR" sz="3600" spc="-222" strike="noStrike">
                <a:solidFill>
                  <a:srgbClr val="d2523b"/>
                </a:solidFill>
                <a:latin typeface="Arial"/>
                <a:ea typeface="Microsoft YaHei"/>
              </a:rPr>
              <a:t> </a:t>
            </a:r>
            <a:endParaRPr b="0" lang="fr-FR" sz="3600" spc="-1" strike="noStrike">
              <a:solidFill>
                <a:srgbClr val="000000"/>
              </a:solidFill>
              <a:latin typeface="Arial"/>
            </a:endParaRPr>
          </a:p>
        </p:txBody>
      </p:sp>
      <p:sp>
        <p:nvSpPr>
          <p:cNvPr id="357" name="PlaceHolder 2"/>
          <p:cNvSpPr>
            <a:spLocks noGrp="1"/>
          </p:cNvSpPr>
          <p:nvPr>
            <p:ph/>
          </p:nvPr>
        </p:nvSpPr>
        <p:spPr>
          <a:xfrm>
            <a:off x="4723560" y="1658520"/>
            <a:ext cx="3933720" cy="3307680"/>
          </a:xfrm>
          <a:prstGeom prst="rect">
            <a:avLst/>
          </a:prstGeom>
          <a:noFill/>
          <a:ln w="0">
            <a:noFill/>
          </a:ln>
        </p:spPr>
        <p:txBody>
          <a:bodyPr lIns="0" rIns="0" tIns="85680" bIns="0" anchor="t">
            <a:noAutofit/>
          </a:bodyPr>
          <a:p>
            <a:pPr marL="195120" indent="-182160">
              <a:lnSpc>
                <a:spcPct val="100000"/>
              </a:lnSpc>
              <a:spcBef>
                <a:spcPts val="675"/>
              </a:spcBef>
              <a:buClr>
                <a:srgbClr val="92a199"/>
              </a:buClr>
              <a:buSzPct val="85000"/>
              <a:buFont typeface="Symbol"/>
              <a:buChar char=""/>
              <a:tabLst>
                <a:tab algn="l" pos="195120"/>
              </a:tabLst>
            </a:pPr>
            <a:r>
              <a:rPr b="0" lang="fr-FR" sz="2400" spc="-1" strike="noStrike">
                <a:solidFill>
                  <a:srgbClr val="292934"/>
                </a:solidFill>
                <a:latin typeface="Arial"/>
              </a:rPr>
              <a:t>Stabilité</a:t>
            </a:r>
            <a:r>
              <a:rPr b="0" lang="fr-FR" sz="2400" spc="-12" strike="noStrike">
                <a:solidFill>
                  <a:srgbClr val="292934"/>
                </a:solidFill>
                <a:latin typeface="Arial"/>
              </a:rPr>
              <a:t> </a:t>
            </a:r>
            <a:r>
              <a:rPr b="0" lang="fr-FR" sz="2400" spc="-1" strike="noStrike">
                <a:solidFill>
                  <a:srgbClr val="292934"/>
                </a:solidFill>
                <a:latin typeface="Arial"/>
              </a:rPr>
              <a:t>du</a:t>
            </a:r>
            <a:r>
              <a:rPr b="0" lang="fr-FR" sz="2400" spc="-32" strike="noStrike">
                <a:solidFill>
                  <a:srgbClr val="292934"/>
                </a:solidFill>
                <a:latin typeface="Arial"/>
              </a:rPr>
              <a:t> </a:t>
            </a:r>
            <a:r>
              <a:rPr b="0" lang="fr-FR" sz="2400" spc="-1" strike="noStrike">
                <a:solidFill>
                  <a:srgbClr val="292934"/>
                </a:solidFill>
                <a:latin typeface="Arial"/>
              </a:rPr>
              <a:t>silhouette</a:t>
            </a:r>
            <a:r>
              <a:rPr b="0" lang="fr-FR" sz="2400" spc="-15" strike="noStrike">
                <a:solidFill>
                  <a:srgbClr val="292934"/>
                </a:solidFill>
                <a:latin typeface="Arial"/>
              </a:rPr>
              <a:t> </a:t>
            </a:r>
            <a:r>
              <a:rPr b="0" lang="fr-FR" sz="2400" spc="-12" strike="noStrike">
                <a:solidFill>
                  <a:srgbClr val="292934"/>
                </a:solidFill>
                <a:latin typeface="Arial"/>
              </a:rPr>
              <a:t>score</a:t>
            </a:r>
            <a:endParaRPr b="0" lang="fr-FR" sz="2400" spc="-1" strike="noStrike">
              <a:solidFill>
                <a:srgbClr val="000000"/>
              </a:solidFill>
              <a:latin typeface="Arial"/>
            </a:endParaRPr>
          </a:p>
          <a:p>
            <a:pPr lvl="1" marL="469440" indent="-182160">
              <a:lnSpc>
                <a:spcPct val="100000"/>
              </a:lnSpc>
              <a:spcBef>
                <a:spcPts val="479"/>
              </a:spcBef>
              <a:buClr>
                <a:srgbClr val="92a199"/>
              </a:buClr>
              <a:buSzPct val="85000"/>
              <a:buFont typeface="Symbol"/>
              <a:buChar char=""/>
              <a:tabLst>
                <a:tab algn="l" pos="469440"/>
              </a:tabLst>
            </a:pPr>
            <a:r>
              <a:rPr b="0" lang="fr-FR" sz="2000" spc="-26" strike="noStrike">
                <a:solidFill>
                  <a:srgbClr val="292934"/>
                </a:solidFill>
                <a:latin typeface="Arial"/>
              </a:rPr>
              <a:t>...</a:t>
            </a:r>
            <a:endParaRPr b="0" lang="fr-FR" sz="2000" spc="-1" strike="noStrike">
              <a:solidFill>
                <a:srgbClr val="000000"/>
              </a:solidFill>
              <a:latin typeface="Arial"/>
            </a:endParaRPr>
          </a:p>
          <a:p>
            <a:pPr lvl="1" marL="469440" indent="-182160">
              <a:lnSpc>
                <a:spcPct val="100000"/>
              </a:lnSpc>
              <a:spcBef>
                <a:spcPts val="485"/>
              </a:spcBef>
              <a:buClr>
                <a:srgbClr val="92a199"/>
              </a:buClr>
              <a:buSzPct val="85000"/>
              <a:buFont typeface="Symbol"/>
              <a:buChar char=""/>
              <a:tabLst>
                <a:tab algn="l" pos="469440"/>
                <a:tab algn="l" pos="1977480"/>
              </a:tabLst>
            </a:pPr>
            <a:r>
              <a:rPr b="0" lang="fr-FR" sz="2000" spc="-1" strike="noStrike">
                <a:solidFill>
                  <a:srgbClr val="292934"/>
                </a:solidFill>
                <a:latin typeface="Arial"/>
              </a:rPr>
              <a:t>2</a:t>
            </a:r>
            <a:r>
              <a:rPr b="0" lang="fr-FR" sz="2000" spc="-15" strike="noStrike">
                <a:solidFill>
                  <a:srgbClr val="292934"/>
                </a:solidFill>
                <a:latin typeface="Arial"/>
              </a:rPr>
              <a:t> </a:t>
            </a:r>
            <a:r>
              <a:rPr b="0" lang="fr-FR" sz="2000" spc="-1" strike="noStrike">
                <a:solidFill>
                  <a:srgbClr val="292934"/>
                </a:solidFill>
                <a:latin typeface="Arial"/>
              </a:rPr>
              <a:t>clusters</a:t>
            </a:r>
            <a:r>
              <a:rPr b="0" lang="fr-FR" sz="2000" spc="-35" strike="noStrike">
                <a:solidFill>
                  <a:srgbClr val="292934"/>
                </a:solidFill>
                <a:latin typeface="Arial"/>
              </a:rPr>
              <a:t> </a:t>
            </a:r>
            <a:r>
              <a:rPr b="0" lang="fr-FR" sz="2000" spc="-52" strike="noStrike">
                <a:solidFill>
                  <a:srgbClr val="292934"/>
                </a:solidFill>
                <a:latin typeface="Arial"/>
              </a:rPr>
              <a:t>:</a:t>
            </a:r>
            <a:r>
              <a:rPr b="0" lang="fr-FR" sz="2000" spc="-1" strike="noStrike">
                <a:solidFill>
                  <a:srgbClr val="292934"/>
                </a:solidFill>
                <a:latin typeface="Arial"/>
              </a:rPr>
              <a:t> </a:t>
            </a:r>
            <a:r>
              <a:rPr b="0" lang="fr-FR" sz="2000" spc="-12" strike="noStrike">
                <a:solidFill>
                  <a:srgbClr val="292934"/>
                </a:solidFill>
                <a:latin typeface="Arial"/>
              </a:rPr>
              <a:t>0.359</a:t>
            </a:r>
            <a:endParaRPr b="0" lang="fr-FR" sz="2000" spc="-1" strike="noStrike">
              <a:solidFill>
                <a:srgbClr val="000000"/>
              </a:solidFill>
              <a:latin typeface="Arial"/>
            </a:endParaRPr>
          </a:p>
          <a:p>
            <a:pPr lvl="1" marL="469440" indent="-182160">
              <a:lnSpc>
                <a:spcPct val="100000"/>
              </a:lnSpc>
              <a:spcBef>
                <a:spcPts val="479"/>
              </a:spcBef>
              <a:buClr>
                <a:srgbClr val="92a199"/>
              </a:buClr>
              <a:buSzPct val="85000"/>
              <a:buFont typeface="Arial"/>
              <a:buChar char="•"/>
              <a:tabLst>
                <a:tab algn="l" pos="469440"/>
              </a:tabLst>
            </a:pPr>
            <a:r>
              <a:rPr b="1" lang="fr-FR" sz="2000" spc="-1" strike="noStrike">
                <a:solidFill>
                  <a:srgbClr val="292934"/>
                </a:solidFill>
                <a:latin typeface="Arial"/>
              </a:rPr>
              <a:t>3</a:t>
            </a:r>
            <a:r>
              <a:rPr b="1" lang="fr-FR" sz="2000" spc="-15" strike="noStrike">
                <a:solidFill>
                  <a:srgbClr val="292934"/>
                </a:solidFill>
                <a:latin typeface="Arial"/>
              </a:rPr>
              <a:t> </a:t>
            </a:r>
            <a:r>
              <a:rPr b="1" lang="fr-FR" sz="2000" spc="-1" strike="noStrike">
                <a:solidFill>
                  <a:srgbClr val="292934"/>
                </a:solidFill>
                <a:latin typeface="Arial"/>
              </a:rPr>
              <a:t>clusters</a:t>
            </a:r>
            <a:r>
              <a:rPr b="1" lang="fr-FR" sz="2000" spc="-26" strike="noStrike">
                <a:solidFill>
                  <a:srgbClr val="292934"/>
                </a:solidFill>
                <a:latin typeface="Arial"/>
              </a:rPr>
              <a:t> </a:t>
            </a:r>
            <a:r>
              <a:rPr b="1" lang="fr-FR" sz="2000" spc="-1" strike="noStrike">
                <a:solidFill>
                  <a:srgbClr val="292934"/>
                </a:solidFill>
                <a:latin typeface="Arial"/>
              </a:rPr>
              <a:t>:</a:t>
            </a:r>
            <a:r>
              <a:rPr b="1" lang="fr-FR" sz="2000" spc="-15" strike="noStrike">
                <a:solidFill>
                  <a:srgbClr val="292934"/>
                </a:solidFill>
                <a:latin typeface="Arial"/>
              </a:rPr>
              <a:t> </a:t>
            </a:r>
            <a:r>
              <a:rPr b="1" lang="fr-FR" sz="2000" spc="-12" strike="noStrike">
                <a:solidFill>
                  <a:srgbClr val="292934"/>
                </a:solidFill>
                <a:latin typeface="Arial"/>
              </a:rPr>
              <a:t>0.435</a:t>
            </a:r>
            <a:endParaRPr b="0" lang="fr-FR" sz="2000" spc="-1" strike="noStrike">
              <a:solidFill>
                <a:srgbClr val="000000"/>
              </a:solidFill>
              <a:latin typeface="Arial"/>
            </a:endParaRPr>
          </a:p>
          <a:p>
            <a:pPr lvl="1" marL="469440" indent="-182160">
              <a:lnSpc>
                <a:spcPct val="100000"/>
              </a:lnSpc>
              <a:spcBef>
                <a:spcPts val="479"/>
              </a:spcBef>
              <a:buClr>
                <a:srgbClr val="92a199"/>
              </a:buClr>
              <a:buSzPct val="85000"/>
              <a:buFont typeface="Arial"/>
              <a:buChar char="•"/>
              <a:tabLst>
                <a:tab algn="l" pos="469440"/>
              </a:tabLst>
            </a:pPr>
            <a:r>
              <a:rPr b="0" lang="fr-FR" sz="2000" spc="-1" strike="noStrike">
                <a:solidFill>
                  <a:srgbClr val="292934"/>
                </a:solidFill>
                <a:latin typeface="Arial"/>
              </a:rPr>
              <a:t>4</a:t>
            </a:r>
            <a:r>
              <a:rPr b="0" lang="fr-FR" sz="2000" spc="-32" strike="noStrike">
                <a:solidFill>
                  <a:srgbClr val="292934"/>
                </a:solidFill>
                <a:latin typeface="Arial"/>
              </a:rPr>
              <a:t> </a:t>
            </a:r>
            <a:r>
              <a:rPr b="0" lang="fr-FR" sz="2000" spc="-1" strike="noStrike">
                <a:solidFill>
                  <a:srgbClr val="292934"/>
                </a:solidFill>
                <a:latin typeface="Arial"/>
              </a:rPr>
              <a:t>clusters</a:t>
            </a:r>
            <a:r>
              <a:rPr b="0" lang="fr-FR" sz="2000" spc="-35" strike="noStrike">
                <a:solidFill>
                  <a:srgbClr val="292934"/>
                </a:solidFill>
                <a:latin typeface="Arial"/>
              </a:rPr>
              <a:t> </a:t>
            </a:r>
            <a:r>
              <a:rPr b="0" lang="fr-FR" sz="2000" spc="-1" strike="noStrike">
                <a:solidFill>
                  <a:srgbClr val="292934"/>
                </a:solidFill>
                <a:latin typeface="Arial"/>
              </a:rPr>
              <a:t>:</a:t>
            </a:r>
            <a:r>
              <a:rPr b="0" lang="fr-FR" sz="2000" spc="-12" strike="noStrike">
                <a:solidFill>
                  <a:srgbClr val="292934"/>
                </a:solidFill>
                <a:latin typeface="Arial"/>
              </a:rPr>
              <a:t> 0.405</a:t>
            </a:r>
            <a:endParaRPr b="0" lang="fr-FR" sz="2000" spc="-1" strike="noStrike">
              <a:solidFill>
                <a:srgbClr val="000000"/>
              </a:solidFill>
              <a:latin typeface="Arial"/>
            </a:endParaRPr>
          </a:p>
          <a:p>
            <a:pPr lvl="1" marL="469440" indent="-182160">
              <a:lnSpc>
                <a:spcPct val="100000"/>
              </a:lnSpc>
              <a:spcBef>
                <a:spcPts val="479"/>
              </a:spcBef>
              <a:buClr>
                <a:srgbClr val="92a199"/>
              </a:buClr>
              <a:buSzPct val="85000"/>
              <a:buFont typeface="Arial"/>
              <a:buChar char="•"/>
              <a:tabLst>
                <a:tab algn="l" pos="469440"/>
              </a:tabLst>
            </a:pPr>
            <a:r>
              <a:rPr b="0" lang="fr-FR" sz="2000" spc="-26" strike="noStrike">
                <a:solidFill>
                  <a:srgbClr val="292934"/>
                </a:solidFill>
                <a:latin typeface="Arial"/>
              </a:rPr>
              <a:t>...</a:t>
            </a:r>
            <a:endParaRPr b="0" lang="fr-FR" sz="2000" spc="-1" strike="noStrike">
              <a:solidFill>
                <a:srgbClr val="000000"/>
              </a:solidFill>
              <a:latin typeface="Arial"/>
            </a:endParaRPr>
          </a:p>
        </p:txBody>
      </p:sp>
      <p:pic>
        <p:nvPicPr>
          <p:cNvPr id="358" name="" descr=""/>
          <p:cNvPicPr/>
          <p:nvPr/>
        </p:nvPicPr>
        <p:blipFill>
          <a:blip r:embed="rId1"/>
          <a:stretch/>
        </p:blipFill>
        <p:spPr>
          <a:xfrm>
            <a:off x="0" y="1440000"/>
            <a:ext cx="4881240" cy="4047120"/>
          </a:xfrm>
          <a:prstGeom prst="rect">
            <a:avLst/>
          </a:prstGeom>
          <a:ln w="0">
            <a:noFill/>
          </a:ln>
        </p:spPr>
      </p:pic>
      <p:sp>
        <p:nvSpPr>
          <p:cNvPr id="359" name="object 73"/>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9974D5E9-E99D-4533-808B-B4AB4676E23E}"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536040" y="283680"/>
            <a:ext cx="8462160" cy="97452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97" strike="noStrike">
                <a:solidFill>
                  <a:srgbClr val="d2523b"/>
                </a:solidFill>
                <a:latin typeface="Arial"/>
              </a:rPr>
              <a:t>Clusters</a:t>
            </a:r>
            <a:r>
              <a:rPr b="0" lang="fr-FR" sz="3600" spc="-185" strike="noStrike">
                <a:solidFill>
                  <a:srgbClr val="d2523b"/>
                </a:solidFill>
                <a:latin typeface="Arial"/>
              </a:rPr>
              <a:t> </a:t>
            </a:r>
            <a:r>
              <a:rPr b="0" lang="fr-FR" sz="3600" spc="-97" strike="noStrike">
                <a:solidFill>
                  <a:srgbClr val="d2523b"/>
                </a:solidFill>
                <a:latin typeface="Arial"/>
              </a:rPr>
              <a:t>identifiés</a:t>
            </a:r>
            <a:r>
              <a:rPr b="0" lang="fr-FR" sz="3600" spc="-185" strike="noStrike">
                <a:solidFill>
                  <a:srgbClr val="d2523b"/>
                </a:solidFill>
                <a:latin typeface="Arial"/>
              </a:rPr>
              <a:t> </a:t>
            </a:r>
            <a:r>
              <a:rPr b="0" lang="fr-FR" sz="3600" spc="-52" strike="noStrike">
                <a:solidFill>
                  <a:srgbClr val="d2523b"/>
                </a:solidFill>
                <a:latin typeface="Arial"/>
              </a:rPr>
              <a:t>: </a:t>
            </a:r>
            <a:r>
              <a:rPr b="0" lang="fr-FR" sz="3600" spc="-35" strike="noStrike">
                <a:solidFill>
                  <a:srgbClr val="d2523b"/>
                </a:solidFill>
                <a:latin typeface="Arial"/>
              </a:rPr>
              <a:t>améliorations?</a:t>
            </a:r>
            <a:endParaRPr b="0" lang="fr-FR" sz="3600" spc="-1" strike="noStrike">
              <a:solidFill>
                <a:srgbClr val="000000"/>
              </a:solidFill>
              <a:latin typeface="Arial"/>
            </a:endParaRPr>
          </a:p>
        </p:txBody>
      </p:sp>
      <p:sp>
        <p:nvSpPr>
          <p:cNvPr id="361" name="object 3"/>
          <p:cNvSpPr/>
          <p:nvPr/>
        </p:nvSpPr>
        <p:spPr>
          <a:xfrm>
            <a:off x="536040" y="1567440"/>
            <a:ext cx="7840440" cy="2823120"/>
          </a:xfrm>
          <a:prstGeom prst="rect">
            <a:avLst/>
          </a:prstGeom>
          <a:noFill/>
          <a:ln w="0">
            <a:noFill/>
          </a:ln>
        </p:spPr>
        <p:style>
          <a:lnRef idx="0"/>
          <a:fillRef idx="0"/>
          <a:effectRef idx="0"/>
          <a:fontRef idx="minor"/>
        </p:style>
        <p:txBody>
          <a:bodyPr lIns="0" rIns="0" tIns="73800" bIns="0" anchor="t">
            <a:spAutoFit/>
          </a:bodyPr>
          <a:p>
            <a:pPr marL="195120" indent="-182160">
              <a:lnSpc>
                <a:spcPct val="100000"/>
              </a:lnSpc>
              <a:spcBef>
                <a:spcPts val="581"/>
              </a:spcBef>
              <a:buClr>
                <a:srgbClr val="92a199"/>
              </a:buClr>
              <a:buSzPct val="85000"/>
              <a:buFont typeface="Symbol"/>
              <a:buChar char=""/>
              <a:tabLst>
                <a:tab algn="l" pos="195120"/>
              </a:tabLst>
            </a:pPr>
            <a:r>
              <a:rPr b="0" lang="fr-FR" sz="2000" spc="-1" strike="noStrike">
                <a:solidFill>
                  <a:srgbClr val="292934"/>
                </a:solidFill>
                <a:latin typeface="Arial"/>
                <a:ea typeface="DejaVu Sans"/>
              </a:rPr>
              <a:t> </a:t>
            </a:r>
            <a:r>
              <a:rPr b="0" lang="fr-FR" sz="2000" spc="-1" strike="noStrike">
                <a:solidFill>
                  <a:srgbClr val="292934"/>
                </a:solidFill>
                <a:latin typeface="Arial"/>
                <a:ea typeface="DejaVu Sans"/>
              </a:rPr>
              <a:t>Suppression</a:t>
            </a:r>
            <a:r>
              <a:rPr b="0" lang="fr-FR" sz="2000" spc="-60"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1" strike="noStrike">
                <a:solidFill>
                  <a:srgbClr val="292934"/>
                </a:solidFill>
                <a:latin typeface="Arial"/>
                <a:ea typeface="DejaVu Sans"/>
              </a:rPr>
              <a:t> </a:t>
            </a:r>
            <a:r>
              <a:rPr b="0" lang="fr-FR" sz="2000" spc="-1" strike="noStrike">
                <a:solidFill>
                  <a:srgbClr val="292934"/>
                </a:solidFill>
                <a:latin typeface="Arial"/>
                <a:ea typeface="DejaVu Sans"/>
              </a:rPr>
              <a:t>certaines</a:t>
            </a:r>
            <a:r>
              <a:rPr b="0" lang="fr-FR" sz="2000" spc="-46" strike="noStrike">
                <a:solidFill>
                  <a:srgbClr val="292934"/>
                </a:solidFill>
                <a:latin typeface="Arial"/>
                <a:ea typeface="DejaVu Sans"/>
              </a:rPr>
              <a:t> </a:t>
            </a:r>
            <a:r>
              <a:rPr b="0" lang="fr-FR" sz="2000" spc="-1" strike="noStrike">
                <a:solidFill>
                  <a:srgbClr val="292934"/>
                </a:solidFill>
                <a:latin typeface="Arial"/>
                <a:ea typeface="DejaVu Sans"/>
              </a:rPr>
              <a:t>features</a:t>
            </a:r>
            <a:r>
              <a:rPr b="0" lang="fr-FR" sz="2000" spc="-41" strike="noStrike">
                <a:solidFill>
                  <a:srgbClr val="292934"/>
                </a:solidFill>
                <a:latin typeface="Arial"/>
                <a:ea typeface="DejaVu Sans"/>
              </a:rPr>
              <a:t> </a:t>
            </a:r>
            <a:r>
              <a:rPr b="0" lang="fr-FR" sz="2000" spc="-1" strike="noStrike">
                <a:solidFill>
                  <a:srgbClr val="292934"/>
                </a:solidFill>
                <a:latin typeface="Arial"/>
                <a:ea typeface="DejaVu Sans"/>
              </a:rPr>
              <a:t>:</a:t>
            </a:r>
            <a:r>
              <a:rPr b="0" lang="fr-FR" sz="2000" spc="-15" strike="noStrike">
                <a:solidFill>
                  <a:srgbClr val="292934"/>
                </a:solidFill>
                <a:latin typeface="Arial"/>
                <a:ea typeface="DejaVu Sans"/>
              </a:rPr>
              <a:t> </a:t>
            </a:r>
            <a:r>
              <a:rPr b="0" lang="fr-FR" sz="2000" spc="-1" strike="noStrike">
                <a:solidFill>
                  <a:srgbClr val="292934"/>
                </a:solidFill>
                <a:latin typeface="Arial"/>
                <a:ea typeface="DejaVu Sans"/>
              </a:rPr>
              <a:t>pas</a:t>
            </a:r>
            <a:r>
              <a:rPr b="0" lang="fr-FR" sz="2000" spc="-35" strike="noStrike">
                <a:solidFill>
                  <a:srgbClr val="292934"/>
                </a:solidFill>
                <a:latin typeface="Arial"/>
                <a:ea typeface="DejaVu Sans"/>
              </a:rPr>
              <a:t> </a:t>
            </a:r>
            <a:r>
              <a:rPr b="0" lang="fr-FR" sz="2000" spc="-1" strike="noStrike">
                <a:solidFill>
                  <a:srgbClr val="292934"/>
                </a:solidFill>
                <a:latin typeface="Arial"/>
                <a:ea typeface="DejaVu Sans"/>
              </a:rPr>
              <a:t>d’amélioration</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du</a:t>
            </a:r>
            <a:r>
              <a:rPr b="0" lang="fr-FR" sz="2000" spc="-21" strike="noStrike">
                <a:solidFill>
                  <a:srgbClr val="292934"/>
                </a:solidFill>
                <a:latin typeface="Arial"/>
                <a:ea typeface="DejaVu Sans"/>
              </a:rPr>
              <a:t> </a:t>
            </a:r>
            <a:r>
              <a:rPr b="0" lang="fr-FR" sz="2000" spc="-12" strike="noStrike">
                <a:solidFill>
                  <a:srgbClr val="292934"/>
                </a:solidFill>
                <a:latin typeface="Arial"/>
                <a:ea typeface="DejaVu Sans"/>
              </a:rPr>
              <a:t>clustering constatée </a:t>
            </a:r>
            <a:endParaRPr b="0" lang="fr-FR" sz="2000" spc="-1" strike="noStrike">
              <a:solidFill>
                <a:srgbClr val="000000"/>
              </a:solidFill>
              <a:latin typeface="Arial"/>
            </a:endParaRPr>
          </a:p>
          <a:p>
            <a:pPr marL="195120">
              <a:lnSpc>
                <a:spcPct val="100000"/>
              </a:lnSpc>
              <a:spcBef>
                <a:spcPts val="26"/>
              </a:spcBef>
              <a:tabLst>
                <a:tab algn="l" pos="195120"/>
              </a:tabLst>
            </a:pPr>
            <a:endParaRPr b="0" lang="fr-FR" sz="2900" spc="-1" strike="noStrike">
              <a:solidFill>
                <a:srgbClr val="000000"/>
              </a:solidFill>
              <a:latin typeface="Arial"/>
            </a:endParaRPr>
          </a:p>
          <a:p>
            <a:pPr marL="195120" indent="-182160">
              <a:lnSpc>
                <a:spcPct val="100000"/>
              </a:lnSpc>
              <a:buClr>
                <a:srgbClr val="92a199"/>
              </a:buClr>
              <a:buSzPct val="85000"/>
              <a:buFont typeface="Symbol"/>
              <a:buChar char=""/>
              <a:tabLst>
                <a:tab algn="l" pos="195120"/>
              </a:tabLst>
            </a:pPr>
            <a:r>
              <a:rPr b="0" lang="fr-FR" sz="2000" spc="-1" strike="noStrike">
                <a:solidFill>
                  <a:srgbClr val="292934"/>
                </a:solidFill>
                <a:latin typeface="Arial"/>
                <a:ea typeface="DejaVu Sans"/>
              </a:rPr>
              <a:t>Proposition</a:t>
            </a:r>
            <a:r>
              <a:rPr b="0" lang="fr-FR" sz="2000" spc="-41"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clustering</a:t>
            </a:r>
            <a:r>
              <a:rPr b="0" lang="fr-FR" sz="2000" spc="-41" strike="noStrike">
                <a:solidFill>
                  <a:srgbClr val="292934"/>
                </a:solidFill>
                <a:latin typeface="Arial"/>
                <a:ea typeface="DejaVu Sans"/>
              </a:rPr>
              <a:t> </a:t>
            </a:r>
            <a:r>
              <a:rPr b="0" lang="fr-FR" sz="2000" spc="-1" strike="noStrike">
                <a:solidFill>
                  <a:srgbClr val="292934"/>
                </a:solidFill>
                <a:latin typeface="Arial"/>
                <a:ea typeface="DejaVu Sans"/>
              </a:rPr>
              <a:t>«</a:t>
            </a:r>
            <a:r>
              <a:rPr b="0" lang="fr-FR" sz="2000" spc="-15" strike="noStrike">
                <a:solidFill>
                  <a:srgbClr val="292934"/>
                </a:solidFill>
                <a:latin typeface="Arial"/>
                <a:ea typeface="DejaVu Sans"/>
              </a:rPr>
              <a:t> </a:t>
            </a:r>
            <a:r>
              <a:rPr b="0" lang="fr-FR" sz="2000" spc="-1" strike="noStrike">
                <a:solidFill>
                  <a:srgbClr val="292934"/>
                </a:solidFill>
                <a:latin typeface="Arial"/>
                <a:ea typeface="DejaVu Sans"/>
              </a:rPr>
              <a:t>manuel</a:t>
            </a:r>
            <a:r>
              <a:rPr b="0" lang="fr-FR" sz="2000" spc="-21" strike="noStrike">
                <a:solidFill>
                  <a:srgbClr val="292934"/>
                </a:solidFill>
                <a:latin typeface="Arial"/>
                <a:ea typeface="DejaVu Sans"/>
              </a:rPr>
              <a:t> </a:t>
            </a:r>
            <a:r>
              <a:rPr b="0" lang="fr-FR" sz="2000" spc="-26" strike="noStrike">
                <a:solidFill>
                  <a:srgbClr val="292934"/>
                </a:solidFill>
                <a:latin typeface="Arial"/>
                <a:ea typeface="DejaVu Sans"/>
              </a:rPr>
              <a:t>»:</a:t>
            </a:r>
            <a:endParaRPr b="0" lang="fr-FR" sz="2000" spc="-1" strike="noStrike">
              <a:solidFill>
                <a:srgbClr val="000000"/>
              </a:solidFill>
              <a:latin typeface="Arial"/>
            </a:endParaRPr>
          </a:p>
          <a:p>
            <a:pPr lvl="1" marL="469440" indent="-182880">
              <a:lnSpc>
                <a:spcPct val="100000"/>
              </a:lnSpc>
              <a:spcBef>
                <a:spcPts val="405"/>
              </a:spcBef>
              <a:buClr>
                <a:srgbClr val="92a199"/>
              </a:buClr>
              <a:buSzPct val="84000"/>
              <a:buFont typeface="Symbol"/>
              <a:buChar char=""/>
              <a:tabLst>
                <a:tab algn="l" pos="469440"/>
              </a:tabLst>
            </a:pPr>
            <a:r>
              <a:rPr b="0" lang="fr-FR" sz="1600" spc="-1" strike="noStrike">
                <a:solidFill>
                  <a:srgbClr val="292934"/>
                </a:solidFill>
                <a:latin typeface="Arial"/>
                <a:ea typeface="DejaVu Sans"/>
              </a:rPr>
              <a:t>clients</a:t>
            </a:r>
            <a:r>
              <a:rPr b="0" lang="fr-FR" sz="1600" spc="-75" strike="noStrike">
                <a:solidFill>
                  <a:srgbClr val="292934"/>
                </a:solidFill>
                <a:latin typeface="Arial"/>
                <a:ea typeface="DejaVu Sans"/>
              </a:rPr>
              <a:t> </a:t>
            </a:r>
            <a:r>
              <a:rPr b="0" lang="fr-FR" sz="1600" spc="-1" strike="noStrike">
                <a:solidFill>
                  <a:srgbClr val="292934"/>
                </a:solidFill>
                <a:latin typeface="Arial"/>
                <a:ea typeface="DejaVu Sans"/>
              </a:rPr>
              <a:t>insatisfaits</a:t>
            </a:r>
            <a:r>
              <a:rPr b="0" lang="fr-FR" sz="1600" spc="-80" strike="noStrike">
                <a:solidFill>
                  <a:srgbClr val="292934"/>
                </a:solidFill>
                <a:latin typeface="Arial"/>
                <a:ea typeface="DejaVu Sans"/>
              </a:rPr>
              <a:t> </a:t>
            </a:r>
            <a:r>
              <a:rPr b="0" lang="fr-FR" sz="1600" spc="-1" strike="noStrike">
                <a:solidFill>
                  <a:srgbClr val="292934"/>
                </a:solidFill>
                <a:latin typeface="Arial"/>
                <a:ea typeface="DejaVu Sans"/>
              </a:rPr>
              <a:t>(note</a:t>
            </a:r>
            <a:r>
              <a:rPr b="0" lang="fr-FR" sz="1600" spc="-46" strike="noStrike">
                <a:solidFill>
                  <a:srgbClr val="292934"/>
                </a:solidFill>
                <a:latin typeface="Arial"/>
                <a:ea typeface="DejaVu Sans"/>
              </a:rPr>
              <a:t> </a:t>
            </a:r>
            <a:r>
              <a:rPr b="0" lang="fr-FR" sz="1600" spc="-1" strike="noStrike">
                <a:solidFill>
                  <a:srgbClr val="292934"/>
                </a:solidFill>
                <a:latin typeface="Arial"/>
                <a:ea typeface="DejaVu Sans"/>
              </a:rPr>
              <a:t>moyenne</a:t>
            </a:r>
            <a:r>
              <a:rPr b="0" lang="fr-FR" sz="1600" spc="-52" strike="noStrike">
                <a:solidFill>
                  <a:srgbClr val="292934"/>
                </a:solidFill>
                <a:latin typeface="Arial"/>
                <a:ea typeface="DejaVu Sans"/>
              </a:rPr>
              <a:t> </a:t>
            </a:r>
            <a:r>
              <a:rPr b="0" lang="fr-FR" sz="1600" spc="-1" strike="noStrike">
                <a:solidFill>
                  <a:srgbClr val="292934"/>
                </a:solidFill>
                <a:latin typeface="Arial"/>
                <a:ea typeface="DejaVu Sans"/>
              </a:rPr>
              <a:t>de</a:t>
            </a:r>
            <a:r>
              <a:rPr b="0" lang="fr-FR" sz="1600" spc="-72" strike="noStrike">
                <a:solidFill>
                  <a:srgbClr val="292934"/>
                </a:solidFill>
                <a:latin typeface="Arial"/>
                <a:ea typeface="DejaVu Sans"/>
              </a:rPr>
              <a:t> </a:t>
            </a:r>
            <a:r>
              <a:rPr b="0" lang="fr-FR" sz="1600" spc="-21" strike="noStrike">
                <a:solidFill>
                  <a:srgbClr val="292934"/>
                </a:solidFill>
                <a:latin typeface="Arial"/>
                <a:ea typeface="DejaVu Sans"/>
              </a:rPr>
              <a:t>1/5)</a:t>
            </a:r>
            <a:endParaRPr b="0" lang="fr-FR" sz="1600" spc="-1" strike="noStrike">
              <a:solidFill>
                <a:srgbClr val="000000"/>
              </a:solidFill>
              <a:latin typeface="Arial"/>
            </a:endParaRPr>
          </a:p>
          <a:p>
            <a:pPr lvl="1" marL="469440" indent="-182880">
              <a:lnSpc>
                <a:spcPct val="100000"/>
              </a:lnSpc>
              <a:spcBef>
                <a:spcPts val="380"/>
              </a:spcBef>
              <a:buClr>
                <a:srgbClr val="92a199"/>
              </a:buClr>
              <a:buSzPct val="84000"/>
              <a:buFont typeface="Symbol"/>
              <a:buChar char=""/>
              <a:tabLst>
                <a:tab algn="l" pos="469440"/>
              </a:tabLst>
            </a:pPr>
            <a:r>
              <a:rPr b="0" lang="fr-FR" sz="1600" spc="-1" strike="noStrike">
                <a:solidFill>
                  <a:srgbClr val="292934"/>
                </a:solidFill>
                <a:latin typeface="Arial"/>
                <a:ea typeface="DejaVu Sans"/>
              </a:rPr>
              <a:t>clients</a:t>
            </a:r>
            <a:r>
              <a:rPr b="0" lang="fr-FR" sz="1600" spc="-46" strike="noStrike">
                <a:solidFill>
                  <a:srgbClr val="292934"/>
                </a:solidFill>
                <a:latin typeface="Arial"/>
                <a:ea typeface="DejaVu Sans"/>
              </a:rPr>
              <a:t> </a:t>
            </a:r>
            <a:r>
              <a:rPr b="0" lang="fr-FR" sz="1600" spc="-1" strike="noStrike">
                <a:solidFill>
                  <a:srgbClr val="292934"/>
                </a:solidFill>
                <a:latin typeface="Arial"/>
                <a:ea typeface="DejaVu Sans"/>
              </a:rPr>
              <a:t>avec</a:t>
            </a:r>
            <a:r>
              <a:rPr b="0" lang="fr-FR" sz="1600" spc="-41" strike="noStrike">
                <a:solidFill>
                  <a:srgbClr val="292934"/>
                </a:solidFill>
                <a:latin typeface="Arial"/>
                <a:ea typeface="DejaVu Sans"/>
              </a:rPr>
              <a:t> </a:t>
            </a:r>
            <a:r>
              <a:rPr b="0" lang="fr-FR" sz="1600" spc="-1" strike="noStrike">
                <a:solidFill>
                  <a:srgbClr val="292934"/>
                </a:solidFill>
                <a:latin typeface="Arial"/>
                <a:ea typeface="DejaVu Sans"/>
              </a:rPr>
              <a:t>un</a:t>
            </a:r>
            <a:r>
              <a:rPr b="0" lang="fr-FR" sz="1600" spc="-26" strike="noStrike">
                <a:solidFill>
                  <a:srgbClr val="292934"/>
                </a:solidFill>
                <a:latin typeface="Arial"/>
                <a:ea typeface="DejaVu Sans"/>
              </a:rPr>
              <a:t> </a:t>
            </a:r>
            <a:r>
              <a:rPr b="0" lang="fr-FR" sz="1600" spc="-1" strike="noStrike">
                <a:solidFill>
                  <a:srgbClr val="292934"/>
                </a:solidFill>
                <a:latin typeface="Arial"/>
                <a:ea typeface="DejaVu Sans"/>
              </a:rPr>
              <a:t>très</a:t>
            </a:r>
            <a:r>
              <a:rPr b="0" lang="fr-FR" sz="1600" spc="-21" strike="noStrike">
                <a:solidFill>
                  <a:srgbClr val="292934"/>
                </a:solidFill>
                <a:latin typeface="Arial"/>
                <a:ea typeface="DejaVu Sans"/>
              </a:rPr>
              <a:t> </a:t>
            </a:r>
            <a:r>
              <a:rPr b="0" lang="fr-FR" sz="1600" spc="-1" strike="noStrike">
                <a:solidFill>
                  <a:srgbClr val="292934"/>
                </a:solidFill>
                <a:latin typeface="Arial"/>
                <a:ea typeface="DejaVu Sans"/>
              </a:rPr>
              <a:t>long</a:t>
            </a:r>
            <a:r>
              <a:rPr b="0" lang="fr-FR" sz="1600" spc="-35" strike="noStrike">
                <a:solidFill>
                  <a:srgbClr val="292934"/>
                </a:solidFill>
                <a:latin typeface="Arial"/>
                <a:ea typeface="DejaVu Sans"/>
              </a:rPr>
              <a:t> </a:t>
            </a:r>
            <a:r>
              <a:rPr b="0" lang="fr-FR" sz="1600" spc="-1" strike="noStrike">
                <a:solidFill>
                  <a:srgbClr val="292934"/>
                </a:solidFill>
                <a:latin typeface="Arial"/>
                <a:ea typeface="DejaVu Sans"/>
              </a:rPr>
              <a:t>délai</a:t>
            </a:r>
            <a:r>
              <a:rPr b="0" lang="fr-FR" sz="1600" spc="-55" strike="noStrike">
                <a:solidFill>
                  <a:srgbClr val="292934"/>
                </a:solidFill>
                <a:latin typeface="Arial"/>
                <a:ea typeface="DejaVu Sans"/>
              </a:rPr>
              <a:t> </a:t>
            </a:r>
            <a:r>
              <a:rPr b="0" lang="fr-FR" sz="1600" spc="-1" strike="noStrike">
                <a:solidFill>
                  <a:srgbClr val="292934"/>
                </a:solidFill>
                <a:latin typeface="Arial"/>
                <a:ea typeface="DejaVu Sans"/>
              </a:rPr>
              <a:t>de</a:t>
            </a:r>
            <a:r>
              <a:rPr b="0" lang="fr-FR" sz="1600" spc="-26" strike="noStrike">
                <a:solidFill>
                  <a:srgbClr val="292934"/>
                </a:solidFill>
                <a:latin typeface="Arial"/>
                <a:ea typeface="DejaVu Sans"/>
              </a:rPr>
              <a:t> </a:t>
            </a:r>
            <a:r>
              <a:rPr b="0" lang="fr-FR" sz="1600" spc="-1" strike="noStrike">
                <a:solidFill>
                  <a:srgbClr val="292934"/>
                </a:solidFill>
                <a:latin typeface="Arial"/>
                <a:ea typeface="DejaVu Sans"/>
              </a:rPr>
              <a:t>livraison</a:t>
            </a:r>
            <a:r>
              <a:rPr b="0" lang="fr-FR" sz="1600" spc="-55" strike="noStrike">
                <a:solidFill>
                  <a:srgbClr val="292934"/>
                </a:solidFill>
                <a:latin typeface="Arial"/>
                <a:ea typeface="DejaVu Sans"/>
              </a:rPr>
              <a:t> </a:t>
            </a:r>
            <a:r>
              <a:rPr b="0" lang="fr-FR" sz="1600" spc="-1" strike="noStrike">
                <a:solidFill>
                  <a:srgbClr val="292934"/>
                </a:solidFill>
                <a:latin typeface="Arial"/>
                <a:ea typeface="DejaVu Sans"/>
              </a:rPr>
              <a:t>(&gt;</a:t>
            </a:r>
            <a:r>
              <a:rPr b="0" lang="fr-FR" sz="1600" spc="-26" strike="noStrike">
                <a:solidFill>
                  <a:srgbClr val="292934"/>
                </a:solidFill>
                <a:latin typeface="Arial"/>
                <a:ea typeface="DejaVu Sans"/>
              </a:rPr>
              <a:t> </a:t>
            </a:r>
            <a:r>
              <a:rPr b="0" lang="fr-FR" sz="1600" spc="-1" strike="noStrike">
                <a:solidFill>
                  <a:srgbClr val="292934"/>
                </a:solidFill>
                <a:latin typeface="Arial"/>
                <a:ea typeface="DejaVu Sans"/>
              </a:rPr>
              <a:t>1</a:t>
            </a:r>
            <a:r>
              <a:rPr b="0" lang="fr-FR" sz="1600" spc="-21" strike="noStrike">
                <a:solidFill>
                  <a:srgbClr val="292934"/>
                </a:solidFill>
                <a:latin typeface="Arial"/>
                <a:ea typeface="DejaVu Sans"/>
              </a:rPr>
              <a:t> </a:t>
            </a:r>
            <a:r>
              <a:rPr b="0" lang="fr-FR" sz="1600" spc="-12" strike="noStrike">
                <a:solidFill>
                  <a:srgbClr val="292934"/>
                </a:solidFill>
                <a:latin typeface="Arial"/>
                <a:ea typeface="DejaVu Sans"/>
              </a:rPr>
              <a:t>mois)</a:t>
            </a:r>
            <a:endParaRPr b="0" lang="fr-FR" sz="1600" spc="-1" strike="noStrike">
              <a:solidFill>
                <a:srgbClr val="000000"/>
              </a:solidFill>
              <a:latin typeface="Arial"/>
            </a:endParaRPr>
          </a:p>
          <a:p>
            <a:pPr lvl="1" marL="469440" indent="-182880">
              <a:lnSpc>
                <a:spcPct val="100000"/>
              </a:lnSpc>
              <a:spcBef>
                <a:spcPts val="386"/>
              </a:spcBef>
              <a:buClr>
                <a:srgbClr val="92a199"/>
              </a:buClr>
              <a:buSzPct val="84000"/>
              <a:buFont typeface="Symbol"/>
              <a:buChar char=""/>
              <a:tabLst>
                <a:tab algn="l" pos="469440"/>
              </a:tabLst>
            </a:pPr>
            <a:r>
              <a:rPr b="0" lang="fr-FR" sz="1600" spc="-1" strike="noStrike">
                <a:solidFill>
                  <a:srgbClr val="292934"/>
                </a:solidFill>
                <a:latin typeface="Arial"/>
                <a:ea typeface="DejaVu Sans"/>
              </a:rPr>
              <a:t>4600</a:t>
            </a:r>
            <a:r>
              <a:rPr b="0" lang="fr-FR" sz="1600" spc="-46" strike="noStrike">
                <a:solidFill>
                  <a:srgbClr val="292934"/>
                </a:solidFill>
                <a:latin typeface="Arial"/>
                <a:ea typeface="DejaVu Sans"/>
              </a:rPr>
              <a:t> </a:t>
            </a:r>
            <a:r>
              <a:rPr b="0" lang="fr-FR" sz="1600" spc="-1" strike="noStrike">
                <a:solidFill>
                  <a:srgbClr val="292934"/>
                </a:solidFill>
                <a:latin typeface="Arial"/>
                <a:ea typeface="DejaVu Sans"/>
              </a:rPr>
              <a:t>clients</a:t>
            </a:r>
            <a:r>
              <a:rPr b="0" lang="fr-FR" sz="1600" spc="-46" strike="noStrike">
                <a:solidFill>
                  <a:srgbClr val="292934"/>
                </a:solidFill>
                <a:latin typeface="Arial"/>
                <a:ea typeface="DejaVu Sans"/>
              </a:rPr>
              <a:t> </a:t>
            </a:r>
            <a:r>
              <a:rPr b="0" lang="fr-FR" sz="1600" spc="-1" strike="noStrike">
                <a:solidFill>
                  <a:srgbClr val="292934"/>
                </a:solidFill>
                <a:latin typeface="Arial"/>
                <a:ea typeface="DejaVu Sans"/>
              </a:rPr>
              <a:t>qui</a:t>
            </a:r>
            <a:r>
              <a:rPr b="0" lang="fr-FR" sz="1600" spc="-46" strike="noStrike">
                <a:solidFill>
                  <a:srgbClr val="292934"/>
                </a:solidFill>
                <a:latin typeface="Arial"/>
                <a:ea typeface="DejaVu Sans"/>
              </a:rPr>
              <a:t> </a:t>
            </a:r>
            <a:r>
              <a:rPr b="0" lang="fr-FR" sz="1600" spc="-1" strike="noStrike">
                <a:solidFill>
                  <a:srgbClr val="292934"/>
                </a:solidFill>
                <a:latin typeface="Arial"/>
                <a:ea typeface="DejaVu Sans"/>
              </a:rPr>
              <a:t>achètent</a:t>
            </a:r>
            <a:r>
              <a:rPr b="0" lang="fr-FR" sz="1600" spc="-32" strike="noStrike">
                <a:solidFill>
                  <a:srgbClr val="292934"/>
                </a:solidFill>
                <a:latin typeface="Arial"/>
                <a:ea typeface="DejaVu Sans"/>
              </a:rPr>
              <a:t> </a:t>
            </a:r>
            <a:r>
              <a:rPr b="0" lang="fr-FR" sz="1600" spc="-1" strike="noStrike">
                <a:solidFill>
                  <a:srgbClr val="292934"/>
                </a:solidFill>
                <a:latin typeface="Arial"/>
                <a:ea typeface="DejaVu Sans"/>
              </a:rPr>
              <a:t>le</a:t>
            </a:r>
            <a:r>
              <a:rPr b="0" lang="fr-FR" sz="1600" spc="-41" strike="noStrike">
                <a:solidFill>
                  <a:srgbClr val="292934"/>
                </a:solidFill>
                <a:latin typeface="Arial"/>
                <a:ea typeface="DejaVu Sans"/>
              </a:rPr>
              <a:t> </a:t>
            </a:r>
            <a:r>
              <a:rPr b="0" lang="fr-FR" sz="1600" spc="-1" strike="noStrike">
                <a:solidFill>
                  <a:srgbClr val="292934"/>
                </a:solidFill>
                <a:latin typeface="Arial"/>
                <a:ea typeface="DejaVu Sans"/>
              </a:rPr>
              <a:t>plus</a:t>
            </a:r>
            <a:r>
              <a:rPr b="0" lang="fr-FR" sz="1600" spc="-46" strike="noStrike">
                <a:solidFill>
                  <a:srgbClr val="292934"/>
                </a:solidFill>
                <a:latin typeface="Arial"/>
                <a:ea typeface="DejaVu Sans"/>
              </a:rPr>
              <a:t> </a:t>
            </a:r>
            <a:r>
              <a:rPr b="0" lang="fr-FR" sz="1600" spc="-1" strike="noStrike">
                <a:solidFill>
                  <a:srgbClr val="292934"/>
                </a:solidFill>
                <a:latin typeface="Arial"/>
                <a:ea typeface="DejaVu Sans"/>
              </a:rPr>
              <a:t>et</a:t>
            </a:r>
            <a:r>
              <a:rPr b="0" lang="fr-FR" sz="1600" spc="-26" strike="noStrike">
                <a:solidFill>
                  <a:srgbClr val="292934"/>
                </a:solidFill>
                <a:latin typeface="Arial"/>
                <a:ea typeface="DejaVu Sans"/>
              </a:rPr>
              <a:t> </a:t>
            </a:r>
            <a:r>
              <a:rPr b="0" lang="fr-FR" sz="1600" spc="-1" strike="noStrike">
                <a:solidFill>
                  <a:srgbClr val="292934"/>
                </a:solidFill>
                <a:latin typeface="Arial"/>
                <a:ea typeface="DejaVu Sans"/>
              </a:rPr>
              <a:t>sous</a:t>
            </a:r>
            <a:r>
              <a:rPr b="0" lang="fr-FR" sz="1600" spc="-35" strike="noStrike">
                <a:solidFill>
                  <a:srgbClr val="292934"/>
                </a:solidFill>
                <a:latin typeface="Arial"/>
                <a:ea typeface="DejaVu Sans"/>
              </a:rPr>
              <a:t> </a:t>
            </a:r>
            <a:r>
              <a:rPr b="0" lang="fr-FR" sz="1600" spc="-1" strike="noStrike">
                <a:solidFill>
                  <a:srgbClr val="292934"/>
                </a:solidFill>
                <a:latin typeface="Arial"/>
                <a:ea typeface="DejaVu Sans"/>
              </a:rPr>
              <a:t>clustering</a:t>
            </a:r>
            <a:r>
              <a:rPr b="0" lang="fr-FR" sz="1600" spc="-46" strike="noStrike">
                <a:solidFill>
                  <a:srgbClr val="292934"/>
                </a:solidFill>
                <a:latin typeface="Arial"/>
                <a:ea typeface="DejaVu Sans"/>
              </a:rPr>
              <a:t> </a:t>
            </a:r>
            <a:r>
              <a:rPr b="0" lang="fr-FR" sz="1600" spc="-1" strike="noStrike">
                <a:solidFill>
                  <a:srgbClr val="292934"/>
                </a:solidFill>
                <a:latin typeface="Arial"/>
                <a:ea typeface="DejaVu Sans"/>
              </a:rPr>
              <a:t>par</a:t>
            </a:r>
            <a:r>
              <a:rPr b="0" lang="fr-FR" sz="1600" spc="-26" strike="noStrike">
                <a:solidFill>
                  <a:srgbClr val="292934"/>
                </a:solidFill>
                <a:latin typeface="Arial"/>
                <a:ea typeface="DejaVu Sans"/>
              </a:rPr>
              <a:t> </a:t>
            </a:r>
            <a:r>
              <a:rPr b="0" lang="fr-FR" sz="1600" spc="-12" strike="noStrike">
                <a:solidFill>
                  <a:srgbClr val="292934"/>
                </a:solidFill>
                <a:latin typeface="Arial"/>
                <a:ea typeface="DejaVu Sans"/>
              </a:rPr>
              <a:t>application</a:t>
            </a:r>
            <a:r>
              <a:rPr b="0" lang="fr-FR" sz="1600" spc="-72" strike="noStrike">
                <a:solidFill>
                  <a:srgbClr val="292934"/>
                </a:solidFill>
                <a:latin typeface="Arial"/>
                <a:ea typeface="DejaVu Sans"/>
              </a:rPr>
              <a:t> </a:t>
            </a:r>
            <a:r>
              <a:rPr b="0" lang="fr-FR" sz="1600" spc="-1" strike="noStrike">
                <a:solidFill>
                  <a:srgbClr val="292934"/>
                </a:solidFill>
                <a:latin typeface="Arial"/>
                <a:ea typeface="DejaVu Sans"/>
              </a:rPr>
              <a:t>d’un</a:t>
            </a:r>
            <a:r>
              <a:rPr b="0" lang="fr-FR" sz="1600" spc="-41" strike="noStrike">
                <a:solidFill>
                  <a:srgbClr val="292934"/>
                </a:solidFill>
                <a:latin typeface="Arial"/>
                <a:ea typeface="DejaVu Sans"/>
              </a:rPr>
              <a:t> </a:t>
            </a:r>
            <a:r>
              <a:rPr b="0" lang="fr-FR" sz="1600" spc="-1" strike="noStrike">
                <a:solidFill>
                  <a:srgbClr val="292934"/>
                </a:solidFill>
                <a:latin typeface="Arial"/>
                <a:ea typeface="DejaVu Sans"/>
              </a:rPr>
              <a:t>kmeans</a:t>
            </a:r>
            <a:r>
              <a:rPr b="0" lang="fr-FR" sz="1600" spc="-35" strike="noStrike">
                <a:solidFill>
                  <a:srgbClr val="292934"/>
                </a:solidFill>
                <a:latin typeface="Arial"/>
                <a:ea typeface="DejaVu Sans"/>
              </a:rPr>
              <a:t> </a:t>
            </a:r>
            <a:r>
              <a:rPr b="0" lang="fr-FR" sz="1600" spc="-52" strike="noStrike">
                <a:solidFill>
                  <a:srgbClr val="292934"/>
                </a:solidFill>
                <a:latin typeface="Arial"/>
                <a:ea typeface="DejaVu Sans"/>
              </a:rPr>
              <a:t>:</a:t>
            </a:r>
            <a:endParaRPr b="0" lang="fr-FR" sz="1600" spc="-1" strike="noStrike">
              <a:solidFill>
                <a:srgbClr val="000000"/>
              </a:solidFill>
              <a:latin typeface="Arial"/>
            </a:endParaRPr>
          </a:p>
          <a:p>
            <a:pPr lvl="2" marL="744120" indent="-182880">
              <a:lnSpc>
                <a:spcPct val="100000"/>
              </a:lnSpc>
              <a:spcBef>
                <a:spcPts val="334"/>
              </a:spcBef>
              <a:buClr>
                <a:srgbClr val="92a199"/>
              </a:buClr>
              <a:buSzPct val="89000"/>
              <a:buFont typeface="OpenSymbol"/>
              <a:buChar char="-"/>
              <a:tabLst>
                <a:tab algn="l" pos="744120"/>
              </a:tabLst>
            </a:pPr>
            <a:r>
              <a:rPr b="0" lang="fr-FR" sz="1400" spc="-1" strike="noStrike">
                <a:solidFill>
                  <a:srgbClr val="292934"/>
                </a:solidFill>
                <a:latin typeface="Arial"/>
                <a:ea typeface="DejaVu Sans"/>
              </a:rPr>
              <a:t>Identification</a:t>
            </a:r>
            <a:r>
              <a:rPr b="0" lang="fr-FR" sz="1400" spc="-75" strike="noStrike">
                <a:solidFill>
                  <a:srgbClr val="292934"/>
                </a:solidFill>
                <a:latin typeface="Arial"/>
                <a:ea typeface="DejaVu Sans"/>
              </a:rPr>
              <a:t> </a:t>
            </a:r>
            <a:r>
              <a:rPr b="0" lang="fr-FR" sz="1400" spc="-1" strike="noStrike">
                <a:solidFill>
                  <a:srgbClr val="292934"/>
                </a:solidFill>
                <a:latin typeface="Arial"/>
                <a:ea typeface="DejaVu Sans"/>
              </a:rPr>
              <a:t>des</a:t>
            </a:r>
            <a:r>
              <a:rPr b="0" lang="fr-FR" sz="1400" spc="-21" strike="noStrike">
                <a:solidFill>
                  <a:srgbClr val="292934"/>
                </a:solidFill>
                <a:latin typeface="Arial"/>
                <a:ea typeface="DejaVu Sans"/>
              </a:rPr>
              <a:t> </a:t>
            </a:r>
            <a:r>
              <a:rPr b="0" lang="fr-FR" sz="1400" spc="-1" strike="noStrike">
                <a:solidFill>
                  <a:srgbClr val="292934"/>
                </a:solidFill>
                <a:latin typeface="Arial"/>
                <a:ea typeface="DejaVu Sans"/>
              </a:rPr>
              <a:t>meilleurs</a:t>
            </a:r>
            <a:r>
              <a:rPr b="0" lang="fr-FR" sz="1400" spc="-41" strike="noStrike">
                <a:solidFill>
                  <a:srgbClr val="292934"/>
                </a:solidFill>
                <a:latin typeface="Arial"/>
                <a:ea typeface="DejaVu Sans"/>
              </a:rPr>
              <a:t> </a:t>
            </a:r>
            <a:r>
              <a:rPr b="0" lang="fr-FR" sz="1400" spc="-1" strike="noStrike">
                <a:solidFill>
                  <a:srgbClr val="292934"/>
                </a:solidFill>
                <a:latin typeface="Arial"/>
                <a:ea typeface="DejaVu Sans"/>
              </a:rPr>
              <a:t>clients</a:t>
            </a:r>
            <a:r>
              <a:rPr b="0" lang="fr-FR" sz="1400" spc="-35" strike="noStrike">
                <a:solidFill>
                  <a:srgbClr val="292934"/>
                </a:solidFill>
                <a:latin typeface="Arial"/>
                <a:ea typeface="DejaVu Sans"/>
              </a:rPr>
              <a:t> </a:t>
            </a:r>
            <a:r>
              <a:rPr b="0" lang="fr-FR" sz="1400" spc="-1" strike="noStrike">
                <a:solidFill>
                  <a:srgbClr val="292934"/>
                </a:solidFill>
                <a:latin typeface="Arial"/>
                <a:ea typeface="DejaVu Sans"/>
              </a:rPr>
              <a:t>par</a:t>
            </a:r>
            <a:r>
              <a:rPr b="0" lang="fr-FR" sz="1400" spc="-26" strike="noStrike">
                <a:solidFill>
                  <a:srgbClr val="292934"/>
                </a:solidFill>
                <a:latin typeface="Arial"/>
                <a:ea typeface="DejaVu Sans"/>
              </a:rPr>
              <a:t> </a:t>
            </a:r>
            <a:r>
              <a:rPr b="0" lang="fr-FR" sz="1400" spc="-12" strike="noStrike">
                <a:solidFill>
                  <a:srgbClr val="292934"/>
                </a:solidFill>
                <a:latin typeface="Arial"/>
                <a:ea typeface="DejaVu Sans"/>
              </a:rPr>
              <a:t>catégorie</a:t>
            </a:r>
            <a:endParaRPr b="0" lang="fr-FR" sz="1400" spc="-1" strike="noStrike">
              <a:solidFill>
                <a:srgbClr val="000000"/>
              </a:solidFill>
              <a:latin typeface="Arial"/>
            </a:endParaRPr>
          </a:p>
          <a:p>
            <a:pPr lvl="2" marL="744120" indent="-182880">
              <a:lnSpc>
                <a:spcPct val="100000"/>
              </a:lnSpc>
              <a:spcBef>
                <a:spcPts val="334"/>
              </a:spcBef>
              <a:buClr>
                <a:srgbClr val="92a199"/>
              </a:buClr>
              <a:buSzPct val="89000"/>
              <a:buFont typeface="OpenSymbol"/>
              <a:buChar char="-"/>
              <a:tabLst>
                <a:tab algn="l" pos="744120"/>
              </a:tabLst>
            </a:pPr>
            <a:r>
              <a:rPr b="0" lang="fr-FR" sz="1400" spc="-12" strike="noStrike">
                <a:solidFill>
                  <a:srgbClr val="292934"/>
                </a:solidFill>
                <a:latin typeface="Arial"/>
                <a:ea typeface="DejaVu Sans"/>
              </a:rPr>
              <a:t>Identification</a:t>
            </a:r>
            <a:r>
              <a:rPr b="0" lang="fr-FR" sz="1400" spc="-80" strike="noStrike">
                <a:solidFill>
                  <a:srgbClr val="292934"/>
                </a:solidFill>
                <a:latin typeface="Arial"/>
                <a:ea typeface="DejaVu Sans"/>
              </a:rPr>
              <a:t> </a:t>
            </a:r>
            <a:r>
              <a:rPr b="0" lang="fr-FR" sz="1400" spc="-1" strike="noStrike">
                <a:solidFill>
                  <a:srgbClr val="292934"/>
                </a:solidFill>
                <a:latin typeface="Arial"/>
                <a:ea typeface="DejaVu Sans"/>
              </a:rPr>
              <a:t>des</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catégories</a:t>
            </a:r>
            <a:r>
              <a:rPr b="0" lang="fr-FR" sz="1400" spc="-52" strike="noStrike">
                <a:solidFill>
                  <a:srgbClr val="292934"/>
                </a:solidFill>
                <a:latin typeface="Arial"/>
                <a:ea typeface="DejaVu Sans"/>
              </a:rPr>
              <a:t> </a:t>
            </a:r>
            <a:r>
              <a:rPr b="0" lang="fr-FR" sz="1400" spc="-1" strike="noStrike">
                <a:solidFill>
                  <a:srgbClr val="292934"/>
                </a:solidFill>
                <a:latin typeface="Arial"/>
                <a:ea typeface="DejaVu Sans"/>
              </a:rPr>
              <a:t>complémentaires</a:t>
            </a:r>
            <a:r>
              <a:rPr b="0" lang="fr-FR" sz="1400" spc="-52" strike="noStrike">
                <a:solidFill>
                  <a:srgbClr val="292934"/>
                </a:solidFill>
                <a:latin typeface="Arial"/>
                <a:ea typeface="DejaVu Sans"/>
              </a:rPr>
              <a:t> </a:t>
            </a:r>
            <a:r>
              <a:rPr b="0" lang="fr-FR" sz="1400" spc="-1" strike="noStrike">
                <a:solidFill>
                  <a:srgbClr val="292934"/>
                </a:solidFill>
                <a:latin typeface="Arial"/>
                <a:ea typeface="DejaVu Sans"/>
              </a:rPr>
              <a:t>pour</a:t>
            </a:r>
            <a:r>
              <a:rPr b="0" lang="fr-FR" sz="1400" spc="-41" strike="noStrike">
                <a:solidFill>
                  <a:srgbClr val="292934"/>
                </a:solidFill>
                <a:latin typeface="Arial"/>
                <a:ea typeface="DejaVu Sans"/>
              </a:rPr>
              <a:t> </a:t>
            </a:r>
            <a:r>
              <a:rPr b="0" lang="fr-FR" sz="1400" spc="-1" strike="noStrike">
                <a:solidFill>
                  <a:srgbClr val="292934"/>
                </a:solidFill>
                <a:latin typeface="Arial"/>
                <a:ea typeface="DejaVu Sans"/>
              </a:rPr>
              <a:t>cibler</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la</a:t>
            </a:r>
            <a:r>
              <a:rPr b="0" lang="fr-FR" sz="1400" spc="-15" strike="noStrike">
                <a:solidFill>
                  <a:srgbClr val="292934"/>
                </a:solidFill>
                <a:latin typeface="Arial"/>
                <a:ea typeface="DejaVu Sans"/>
              </a:rPr>
              <a:t> </a:t>
            </a:r>
            <a:r>
              <a:rPr b="0" lang="fr-FR" sz="1400" spc="-12" strike="noStrike">
                <a:solidFill>
                  <a:srgbClr val="292934"/>
                </a:solidFill>
                <a:latin typeface="Arial"/>
                <a:ea typeface="DejaVu Sans"/>
              </a:rPr>
              <a:t>publicité</a:t>
            </a:r>
            <a:endParaRPr b="0" lang="fr-FR" sz="1400" spc="-1" strike="noStrike">
              <a:solidFill>
                <a:srgbClr val="000000"/>
              </a:solidFill>
              <a:latin typeface="Arial"/>
            </a:endParaRPr>
          </a:p>
        </p:txBody>
      </p:sp>
      <p:sp>
        <p:nvSpPr>
          <p:cNvPr id="362" name="object 53"/>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ABA3DC0F-828A-4DC3-8AB3-85781BBA4AE9}"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180000" y="283680"/>
            <a:ext cx="8962920" cy="61524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1" strike="noStrike">
                <a:solidFill>
                  <a:srgbClr val="d2523b"/>
                </a:solidFill>
                <a:latin typeface="Arial"/>
              </a:rPr>
              <a:t>Définition : ARI </a:t>
            </a:r>
            <a:endParaRPr b="0" lang="fr-FR" sz="3600" spc="-1" strike="noStrike">
              <a:solidFill>
                <a:srgbClr val="000000"/>
              </a:solidFill>
              <a:latin typeface="Arial"/>
            </a:endParaRPr>
          </a:p>
        </p:txBody>
      </p:sp>
      <p:sp>
        <p:nvSpPr>
          <p:cNvPr id="364" name="object 57"/>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D12D5C35-8F13-4CEC-BC93-939AEC489B39}"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
        <p:nvSpPr>
          <p:cNvPr id="365" name=""/>
          <p:cNvSpPr/>
          <p:nvPr/>
        </p:nvSpPr>
        <p:spPr>
          <a:xfrm>
            <a:off x="0" y="868320"/>
            <a:ext cx="9290880" cy="47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400" spc="-1" strike="noStrike">
                <a:solidFill>
                  <a:srgbClr val="000000"/>
                </a:solidFill>
                <a:latin typeface="Arial"/>
              </a:rPr>
              <a:t>L'ARI (Adjusted Rand Index) est une mesure de similarité entre deux ensembles de données étiquetés, souvent utilisée pour évaluer la qualité d'un algorithme de clustering. Voici comment il fonctionne de manière simple et concise :</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rPr>
              <a:t>**Comment ça marche :**</a:t>
            </a: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rPr>
              <a:t>1. L'ARI commence par comparer chaque paire de points dans les ensembles étiquetés et mesure combien de paires se trouvent dans le même cluster à la fois dans les ensembles réels et prédits par l'algorithme de clustering.</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rPr>
              <a:t>2. Il calcule également le nombre de paires de points qui se trouvent dans des clusters différents à la fois dans les ensembles réels et prédits.</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rPr>
              <a:t>3. Ensuite, l'ARI combine ces informations pour calculer une mesure de similarité qui varie de -1 (pas du tout similaire) à 1 (très similaire).</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rPr>
              <a:t>**À quoi ça sert :**</a:t>
            </a: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rPr>
              <a:t>L'ARI sert à évaluer la qualité des clusters produits par un algorithme de clustering en comparant ses résultats avec un ensemble de données étiqueté. Plus l'ARI est proche de 1, meilleure est la qualité du clustering, car cela signifie que les clusters créés correspondent étroitement aux véritables groupes dans les données.</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rPr>
              <a:t>En résumé, l'ARI est un moyen de mesurer à quel point un algorithme de clustering est performant en comparant ses résultats aux groupes réels. C'est utile pour évaluer la précision d'un modèle de clustering et choisir le meilleur algorithme ou le meilleur nombre de clusters pour vos données.</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180000" y="283680"/>
            <a:ext cx="8962920" cy="61524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1" strike="noStrike">
                <a:solidFill>
                  <a:srgbClr val="d2523b"/>
                </a:solidFill>
                <a:latin typeface="Arial"/>
              </a:rPr>
              <a:t>Courbe du Score ARI en fonction du mois</a:t>
            </a:r>
            <a:endParaRPr b="0" lang="fr-FR" sz="3600" spc="-1" strike="noStrike">
              <a:solidFill>
                <a:srgbClr val="000000"/>
              </a:solidFill>
              <a:latin typeface="Arial"/>
            </a:endParaRPr>
          </a:p>
        </p:txBody>
      </p:sp>
      <p:pic>
        <p:nvPicPr>
          <p:cNvPr id="367" name="" descr=""/>
          <p:cNvPicPr/>
          <p:nvPr/>
        </p:nvPicPr>
        <p:blipFill>
          <a:blip r:embed="rId1"/>
          <a:stretch/>
        </p:blipFill>
        <p:spPr>
          <a:xfrm>
            <a:off x="0" y="900000"/>
            <a:ext cx="8998920" cy="3778920"/>
          </a:xfrm>
          <a:prstGeom prst="rect">
            <a:avLst/>
          </a:prstGeom>
          <a:ln w="0">
            <a:noFill/>
          </a:ln>
        </p:spPr>
      </p:pic>
      <p:sp>
        <p:nvSpPr>
          <p:cNvPr id="368" name="object 70"/>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4309036C-BC61-48CD-BE6B-25F673D21D73}"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
        <p:nvSpPr>
          <p:cNvPr id="369" name="PlaceHolder 2"/>
          <p:cNvSpPr>
            <a:spLocks noGrp="1"/>
          </p:cNvSpPr>
          <p:nvPr>
            <p:ph/>
          </p:nvPr>
        </p:nvSpPr>
        <p:spPr>
          <a:xfrm>
            <a:off x="360000" y="4680000"/>
            <a:ext cx="8638920" cy="2168280"/>
          </a:xfrm>
          <a:prstGeom prst="rect">
            <a:avLst/>
          </a:prstGeom>
          <a:noFill/>
          <a:ln w="0">
            <a:noFill/>
          </a:ln>
        </p:spPr>
        <p:txBody>
          <a:bodyPr lIns="0" rIns="0" tIns="85680" bIns="0" anchor="t">
            <a:noAutofit/>
          </a:bodyPr>
          <a:p>
            <a:pPr marL="195120" indent="-182160">
              <a:lnSpc>
                <a:spcPct val="100000"/>
              </a:lnSpc>
              <a:spcBef>
                <a:spcPts val="391"/>
              </a:spcBef>
              <a:buClr>
                <a:srgbClr val="92a199"/>
              </a:buClr>
              <a:buSzPct val="85000"/>
              <a:buFont typeface="Symbol"/>
              <a:buChar char=""/>
              <a:tabLst>
                <a:tab algn="l" pos="195120"/>
              </a:tabLst>
            </a:pPr>
            <a:r>
              <a:rPr b="0" lang="fr-FR" sz="2400" spc="-12" strike="noStrike">
                <a:solidFill>
                  <a:srgbClr val="292934"/>
                </a:solidFill>
                <a:latin typeface="Arial"/>
                <a:ea typeface="Microsoft YaHei"/>
              </a:rPr>
              <a:t>Le score ari pourrait nous indiquer que </a:t>
            </a:r>
            <a:r>
              <a:rPr b="0" lang="fr-FR" sz="2400" spc="-1" strike="noStrike">
                <a:solidFill>
                  <a:srgbClr val="292934"/>
                </a:solidFill>
                <a:latin typeface="Arial"/>
                <a:ea typeface="DejaVu Sans"/>
              </a:rPr>
              <a:t>la</a:t>
            </a:r>
            <a:r>
              <a:rPr b="0" lang="fr-FR" sz="2400" spc="-15" strike="noStrike">
                <a:solidFill>
                  <a:srgbClr val="292934"/>
                </a:solidFill>
                <a:latin typeface="Arial"/>
                <a:ea typeface="DejaVu Sans"/>
              </a:rPr>
              <a:t> </a:t>
            </a:r>
            <a:r>
              <a:rPr b="0" lang="fr-FR" sz="2400" spc="-1" strike="noStrike">
                <a:solidFill>
                  <a:srgbClr val="292934"/>
                </a:solidFill>
                <a:latin typeface="Arial"/>
                <a:ea typeface="DejaVu Sans"/>
              </a:rPr>
              <a:t>période</a:t>
            </a:r>
            <a:r>
              <a:rPr b="0" lang="fr-FR" sz="2400" spc="-7" strike="noStrike">
                <a:solidFill>
                  <a:srgbClr val="292934"/>
                </a:solidFill>
                <a:latin typeface="Arial"/>
                <a:ea typeface="DejaVu Sans"/>
              </a:rPr>
              <a:t> </a:t>
            </a:r>
            <a:r>
              <a:rPr b="0" lang="fr-FR" sz="2400" spc="-1" strike="noStrike">
                <a:solidFill>
                  <a:srgbClr val="292934"/>
                </a:solidFill>
                <a:latin typeface="Arial"/>
                <a:ea typeface="DejaVu Sans"/>
              </a:rPr>
              <a:t>de</a:t>
            </a:r>
            <a:r>
              <a:rPr b="0" lang="fr-FR" sz="2400" spc="-35" strike="noStrike">
                <a:solidFill>
                  <a:srgbClr val="292934"/>
                </a:solidFill>
                <a:latin typeface="Arial"/>
                <a:ea typeface="DejaVu Sans"/>
              </a:rPr>
              <a:t> </a:t>
            </a:r>
            <a:r>
              <a:rPr b="0" lang="fr-FR" sz="2400" spc="-12" strike="noStrike">
                <a:solidFill>
                  <a:srgbClr val="292934"/>
                </a:solidFill>
                <a:latin typeface="Arial"/>
                <a:ea typeface="DejaVu Sans"/>
              </a:rPr>
              <a:t>maintenance est de 3 mois environs</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536040" y="558000"/>
            <a:ext cx="806976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1" strike="noStrike">
                <a:solidFill>
                  <a:srgbClr val="d2523b"/>
                </a:solidFill>
                <a:latin typeface="Arial"/>
              </a:rPr>
              <a:t>Contrat</a:t>
            </a:r>
            <a:r>
              <a:rPr b="0" lang="fr-FR" sz="4000" spc="-177" strike="noStrike">
                <a:solidFill>
                  <a:srgbClr val="d2523b"/>
                </a:solidFill>
                <a:latin typeface="Arial"/>
              </a:rPr>
              <a:t> </a:t>
            </a:r>
            <a:r>
              <a:rPr b="0" lang="fr-FR" sz="4000" spc="-80" strike="noStrike">
                <a:solidFill>
                  <a:srgbClr val="d2523b"/>
                </a:solidFill>
                <a:latin typeface="Arial"/>
              </a:rPr>
              <a:t>de</a:t>
            </a:r>
            <a:r>
              <a:rPr b="0" lang="fr-FR" sz="4000" spc="-177" strike="noStrike">
                <a:solidFill>
                  <a:srgbClr val="d2523b"/>
                </a:solidFill>
                <a:latin typeface="Arial"/>
              </a:rPr>
              <a:t> </a:t>
            </a:r>
            <a:r>
              <a:rPr b="0" lang="fr-FR" sz="4000" spc="-75" strike="noStrike">
                <a:solidFill>
                  <a:srgbClr val="d2523b"/>
                </a:solidFill>
                <a:latin typeface="Arial"/>
              </a:rPr>
              <a:t>maintenance</a:t>
            </a:r>
            <a:endParaRPr b="0" lang="fr-FR" sz="4000" spc="-1" strike="noStrike">
              <a:solidFill>
                <a:srgbClr val="000000"/>
              </a:solidFill>
              <a:latin typeface="Arial"/>
            </a:endParaRPr>
          </a:p>
        </p:txBody>
      </p:sp>
      <p:sp>
        <p:nvSpPr>
          <p:cNvPr id="371" name="object 3"/>
          <p:cNvSpPr/>
          <p:nvPr/>
        </p:nvSpPr>
        <p:spPr>
          <a:xfrm>
            <a:off x="536040" y="1285200"/>
            <a:ext cx="7962840" cy="4004640"/>
          </a:xfrm>
          <a:prstGeom prst="rect">
            <a:avLst/>
          </a:prstGeom>
          <a:noFill/>
          <a:ln w="0">
            <a:noFill/>
          </a:ln>
        </p:spPr>
        <p:style>
          <a:lnRef idx="0"/>
          <a:fillRef idx="0"/>
          <a:effectRef idx="0"/>
          <a:fontRef idx="minor"/>
        </p:style>
        <p:txBody>
          <a:bodyPr lIns="0" rIns="0" tIns="49680" bIns="0" anchor="t">
            <a:spAutoFit/>
          </a:bodyPr>
          <a:p>
            <a:pPr marL="195120" indent="-182160">
              <a:lnSpc>
                <a:spcPct val="100000"/>
              </a:lnSpc>
              <a:spcBef>
                <a:spcPts val="391"/>
              </a:spcBef>
              <a:buClr>
                <a:srgbClr val="92a199"/>
              </a:buClr>
              <a:buSzPct val="85000"/>
              <a:buFont typeface="Symbol"/>
              <a:buChar char=""/>
              <a:tabLst>
                <a:tab algn="l" pos="195120"/>
              </a:tabLst>
            </a:pPr>
            <a:r>
              <a:rPr b="0" lang="fr-FR" sz="2400" spc="-1" strike="noStrike">
                <a:solidFill>
                  <a:srgbClr val="292934"/>
                </a:solidFill>
                <a:latin typeface="Arial"/>
                <a:ea typeface="DejaVu Sans"/>
              </a:rPr>
              <a:t>Identification</a:t>
            </a:r>
            <a:r>
              <a:rPr b="0" lang="fr-FR" sz="2400" spc="-35" strike="noStrike">
                <a:solidFill>
                  <a:srgbClr val="292934"/>
                </a:solidFill>
                <a:latin typeface="Arial"/>
                <a:ea typeface="DejaVu Sans"/>
              </a:rPr>
              <a:t> </a:t>
            </a:r>
            <a:r>
              <a:rPr b="0" lang="fr-FR" sz="2400" spc="-1" strike="noStrike">
                <a:solidFill>
                  <a:srgbClr val="292934"/>
                </a:solidFill>
                <a:latin typeface="Arial"/>
                <a:ea typeface="DejaVu Sans"/>
              </a:rPr>
              <a:t>de</a:t>
            </a:r>
            <a:r>
              <a:rPr b="0" lang="fr-FR" sz="2400" spc="-35" strike="noStrike">
                <a:solidFill>
                  <a:srgbClr val="292934"/>
                </a:solidFill>
                <a:latin typeface="Arial"/>
                <a:ea typeface="DejaVu Sans"/>
              </a:rPr>
              <a:t> </a:t>
            </a:r>
            <a:r>
              <a:rPr b="0" lang="fr-FR" sz="2400" spc="-1" strike="noStrike">
                <a:solidFill>
                  <a:srgbClr val="292934"/>
                </a:solidFill>
                <a:latin typeface="Arial"/>
                <a:ea typeface="DejaVu Sans"/>
              </a:rPr>
              <a:t>la</a:t>
            </a:r>
            <a:r>
              <a:rPr b="0" lang="fr-FR" sz="2400" spc="-15" strike="noStrike">
                <a:solidFill>
                  <a:srgbClr val="292934"/>
                </a:solidFill>
                <a:latin typeface="Arial"/>
                <a:ea typeface="DejaVu Sans"/>
              </a:rPr>
              <a:t> </a:t>
            </a:r>
            <a:r>
              <a:rPr b="0" lang="fr-FR" sz="2400" spc="-1" strike="noStrike">
                <a:solidFill>
                  <a:srgbClr val="292934"/>
                </a:solidFill>
                <a:latin typeface="Arial"/>
                <a:ea typeface="DejaVu Sans"/>
              </a:rPr>
              <a:t>période</a:t>
            </a:r>
            <a:r>
              <a:rPr b="0" lang="fr-FR" sz="2400" spc="-7" strike="noStrike">
                <a:solidFill>
                  <a:srgbClr val="292934"/>
                </a:solidFill>
                <a:latin typeface="Arial"/>
                <a:ea typeface="DejaVu Sans"/>
              </a:rPr>
              <a:t> </a:t>
            </a:r>
            <a:r>
              <a:rPr b="0" lang="fr-FR" sz="2400" spc="-1" strike="noStrike">
                <a:solidFill>
                  <a:srgbClr val="292934"/>
                </a:solidFill>
                <a:latin typeface="Arial"/>
                <a:ea typeface="DejaVu Sans"/>
              </a:rPr>
              <a:t>de</a:t>
            </a:r>
            <a:r>
              <a:rPr b="0" lang="fr-FR" sz="2400" spc="-35" strike="noStrike">
                <a:solidFill>
                  <a:srgbClr val="292934"/>
                </a:solidFill>
                <a:latin typeface="Arial"/>
                <a:ea typeface="DejaVu Sans"/>
              </a:rPr>
              <a:t> </a:t>
            </a:r>
            <a:r>
              <a:rPr b="0" lang="fr-FR" sz="2400" spc="-12" strike="noStrike">
                <a:solidFill>
                  <a:srgbClr val="292934"/>
                </a:solidFill>
                <a:latin typeface="Arial"/>
                <a:ea typeface="DejaVu Sans"/>
              </a:rPr>
              <a:t>maintenance:</a:t>
            </a:r>
            <a:endParaRPr b="0" lang="fr-FR" sz="2400" spc="-1" strike="noStrike">
              <a:solidFill>
                <a:srgbClr val="000000"/>
              </a:solidFill>
              <a:latin typeface="Arial"/>
            </a:endParaRPr>
          </a:p>
          <a:p>
            <a:pPr lvl="1" marL="469440" indent="-182880">
              <a:lnSpc>
                <a:spcPts val="2279"/>
              </a:lnSpc>
              <a:spcBef>
                <a:spcPts val="249"/>
              </a:spcBef>
              <a:buClr>
                <a:srgbClr val="92a199"/>
              </a:buClr>
              <a:buSzPct val="85000"/>
              <a:buFont typeface="Symbol"/>
              <a:buChar char=""/>
              <a:tabLst>
                <a:tab algn="l" pos="469440"/>
              </a:tabLst>
            </a:pPr>
            <a:r>
              <a:rPr b="0" lang="fr-FR" sz="2000" spc="-1" strike="noStrike">
                <a:solidFill>
                  <a:srgbClr val="292934"/>
                </a:solidFill>
                <a:latin typeface="Arial"/>
                <a:ea typeface="DejaVu Sans"/>
              </a:rPr>
              <a:t>Réduction</a:t>
            </a:r>
            <a:r>
              <a:rPr b="0" lang="fr-FR" sz="2000" spc="-46" strike="noStrike">
                <a:solidFill>
                  <a:srgbClr val="292934"/>
                </a:solidFill>
                <a:latin typeface="Arial"/>
                <a:ea typeface="DejaVu Sans"/>
              </a:rPr>
              <a:t> </a:t>
            </a:r>
            <a:r>
              <a:rPr b="0" lang="fr-FR" sz="2000" spc="-1" strike="noStrike">
                <a:solidFill>
                  <a:srgbClr val="292934"/>
                </a:solidFill>
                <a:latin typeface="Arial"/>
                <a:ea typeface="DejaVu Sans"/>
              </a:rPr>
              <a:t>du</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jeu</a:t>
            </a:r>
            <a:r>
              <a:rPr b="0" lang="fr-FR" sz="2000" spc="-7"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données</a:t>
            </a:r>
            <a:r>
              <a:rPr b="0" lang="fr-FR" sz="2000" spc="-35" strike="noStrike">
                <a:solidFill>
                  <a:srgbClr val="292934"/>
                </a:solidFill>
                <a:latin typeface="Arial"/>
                <a:ea typeface="DejaVu Sans"/>
              </a:rPr>
              <a:t> </a:t>
            </a:r>
            <a:r>
              <a:rPr b="0" lang="fr-FR" sz="2000" spc="-1" strike="noStrike">
                <a:solidFill>
                  <a:srgbClr val="292934"/>
                </a:solidFill>
                <a:latin typeface="Arial"/>
                <a:ea typeface="DejaVu Sans"/>
              </a:rPr>
              <a:t>sur</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la</a:t>
            </a:r>
            <a:r>
              <a:rPr b="0" lang="fr-FR" sz="2000" spc="-12" strike="noStrike">
                <a:solidFill>
                  <a:srgbClr val="292934"/>
                </a:solidFill>
                <a:latin typeface="Arial"/>
                <a:ea typeface="DejaVu Sans"/>
              </a:rPr>
              <a:t> </a:t>
            </a:r>
            <a:r>
              <a:rPr b="0" lang="fr-FR" sz="2000" spc="-1" strike="noStrike">
                <a:solidFill>
                  <a:srgbClr val="292934"/>
                </a:solidFill>
                <a:latin typeface="Arial"/>
                <a:ea typeface="DejaVu Sans"/>
              </a:rPr>
              <a:t>dimension</a:t>
            </a:r>
            <a:r>
              <a:rPr b="0" lang="fr-FR" sz="2000" spc="-35" strike="noStrike">
                <a:solidFill>
                  <a:srgbClr val="292934"/>
                </a:solidFill>
                <a:latin typeface="Arial"/>
                <a:ea typeface="DejaVu Sans"/>
              </a:rPr>
              <a:t> </a:t>
            </a:r>
            <a:r>
              <a:rPr b="0" lang="fr-FR" sz="2000" spc="-1" strike="noStrike">
                <a:solidFill>
                  <a:srgbClr val="292934"/>
                </a:solidFill>
                <a:latin typeface="Arial"/>
                <a:ea typeface="DejaVu Sans"/>
              </a:rPr>
              <a:t>« durée</a:t>
            </a:r>
            <a:r>
              <a:rPr b="0" lang="fr-FR" sz="2000" spc="-35" strike="noStrike">
                <a:solidFill>
                  <a:srgbClr val="292934"/>
                </a:solidFill>
                <a:latin typeface="Arial"/>
                <a:ea typeface="DejaVu Sans"/>
              </a:rPr>
              <a:t> </a:t>
            </a:r>
            <a:r>
              <a:rPr b="0" lang="fr-FR" sz="2000" spc="-1" strike="noStrike">
                <a:solidFill>
                  <a:srgbClr val="292934"/>
                </a:solidFill>
                <a:latin typeface="Arial"/>
                <a:ea typeface="DejaVu Sans"/>
              </a:rPr>
              <a:t>»</a:t>
            </a:r>
            <a:r>
              <a:rPr b="0" lang="fr-FR" sz="2000" spc="-7" strike="noStrike">
                <a:solidFill>
                  <a:srgbClr val="292934"/>
                </a:solidFill>
                <a:latin typeface="Arial"/>
                <a:ea typeface="DejaVu Sans"/>
              </a:rPr>
              <a:t> </a:t>
            </a:r>
            <a:r>
              <a:rPr b="0" lang="fr-FR" sz="2000" spc="-12" strike="noStrike">
                <a:solidFill>
                  <a:srgbClr val="292934"/>
                </a:solidFill>
                <a:latin typeface="Arial"/>
                <a:ea typeface="DejaVu Sans"/>
              </a:rPr>
              <a:t>(exemple</a:t>
            </a:r>
            <a:endParaRPr b="0" lang="fr-FR" sz="2000" spc="-1" strike="noStrike">
              <a:solidFill>
                <a:srgbClr val="000000"/>
              </a:solidFill>
              <a:latin typeface="Arial"/>
            </a:endParaRPr>
          </a:p>
          <a:p>
            <a:pPr marL="469800">
              <a:lnSpc>
                <a:spcPts val="2279"/>
              </a:lnSpc>
              <a:tabLst>
                <a:tab algn="l" pos="469440"/>
              </a:tabLst>
            </a:pPr>
            <a:r>
              <a:rPr b="0" lang="fr-FR" sz="2000" spc="-1" strike="noStrike">
                <a:solidFill>
                  <a:srgbClr val="292934"/>
                </a:solidFill>
                <a:latin typeface="Arial"/>
                <a:ea typeface="DejaVu Sans"/>
              </a:rPr>
              <a:t>:</a:t>
            </a:r>
            <a:r>
              <a:rPr b="0" lang="fr-FR" sz="2000" spc="-12" strike="noStrike">
                <a:solidFill>
                  <a:srgbClr val="292934"/>
                </a:solidFill>
                <a:latin typeface="Arial"/>
                <a:ea typeface="DejaVu Sans"/>
              </a:rPr>
              <a:t> </a:t>
            </a:r>
            <a:r>
              <a:rPr b="0" lang="fr-FR" sz="2000" spc="-1" strike="noStrike">
                <a:solidFill>
                  <a:srgbClr val="292934"/>
                </a:solidFill>
                <a:latin typeface="Arial"/>
                <a:ea typeface="DejaVu Sans"/>
              </a:rPr>
              <a:t>3</a:t>
            </a:r>
            <a:r>
              <a:rPr b="0" lang="fr-FR" sz="2000" spc="-15" strike="noStrike">
                <a:solidFill>
                  <a:srgbClr val="292934"/>
                </a:solidFill>
                <a:latin typeface="Arial"/>
                <a:ea typeface="DejaVu Sans"/>
              </a:rPr>
              <a:t> </a:t>
            </a:r>
            <a:r>
              <a:rPr b="0" lang="fr-FR" sz="2000" spc="-12" strike="noStrike">
                <a:solidFill>
                  <a:srgbClr val="292934"/>
                </a:solidFill>
                <a:latin typeface="Arial"/>
                <a:ea typeface="DejaVu Sans"/>
              </a:rPr>
              <a:t>mois)</a:t>
            </a:r>
            <a:endParaRPr b="0" lang="fr-FR" sz="2000" spc="-1" strike="noStrike">
              <a:solidFill>
                <a:srgbClr val="000000"/>
              </a:solidFill>
              <a:latin typeface="Arial"/>
            </a:endParaRPr>
          </a:p>
          <a:p>
            <a:pPr lvl="1" marL="469440" indent="-182880">
              <a:lnSpc>
                <a:spcPts val="2279"/>
              </a:lnSpc>
              <a:spcBef>
                <a:spcPts val="241"/>
              </a:spcBef>
              <a:buClr>
                <a:srgbClr val="92a199"/>
              </a:buClr>
              <a:buSzPct val="85000"/>
              <a:buFont typeface="Symbol"/>
              <a:buChar char=""/>
              <a:tabLst>
                <a:tab algn="l" pos="469440"/>
              </a:tabLst>
            </a:pPr>
            <a:r>
              <a:rPr b="0" lang="fr-FR" sz="2000" spc="-1" strike="noStrike">
                <a:solidFill>
                  <a:srgbClr val="292934"/>
                </a:solidFill>
                <a:latin typeface="Arial"/>
                <a:ea typeface="DejaVu Sans"/>
              </a:rPr>
              <a:t>Vérification</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la</a:t>
            </a:r>
            <a:r>
              <a:rPr b="0" lang="fr-FR" sz="2000" spc="-15" strike="noStrike">
                <a:solidFill>
                  <a:srgbClr val="292934"/>
                </a:solidFill>
                <a:latin typeface="Arial"/>
                <a:ea typeface="DejaVu Sans"/>
              </a:rPr>
              <a:t> </a:t>
            </a:r>
            <a:r>
              <a:rPr b="0" lang="fr-FR" sz="2000" spc="-1" strike="noStrike">
                <a:solidFill>
                  <a:srgbClr val="292934"/>
                </a:solidFill>
                <a:latin typeface="Arial"/>
                <a:ea typeface="DejaVu Sans"/>
              </a:rPr>
              <a:t>stabilité</a:t>
            </a:r>
            <a:r>
              <a:rPr b="0" lang="fr-FR" sz="2000" spc="-12" strike="noStrike">
                <a:solidFill>
                  <a:srgbClr val="292934"/>
                </a:solidFill>
                <a:latin typeface="Arial"/>
                <a:ea typeface="DejaVu Sans"/>
              </a:rPr>
              <a:t> </a:t>
            </a:r>
            <a:r>
              <a:rPr b="0" lang="fr-FR" sz="2000" spc="-1" strike="noStrike">
                <a:solidFill>
                  <a:srgbClr val="292934"/>
                </a:solidFill>
                <a:latin typeface="Arial"/>
                <a:ea typeface="DejaVu Sans"/>
              </a:rPr>
              <a:t>du</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nombre</a:t>
            </a:r>
            <a:r>
              <a:rPr b="0" lang="fr-FR" sz="2000" spc="-52"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15" strike="noStrike">
                <a:solidFill>
                  <a:srgbClr val="292934"/>
                </a:solidFill>
                <a:latin typeface="Arial"/>
                <a:ea typeface="DejaVu Sans"/>
              </a:rPr>
              <a:t> </a:t>
            </a:r>
            <a:r>
              <a:rPr b="0" lang="fr-FR" sz="2000" spc="-1" strike="noStrike">
                <a:solidFill>
                  <a:srgbClr val="292934"/>
                </a:solidFill>
                <a:latin typeface="Arial"/>
                <a:ea typeface="DejaVu Sans"/>
              </a:rPr>
              <a:t>clusters,</a:t>
            </a:r>
            <a:r>
              <a:rPr b="0" lang="fr-FR" sz="2000" spc="-66" strike="noStrike">
                <a:solidFill>
                  <a:srgbClr val="292934"/>
                </a:solidFill>
                <a:latin typeface="Arial"/>
                <a:ea typeface="DejaVu Sans"/>
              </a:rPr>
              <a:t> </a:t>
            </a:r>
            <a:r>
              <a:rPr b="0" lang="fr-FR" sz="2000" spc="-1" strike="noStrike">
                <a:solidFill>
                  <a:srgbClr val="292934"/>
                </a:solidFill>
                <a:latin typeface="Arial"/>
                <a:ea typeface="DejaVu Sans"/>
              </a:rPr>
              <a:t>du</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coefficient</a:t>
            </a:r>
            <a:r>
              <a:rPr b="0" lang="fr-FR" sz="2000" spc="-46" strike="noStrike">
                <a:solidFill>
                  <a:srgbClr val="292934"/>
                </a:solidFill>
                <a:latin typeface="Arial"/>
                <a:ea typeface="DejaVu Sans"/>
              </a:rPr>
              <a:t> </a:t>
            </a:r>
            <a:r>
              <a:rPr b="0" lang="fr-FR" sz="2000" spc="-26" strike="noStrike">
                <a:solidFill>
                  <a:srgbClr val="292934"/>
                </a:solidFill>
                <a:latin typeface="Arial"/>
                <a:ea typeface="DejaVu Sans"/>
              </a:rPr>
              <a:t>de</a:t>
            </a:r>
            <a:endParaRPr b="0" lang="fr-FR" sz="2000" spc="-1" strike="noStrike">
              <a:solidFill>
                <a:srgbClr val="000000"/>
              </a:solidFill>
              <a:latin typeface="Arial"/>
            </a:endParaRPr>
          </a:p>
          <a:p>
            <a:pPr marL="469800">
              <a:lnSpc>
                <a:spcPts val="2279"/>
              </a:lnSpc>
              <a:tabLst>
                <a:tab algn="l" pos="469440"/>
              </a:tabLst>
            </a:pPr>
            <a:r>
              <a:rPr b="0" lang="fr-FR" sz="2000" spc="-1" strike="noStrike">
                <a:solidFill>
                  <a:srgbClr val="292934"/>
                </a:solidFill>
                <a:latin typeface="Arial"/>
                <a:ea typeface="DejaVu Sans"/>
              </a:rPr>
              <a:t>silhouette</a:t>
            </a:r>
            <a:r>
              <a:rPr b="0" lang="fr-FR" sz="2000" spc="-35" strike="noStrike">
                <a:solidFill>
                  <a:srgbClr val="292934"/>
                </a:solidFill>
                <a:latin typeface="Arial"/>
                <a:ea typeface="DejaVu Sans"/>
              </a:rPr>
              <a:t> </a:t>
            </a:r>
            <a:r>
              <a:rPr b="0" lang="fr-FR" sz="2000" spc="-1" strike="noStrike">
                <a:solidFill>
                  <a:srgbClr val="292934"/>
                </a:solidFill>
                <a:latin typeface="Arial"/>
                <a:ea typeface="DejaVu Sans"/>
              </a:rPr>
              <a:t>et</a:t>
            </a:r>
            <a:r>
              <a:rPr b="0" lang="fr-FR" sz="2000" spc="-15" strike="noStrike">
                <a:solidFill>
                  <a:srgbClr val="292934"/>
                </a:solidFill>
                <a:latin typeface="Arial"/>
                <a:ea typeface="DejaVu Sans"/>
              </a:rPr>
              <a:t> </a:t>
            </a:r>
            <a:r>
              <a:rPr b="0" lang="fr-FR" sz="2000" spc="-1" strike="noStrike">
                <a:solidFill>
                  <a:srgbClr val="292934"/>
                </a:solidFill>
                <a:latin typeface="Arial"/>
                <a:ea typeface="DejaVu Sans"/>
              </a:rPr>
              <a:t>des</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valeurs</a:t>
            </a:r>
            <a:r>
              <a:rPr b="0" lang="fr-FR" sz="2000" spc="-15" strike="noStrike">
                <a:solidFill>
                  <a:srgbClr val="292934"/>
                </a:solidFill>
                <a:latin typeface="Arial"/>
                <a:ea typeface="DejaVu Sans"/>
              </a:rPr>
              <a:t> </a:t>
            </a:r>
            <a:r>
              <a:rPr b="0" lang="fr-FR" sz="2000" spc="-1" strike="noStrike">
                <a:solidFill>
                  <a:srgbClr val="292934"/>
                </a:solidFill>
                <a:latin typeface="Arial"/>
                <a:ea typeface="DejaVu Sans"/>
              </a:rPr>
              <a:t>des</a:t>
            </a:r>
            <a:r>
              <a:rPr b="0" lang="fr-FR" sz="2000" spc="-26" strike="noStrike">
                <a:solidFill>
                  <a:srgbClr val="292934"/>
                </a:solidFill>
                <a:latin typeface="Arial"/>
                <a:ea typeface="DejaVu Sans"/>
              </a:rPr>
              <a:t> </a:t>
            </a:r>
            <a:r>
              <a:rPr b="0" lang="fr-FR" sz="2000" spc="-12" strike="noStrike">
                <a:solidFill>
                  <a:srgbClr val="292934"/>
                </a:solidFill>
                <a:latin typeface="Arial"/>
                <a:ea typeface="DejaVu Sans"/>
              </a:rPr>
              <a:t>features</a:t>
            </a:r>
            <a:endParaRPr b="0" lang="fr-FR" sz="2000" spc="-1" strike="noStrike">
              <a:solidFill>
                <a:srgbClr val="000000"/>
              </a:solidFill>
              <a:latin typeface="Arial"/>
            </a:endParaRPr>
          </a:p>
          <a:p>
            <a:pPr marL="469800">
              <a:lnSpc>
                <a:spcPct val="100000"/>
              </a:lnSpc>
              <a:spcBef>
                <a:spcPts val="45"/>
              </a:spcBef>
              <a:tabLst>
                <a:tab algn="l" pos="469440"/>
              </a:tabLst>
            </a:pPr>
            <a:endParaRPr b="0" lang="fr-FR" sz="2500" spc="-1" strike="noStrike">
              <a:solidFill>
                <a:srgbClr val="000000"/>
              </a:solidFill>
              <a:latin typeface="Arial"/>
            </a:endParaRPr>
          </a:p>
          <a:p>
            <a:pPr marL="195120" indent="-182160">
              <a:lnSpc>
                <a:spcPct val="100000"/>
              </a:lnSpc>
              <a:spcBef>
                <a:spcPts val="6"/>
              </a:spcBef>
              <a:buClr>
                <a:srgbClr val="92a199"/>
              </a:buClr>
              <a:buSzPct val="85000"/>
              <a:buFont typeface="Symbol"/>
              <a:buChar char=""/>
              <a:tabLst>
                <a:tab algn="l" pos="195120"/>
              </a:tabLst>
            </a:pPr>
            <a:r>
              <a:rPr b="0" lang="fr-FR" sz="2400" spc="-1" strike="noStrike">
                <a:solidFill>
                  <a:srgbClr val="292934"/>
                </a:solidFill>
                <a:latin typeface="Arial"/>
                <a:ea typeface="DejaVu Sans"/>
              </a:rPr>
              <a:t>Compromis</a:t>
            </a:r>
            <a:r>
              <a:rPr b="0" lang="fr-FR" sz="2400" spc="-21" strike="noStrike">
                <a:solidFill>
                  <a:srgbClr val="292934"/>
                </a:solidFill>
                <a:latin typeface="Arial"/>
                <a:ea typeface="DejaVu Sans"/>
              </a:rPr>
              <a:t> </a:t>
            </a:r>
            <a:r>
              <a:rPr b="0" lang="fr-FR" sz="2400" spc="-1" strike="noStrike">
                <a:solidFill>
                  <a:srgbClr val="292934"/>
                </a:solidFill>
                <a:latin typeface="Arial"/>
                <a:ea typeface="DejaVu Sans"/>
              </a:rPr>
              <a:t>identifié</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a:t>
            </a:r>
            <a:r>
              <a:rPr b="0" lang="fr-FR" sz="2400" spc="-41" strike="noStrike">
                <a:solidFill>
                  <a:srgbClr val="292934"/>
                </a:solidFill>
                <a:latin typeface="Arial"/>
                <a:ea typeface="DejaVu Sans"/>
              </a:rPr>
              <a:t> </a:t>
            </a:r>
            <a:r>
              <a:rPr b="0" lang="fr-FR" sz="2400" spc="-1" strike="noStrike">
                <a:solidFill>
                  <a:srgbClr val="292934"/>
                </a:solidFill>
                <a:latin typeface="Arial"/>
                <a:ea typeface="DejaVu Sans"/>
              </a:rPr>
              <a:t>3</a:t>
            </a:r>
            <a:r>
              <a:rPr b="0" lang="fr-FR" sz="2400" spc="-26" strike="noStrike">
                <a:solidFill>
                  <a:srgbClr val="292934"/>
                </a:solidFill>
                <a:latin typeface="Arial"/>
                <a:ea typeface="DejaVu Sans"/>
              </a:rPr>
              <a:t> </a:t>
            </a:r>
            <a:r>
              <a:rPr b="0" lang="fr-FR" sz="2400" spc="-21" strike="noStrike">
                <a:solidFill>
                  <a:srgbClr val="292934"/>
                </a:solidFill>
                <a:latin typeface="Arial"/>
                <a:ea typeface="DejaVu Sans"/>
              </a:rPr>
              <a:t>mois</a:t>
            </a:r>
            <a:endParaRPr b="0" lang="fr-FR" sz="2400" spc="-1" strike="noStrike">
              <a:solidFill>
                <a:srgbClr val="000000"/>
              </a:solidFill>
              <a:latin typeface="Arial"/>
            </a:endParaRPr>
          </a:p>
          <a:p>
            <a:pPr lvl="1" marL="469440" indent="-182880">
              <a:lnSpc>
                <a:spcPct val="100000"/>
              </a:lnSpc>
              <a:spcBef>
                <a:spcPts val="244"/>
              </a:spcBef>
              <a:buClr>
                <a:srgbClr val="92a199"/>
              </a:buClr>
              <a:buSzPct val="85000"/>
              <a:buFont typeface="Symbol"/>
              <a:buChar char=""/>
              <a:tabLst>
                <a:tab algn="l" pos="469440"/>
              </a:tabLst>
            </a:pPr>
            <a:r>
              <a:rPr b="0" lang="fr-FR" sz="2000" spc="-1" strike="noStrike">
                <a:solidFill>
                  <a:srgbClr val="292934"/>
                </a:solidFill>
                <a:latin typeface="Arial"/>
                <a:ea typeface="DejaVu Sans"/>
              </a:rPr>
              <a:t>Nombre</a:t>
            </a:r>
            <a:r>
              <a:rPr b="0" lang="fr-FR" sz="2000" spc="-46"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clusters</a:t>
            </a:r>
            <a:r>
              <a:rPr b="0" lang="fr-FR" sz="2000" spc="-46" strike="noStrike">
                <a:solidFill>
                  <a:srgbClr val="292934"/>
                </a:solidFill>
                <a:latin typeface="Arial"/>
                <a:ea typeface="DejaVu Sans"/>
              </a:rPr>
              <a:t> </a:t>
            </a:r>
            <a:r>
              <a:rPr b="0" lang="fr-FR" sz="2000" spc="-1" strike="noStrike">
                <a:solidFill>
                  <a:srgbClr val="292934"/>
                </a:solidFill>
                <a:latin typeface="Arial"/>
                <a:ea typeface="DejaVu Sans"/>
              </a:rPr>
              <a:t>optimal</a:t>
            </a:r>
            <a:r>
              <a:rPr b="0" lang="fr-FR" sz="2000" spc="-35" strike="noStrike">
                <a:solidFill>
                  <a:srgbClr val="292934"/>
                </a:solidFill>
                <a:latin typeface="Arial"/>
                <a:ea typeface="DejaVu Sans"/>
              </a:rPr>
              <a:t> </a:t>
            </a:r>
            <a:r>
              <a:rPr b="0" lang="fr-FR" sz="2000" spc="-1" strike="noStrike">
                <a:solidFill>
                  <a:srgbClr val="292934"/>
                </a:solidFill>
                <a:latin typeface="Arial"/>
                <a:ea typeface="DejaVu Sans"/>
              </a:rPr>
              <a:t>sur</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Kmeans</a:t>
            </a:r>
            <a:r>
              <a:rPr b="0" lang="fr-FR" sz="2000" spc="-35" strike="noStrike">
                <a:solidFill>
                  <a:srgbClr val="292934"/>
                </a:solidFill>
                <a:latin typeface="Arial"/>
                <a:ea typeface="DejaVu Sans"/>
              </a:rPr>
              <a:t> </a:t>
            </a:r>
            <a:r>
              <a:rPr b="0" lang="fr-FR" sz="2000" spc="-1" strike="noStrike">
                <a:solidFill>
                  <a:srgbClr val="292934"/>
                </a:solidFill>
                <a:latin typeface="Arial"/>
                <a:ea typeface="DejaVu Sans"/>
              </a:rPr>
              <a:t>:</a:t>
            </a:r>
            <a:r>
              <a:rPr b="0" lang="fr-FR" sz="2000" spc="-21" strike="noStrike">
                <a:solidFill>
                  <a:srgbClr val="292934"/>
                </a:solidFill>
                <a:latin typeface="Arial"/>
                <a:ea typeface="DejaVu Sans"/>
              </a:rPr>
              <a:t> </a:t>
            </a:r>
            <a:r>
              <a:rPr b="0" lang="fr-FR" sz="2000" spc="-26" strike="noStrike">
                <a:solidFill>
                  <a:srgbClr val="292934"/>
                </a:solidFill>
                <a:latin typeface="Arial"/>
                <a:ea typeface="DejaVu Sans"/>
              </a:rPr>
              <a:t>3</a:t>
            </a:r>
            <a:endParaRPr b="0" lang="fr-FR" sz="2000" spc="-1" strike="noStrike">
              <a:solidFill>
                <a:srgbClr val="000000"/>
              </a:solidFill>
              <a:latin typeface="Arial"/>
            </a:endParaRPr>
          </a:p>
          <a:p>
            <a:pPr lvl="1" marL="469440" indent="-182880">
              <a:lnSpc>
                <a:spcPct val="100000"/>
              </a:lnSpc>
              <a:spcBef>
                <a:spcPts val="241"/>
              </a:spcBef>
              <a:buClr>
                <a:srgbClr val="92a199"/>
              </a:buClr>
              <a:buSzPct val="85000"/>
              <a:buFont typeface="Symbol"/>
              <a:buChar char=""/>
              <a:tabLst>
                <a:tab algn="l" pos="469440"/>
              </a:tabLst>
            </a:pPr>
            <a:r>
              <a:rPr b="0" lang="fr-FR" sz="2000" spc="-1" strike="noStrike">
                <a:solidFill>
                  <a:srgbClr val="292934"/>
                </a:solidFill>
                <a:latin typeface="Arial"/>
                <a:ea typeface="DejaVu Sans"/>
              </a:rPr>
              <a:t>Coefficient</a:t>
            </a:r>
            <a:r>
              <a:rPr b="0" lang="fr-FR" sz="2000" spc="-66"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silhouette</a:t>
            </a:r>
            <a:r>
              <a:rPr b="0" lang="fr-FR" sz="2000" spc="-55" strike="noStrike">
                <a:solidFill>
                  <a:srgbClr val="292934"/>
                </a:solidFill>
                <a:latin typeface="Arial"/>
                <a:ea typeface="DejaVu Sans"/>
              </a:rPr>
              <a:t> </a:t>
            </a:r>
            <a:r>
              <a:rPr b="0" lang="fr-FR" sz="2000" spc="-12" strike="noStrike">
                <a:solidFill>
                  <a:srgbClr val="292934"/>
                </a:solidFill>
                <a:latin typeface="Arial"/>
                <a:ea typeface="DejaVu Sans"/>
              </a:rPr>
              <a:t>stable</a:t>
            </a:r>
            <a:endParaRPr b="0" lang="fr-FR" sz="2000" spc="-1" strike="noStrike">
              <a:solidFill>
                <a:srgbClr val="000000"/>
              </a:solidFill>
              <a:latin typeface="Arial"/>
            </a:endParaRPr>
          </a:p>
          <a:p>
            <a:pPr lvl="1" marL="469800" indent="-183600">
              <a:lnSpc>
                <a:spcPts val="2160"/>
              </a:lnSpc>
              <a:spcBef>
                <a:spcPts val="510"/>
              </a:spcBef>
              <a:buClr>
                <a:srgbClr val="92a199"/>
              </a:buClr>
              <a:buSzPct val="85000"/>
              <a:buFont typeface="Symbol"/>
              <a:buChar char=""/>
              <a:tabLst>
                <a:tab algn="l" pos="469800"/>
              </a:tabLst>
            </a:pPr>
            <a:r>
              <a:rPr b="0" lang="fr-FR" sz="2000" spc="-1" strike="noStrike">
                <a:solidFill>
                  <a:srgbClr val="292934"/>
                </a:solidFill>
                <a:latin typeface="Arial"/>
                <a:ea typeface="DejaVu Sans"/>
              </a:rPr>
              <a:t>Conservation</a:t>
            </a:r>
            <a:r>
              <a:rPr b="0" lang="fr-FR" sz="2000" spc="-52" strike="noStrike">
                <a:solidFill>
                  <a:srgbClr val="292934"/>
                </a:solidFill>
                <a:latin typeface="Arial"/>
                <a:ea typeface="DejaVu Sans"/>
              </a:rPr>
              <a:t> </a:t>
            </a:r>
            <a:r>
              <a:rPr b="0" lang="fr-FR" sz="2000" spc="-1" strike="noStrike">
                <a:solidFill>
                  <a:srgbClr val="292934"/>
                </a:solidFill>
                <a:latin typeface="Arial"/>
                <a:ea typeface="DejaVu Sans"/>
              </a:rPr>
              <a:t>des</a:t>
            </a:r>
            <a:r>
              <a:rPr b="0" lang="fr-FR" sz="2000" spc="-21" strike="noStrike">
                <a:solidFill>
                  <a:srgbClr val="292934"/>
                </a:solidFill>
                <a:latin typeface="Arial"/>
                <a:ea typeface="DejaVu Sans"/>
              </a:rPr>
              <a:t> </a:t>
            </a:r>
            <a:r>
              <a:rPr b="0" lang="fr-FR" sz="2000" spc="-1" strike="noStrike">
                <a:solidFill>
                  <a:srgbClr val="292934"/>
                </a:solidFill>
                <a:latin typeface="Arial"/>
                <a:ea typeface="DejaVu Sans"/>
              </a:rPr>
              <a:t>caractéristiques</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principales</a:t>
            </a:r>
            <a:r>
              <a:rPr b="0" lang="fr-FR" sz="2000" spc="-35" strike="noStrike">
                <a:solidFill>
                  <a:srgbClr val="292934"/>
                </a:solidFill>
                <a:latin typeface="Arial"/>
                <a:ea typeface="DejaVu Sans"/>
              </a:rPr>
              <a:t> </a:t>
            </a:r>
            <a:r>
              <a:rPr b="0" lang="fr-FR" sz="2000" spc="-1" strike="noStrike">
                <a:solidFill>
                  <a:srgbClr val="292934"/>
                </a:solidFill>
                <a:latin typeface="Arial"/>
                <a:ea typeface="DejaVu Sans"/>
              </a:rPr>
              <a:t>des</a:t>
            </a:r>
            <a:r>
              <a:rPr b="0" lang="fr-FR" sz="2000" spc="-15" strike="noStrike">
                <a:solidFill>
                  <a:srgbClr val="292934"/>
                </a:solidFill>
                <a:latin typeface="Arial"/>
                <a:ea typeface="DejaVu Sans"/>
              </a:rPr>
              <a:t> </a:t>
            </a:r>
            <a:r>
              <a:rPr b="0" lang="fr-FR" sz="2000" spc="-12" strike="noStrike">
                <a:solidFill>
                  <a:srgbClr val="292934"/>
                </a:solidFill>
                <a:latin typeface="Arial"/>
                <a:ea typeface="DejaVu Sans"/>
              </a:rPr>
              <a:t>clusters </a:t>
            </a:r>
            <a:r>
              <a:rPr b="0" lang="fr-FR" sz="2000" spc="-1" strike="noStrike">
                <a:solidFill>
                  <a:srgbClr val="292934"/>
                </a:solidFill>
                <a:latin typeface="Arial"/>
                <a:ea typeface="DejaVu Sans"/>
              </a:rPr>
              <a:t>(notes,</a:t>
            </a:r>
            <a:r>
              <a:rPr b="0" lang="fr-FR" sz="2000" spc="-41" strike="noStrike">
                <a:solidFill>
                  <a:srgbClr val="292934"/>
                </a:solidFill>
                <a:latin typeface="Arial"/>
                <a:ea typeface="DejaVu Sans"/>
              </a:rPr>
              <a:t> </a:t>
            </a:r>
            <a:r>
              <a:rPr b="0" lang="fr-FR" sz="2000" spc="-12" strike="noStrike">
                <a:solidFill>
                  <a:srgbClr val="292934"/>
                </a:solidFill>
                <a:latin typeface="Arial"/>
                <a:ea typeface="DejaVu Sans"/>
              </a:rPr>
              <a:t>etc.)</a:t>
            </a:r>
            <a:endParaRPr b="0" lang="fr-FR" sz="2000" spc="-1" strike="noStrike">
              <a:solidFill>
                <a:srgbClr val="000000"/>
              </a:solidFill>
              <a:latin typeface="Arial"/>
            </a:endParaRPr>
          </a:p>
          <a:p>
            <a:pPr>
              <a:lnSpc>
                <a:spcPct val="100000"/>
              </a:lnSpc>
              <a:spcBef>
                <a:spcPts val="210"/>
              </a:spcBef>
              <a:tabLst>
                <a:tab algn="l" pos="469440"/>
              </a:tabLst>
            </a:pPr>
            <a:endParaRPr b="0" lang="fr-FR" sz="2000" spc="-1" strike="noStrike">
              <a:solidFill>
                <a:srgbClr val="000000"/>
              </a:solidFill>
              <a:latin typeface="Arial"/>
            </a:endParaRPr>
          </a:p>
        </p:txBody>
      </p:sp>
      <p:sp>
        <p:nvSpPr>
          <p:cNvPr id="372" name="object 54"/>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51A6E192-A77D-4597-BFAC-78565BEE0939}"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536040" y="558000"/>
            <a:ext cx="806976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Conclusion</a:t>
            </a:r>
            <a:endParaRPr b="0" lang="fr-FR" sz="4000" spc="-1" strike="noStrike">
              <a:solidFill>
                <a:srgbClr val="000000"/>
              </a:solidFill>
              <a:latin typeface="Arial"/>
            </a:endParaRPr>
          </a:p>
        </p:txBody>
      </p:sp>
      <p:sp>
        <p:nvSpPr>
          <p:cNvPr id="374" name="object 3"/>
          <p:cNvSpPr/>
          <p:nvPr/>
        </p:nvSpPr>
        <p:spPr>
          <a:xfrm>
            <a:off x="536040" y="1325160"/>
            <a:ext cx="7386840" cy="4033080"/>
          </a:xfrm>
          <a:prstGeom prst="rect">
            <a:avLst/>
          </a:prstGeom>
          <a:noFill/>
          <a:ln w="0">
            <a:noFill/>
          </a:ln>
        </p:spPr>
        <p:style>
          <a:lnRef idx="0"/>
          <a:fillRef idx="0"/>
          <a:effectRef idx="0"/>
          <a:fontRef idx="minor"/>
        </p:style>
        <p:txBody>
          <a:bodyPr lIns="0" rIns="0" tIns="12240" bIns="0" anchor="t">
            <a:spAutoFit/>
          </a:bodyPr>
          <a:p>
            <a:pPr marL="195120" indent="-182160">
              <a:lnSpc>
                <a:spcPts val="2509"/>
              </a:lnSpc>
              <a:spcBef>
                <a:spcPts val="96"/>
              </a:spcBef>
              <a:buClr>
                <a:srgbClr val="92a199"/>
              </a:buClr>
              <a:buSzPct val="84000"/>
              <a:buFont typeface="Symbol"/>
              <a:buChar char=""/>
              <a:tabLst>
                <a:tab algn="l" pos="195120"/>
              </a:tabLst>
            </a:pPr>
            <a:r>
              <a:rPr b="0" lang="fr-FR" sz="2200" spc="-1" strike="noStrike">
                <a:solidFill>
                  <a:srgbClr val="292934"/>
                </a:solidFill>
                <a:latin typeface="Arial"/>
                <a:ea typeface="DejaVu Sans"/>
              </a:rPr>
              <a:t>Mise</a:t>
            </a:r>
            <a:r>
              <a:rPr b="0" lang="fr-FR" sz="2200" spc="-72" strike="noStrike">
                <a:solidFill>
                  <a:srgbClr val="292934"/>
                </a:solidFill>
                <a:latin typeface="Arial"/>
                <a:ea typeface="DejaVu Sans"/>
              </a:rPr>
              <a:t> </a:t>
            </a:r>
            <a:r>
              <a:rPr b="0" lang="fr-FR" sz="2200" spc="-1" strike="noStrike">
                <a:solidFill>
                  <a:srgbClr val="292934"/>
                </a:solidFill>
                <a:latin typeface="Arial"/>
                <a:ea typeface="DejaVu Sans"/>
              </a:rPr>
              <a:t>en</a:t>
            </a:r>
            <a:r>
              <a:rPr b="0" lang="fr-FR" sz="2200" spc="-80" strike="noStrike">
                <a:solidFill>
                  <a:srgbClr val="292934"/>
                </a:solidFill>
                <a:latin typeface="Arial"/>
                <a:ea typeface="DejaVu Sans"/>
              </a:rPr>
              <a:t> </a:t>
            </a:r>
            <a:r>
              <a:rPr b="0" lang="fr-FR" sz="2200" spc="-1" strike="noStrike">
                <a:solidFill>
                  <a:srgbClr val="292934"/>
                </a:solidFill>
                <a:latin typeface="Arial"/>
                <a:ea typeface="DejaVu Sans"/>
              </a:rPr>
              <a:t>application</a:t>
            </a:r>
            <a:r>
              <a:rPr b="0" lang="fr-FR" sz="2200" spc="-86" strike="noStrike">
                <a:solidFill>
                  <a:srgbClr val="292934"/>
                </a:solidFill>
                <a:latin typeface="Arial"/>
                <a:ea typeface="DejaVu Sans"/>
              </a:rPr>
              <a:t> </a:t>
            </a:r>
            <a:r>
              <a:rPr b="0" lang="fr-FR" sz="2200" spc="-1" strike="noStrike">
                <a:solidFill>
                  <a:srgbClr val="292934"/>
                </a:solidFill>
                <a:latin typeface="Arial"/>
                <a:ea typeface="DejaVu Sans"/>
              </a:rPr>
              <a:t>des</a:t>
            </a:r>
            <a:r>
              <a:rPr b="0" lang="fr-FR" sz="2200" spc="-75" strike="noStrike">
                <a:solidFill>
                  <a:srgbClr val="292934"/>
                </a:solidFill>
                <a:latin typeface="Arial"/>
                <a:ea typeface="DejaVu Sans"/>
              </a:rPr>
              <a:t> </a:t>
            </a:r>
            <a:r>
              <a:rPr b="0" lang="fr-FR" sz="2200" spc="-1" strike="noStrike">
                <a:solidFill>
                  <a:srgbClr val="292934"/>
                </a:solidFill>
                <a:latin typeface="Arial"/>
                <a:ea typeface="DejaVu Sans"/>
              </a:rPr>
              <a:t>algorithmes</a:t>
            </a:r>
            <a:r>
              <a:rPr b="0" lang="fr-FR" sz="2200" spc="-60" strike="noStrike">
                <a:solidFill>
                  <a:srgbClr val="292934"/>
                </a:solidFill>
                <a:latin typeface="Arial"/>
                <a:ea typeface="DejaVu Sans"/>
              </a:rPr>
              <a:t> </a:t>
            </a:r>
            <a:r>
              <a:rPr b="0" lang="fr-FR" sz="2200" spc="-1" strike="noStrike">
                <a:solidFill>
                  <a:srgbClr val="292934"/>
                </a:solidFill>
                <a:latin typeface="Arial"/>
                <a:ea typeface="DejaVu Sans"/>
              </a:rPr>
              <a:t>de</a:t>
            </a:r>
            <a:r>
              <a:rPr b="0" lang="fr-FR" sz="2200" spc="-86" strike="noStrike">
                <a:solidFill>
                  <a:srgbClr val="292934"/>
                </a:solidFill>
                <a:latin typeface="Arial"/>
                <a:ea typeface="DejaVu Sans"/>
              </a:rPr>
              <a:t> </a:t>
            </a:r>
            <a:r>
              <a:rPr b="0" lang="fr-FR" sz="2200" spc="-1" strike="noStrike">
                <a:solidFill>
                  <a:srgbClr val="292934"/>
                </a:solidFill>
                <a:latin typeface="Arial"/>
                <a:ea typeface="DejaVu Sans"/>
              </a:rPr>
              <a:t>classification</a:t>
            </a:r>
            <a:r>
              <a:rPr b="0" lang="fr-FR" sz="2200" spc="-97" strike="noStrike">
                <a:solidFill>
                  <a:srgbClr val="292934"/>
                </a:solidFill>
                <a:latin typeface="Arial"/>
                <a:ea typeface="DejaVu Sans"/>
              </a:rPr>
              <a:t> </a:t>
            </a:r>
            <a:r>
              <a:rPr b="0" lang="fr-FR" sz="2200" spc="-26" strike="noStrike">
                <a:solidFill>
                  <a:srgbClr val="292934"/>
                </a:solidFill>
                <a:latin typeface="Arial"/>
                <a:ea typeface="DejaVu Sans"/>
              </a:rPr>
              <a:t>non</a:t>
            </a:r>
            <a:endParaRPr b="0" lang="fr-FR" sz="2200" spc="-1" strike="noStrike">
              <a:solidFill>
                <a:srgbClr val="000000"/>
              </a:solidFill>
              <a:latin typeface="Arial"/>
            </a:endParaRPr>
          </a:p>
          <a:p>
            <a:pPr marL="195120">
              <a:lnSpc>
                <a:spcPts val="2509"/>
              </a:lnSpc>
              <a:tabLst>
                <a:tab algn="l" pos="195120"/>
              </a:tabLst>
            </a:pPr>
            <a:r>
              <a:rPr b="0" lang="fr-FR" sz="2200" spc="-1" strike="noStrike">
                <a:solidFill>
                  <a:srgbClr val="292934"/>
                </a:solidFill>
                <a:latin typeface="Arial"/>
                <a:ea typeface="DejaVu Sans"/>
              </a:rPr>
              <a:t>supervisée</a:t>
            </a:r>
            <a:r>
              <a:rPr b="0" lang="fr-FR" sz="2200" spc="-60" strike="noStrike">
                <a:solidFill>
                  <a:srgbClr val="292934"/>
                </a:solidFill>
                <a:latin typeface="Arial"/>
                <a:ea typeface="DejaVu Sans"/>
              </a:rPr>
              <a:t> </a:t>
            </a:r>
            <a:r>
              <a:rPr b="0" lang="fr-FR" sz="2200" spc="-1" strike="noStrike">
                <a:solidFill>
                  <a:srgbClr val="292934"/>
                </a:solidFill>
                <a:latin typeface="Arial"/>
                <a:ea typeface="DejaVu Sans"/>
              </a:rPr>
              <a:t>et</a:t>
            </a:r>
            <a:r>
              <a:rPr b="0" lang="fr-FR" sz="2200" spc="-75" strike="noStrike">
                <a:solidFill>
                  <a:srgbClr val="292934"/>
                </a:solidFill>
                <a:latin typeface="Arial"/>
                <a:ea typeface="DejaVu Sans"/>
              </a:rPr>
              <a:t> </a:t>
            </a:r>
            <a:r>
              <a:rPr b="0" lang="fr-FR" sz="2200" spc="-1" strike="noStrike">
                <a:solidFill>
                  <a:srgbClr val="292934"/>
                </a:solidFill>
                <a:latin typeface="Arial"/>
                <a:ea typeface="DejaVu Sans"/>
              </a:rPr>
              <a:t>application</a:t>
            </a:r>
            <a:r>
              <a:rPr b="0" lang="fr-FR" sz="2200" spc="-72" strike="noStrike">
                <a:solidFill>
                  <a:srgbClr val="292934"/>
                </a:solidFill>
                <a:latin typeface="Arial"/>
                <a:ea typeface="DejaVu Sans"/>
              </a:rPr>
              <a:t> </a:t>
            </a:r>
            <a:r>
              <a:rPr b="0" lang="fr-FR" sz="2200" spc="-1" strike="noStrike">
                <a:solidFill>
                  <a:srgbClr val="292934"/>
                </a:solidFill>
                <a:latin typeface="Arial"/>
                <a:ea typeface="DejaVu Sans"/>
              </a:rPr>
              <a:t>à</a:t>
            </a:r>
            <a:r>
              <a:rPr b="0" lang="fr-FR" sz="2200" spc="-75" strike="noStrike">
                <a:solidFill>
                  <a:srgbClr val="292934"/>
                </a:solidFill>
                <a:latin typeface="Arial"/>
                <a:ea typeface="DejaVu Sans"/>
              </a:rPr>
              <a:t> </a:t>
            </a:r>
            <a:r>
              <a:rPr b="0" lang="fr-FR" sz="2200" spc="-1" strike="noStrike">
                <a:solidFill>
                  <a:srgbClr val="292934"/>
                </a:solidFill>
                <a:latin typeface="Arial"/>
                <a:ea typeface="DejaVu Sans"/>
              </a:rPr>
              <a:t>un</a:t>
            </a:r>
            <a:r>
              <a:rPr b="0" lang="fr-FR" sz="2200" spc="-66" strike="noStrike">
                <a:solidFill>
                  <a:srgbClr val="292934"/>
                </a:solidFill>
                <a:latin typeface="Arial"/>
                <a:ea typeface="DejaVu Sans"/>
              </a:rPr>
              <a:t> </a:t>
            </a:r>
            <a:r>
              <a:rPr b="0" lang="fr-FR" sz="2200" spc="-1" strike="noStrike">
                <a:solidFill>
                  <a:srgbClr val="292934"/>
                </a:solidFill>
                <a:latin typeface="Arial"/>
                <a:ea typeface="DejaVu Sans"/>
              </a:rPr>
              <a:t>problème</a:t>
            </a:r>
            <a:r>
              <a:rPr b="0" lang="fr-FR" sz="2200" spc="-52" strike="noStrike">
                <a:solidFill>
                  <a:srgbClr val="292934"/>
                </a:solidFill>
                <a:latin typeface="Arial"/>
                <a:ea typeface="DejaVu Sans"/>
              </a:rPr>
              <a:t> </a:t>
            </a:r>
            <a:r>
              <a:rPr b="0" lang="fr-FR" sz="2200" spc="-12" strike="noStrike">
                <a:solidFill>
                  <a:srgbClr val="292934"/>
                </a:solidFill>
                <a:latin typeface="Arial"/>
                <a:ea typeface="DejaVu Sans"/>
              </a:rPr>
              <a:t>métier</a:t>
            </a:r>
            <a:endParaRPr b="0" lang="fr-FR" sz="2200" spc="-1" strike="noStrike">
              <a:solidFill>
                <a:srgbClr val="000000"/>
              </a:solidFill>
              <a:latin typeface="Arial"/>
            </a:endParaRPr>
          </a:p>
          <a:p>
            <a:pPr marL="195120">
              <a:lnSpc>
                <a:spcPct val="100000"/>
              </a:lnSpc>
              <a:spcBef>
                <a:spcPts val="6"/>
              </a:spcBef>
              <a:tabLst>
                <a:tab algn="l" pos="195120"/>
              </a:tabLst>
            </a:pPr>
            <a:endParaRPr b="0" lang="fr-FR" sz="2750" spc="-1" strike="noStrike">
              <a:solidFill>
                <a:srgbClr val="000000"/>
              </a:solidFill>
              <a:latin typeface="Arial"/>
            </a:endParaRPr>
          </a:p>
          <a:p>
            <a:pPr marL="195120" indent="-182160">
              <a:lnSpc>
                <a:spcPct val="100000"/>
              </a:lnSpc>
              <a:spcBef>
                <a:spcPts val="6"/>
              </a:spcBef>
              <a:buClr>
                <a:srgbClr val="92a199"/>
              </a:buClr>
              <a:buSzPct val="84000"/>
              <a:buFont typeface="Symbol"/>
              <a:buChar char=""/>
              <a:tabLst>
                <a:tab algn="l" pos="195120"/>
              </a:tabLst>
            </a:pPr>
            <a:r>
              <a:rPr b="0" lang="fr-FR" sz="2200" spc="-1" strike="noStrike">
                <a:solidFill>
                  <a:srgbClr val="292934"/>
                </a:solidFill>
                <a:latin typeface="Arial"/>
                <a:ea typeface="DejaVu Sans"/>
              </a:rPr>
              <a:t>Limites</a:t>
            </a:r>
            <a:r>
              <a:rPr b="0" lang="fr-FR" sz="2200" spc="-60" strike="noStrike">
                <a:solidFill>
                  <a:srgbClr val="292934"/>
                </a:solidFill>
                <a:latin typeface="Arial"/>
                <a:ea typeface="DejaVu Sans"/>
              </a:rPr>
              <a:t> </a:t>
            </a:r>
            <a:r>
              <a:rPr b="0" lang="fr-FR" sz="2200" spc="-1" strike="noStrike">
                <a:solidFill>
                  <a:srgbClr val="292934"/>
                </a:solidFill>
                <a:latin typeface="Arial"/>
                <a:ea typeface="DejaVu Sans"/>
              </a:rPr>
              <a:t>du</a:t>
            </a:r>
            <a:r>
              <a:rPr b="0" lang="fr-FR" sz="2200" spc="-66" strike="noStrike">
                <a:solidFill>
                  <a:srgbClr val="292934"/>
                </a:solidFill>
                <a:latin typeface="Arial"/>
                <a:ea typeface="DejaVu Sans"/>
              </a:rPr>
              <a:t> </a:t>
            </a:r>
            <a:r>
              <a:rPr b="0" lang="fr-FR" sz="2200" spc="-1" strike="noStrike">
                <a:solidFill>
                  <a:srgbClr val="292934"/>
                </a:solidFill>
                <a:latin typeface="Arial"/>
                <a:ea typeface="DejaVu Sans"/>
              </a:rPr>
              <a:t>clustering</a:t>
            </a:r>
            <a:r>
              <a:rPr b="0" lang="fr-FR" sz="2200" spc="-72" strike="noStrike">
                <a:solidFill>
                  <a:srgbClr val="292934"/>
                </a:solidFill>
                <a:latin typeface="Arial"/>
                <a:ea typeface="DejaVu Sans"/>
              </a:rPr>
              <a:t> </a:t>
            </a:r>
            <a:r>
              <a:rPr b="0" lang="fr-FR" sz="2200" spc="-12" strike="noStrike">
                <a:solidFill>
                  <a:srgbClr val="292934"/>
                </a:solidFill>
                <a:latin typeface="Arial"/>
                <a:ea typeface="DejaVu Sans"/>
              </a:rPr>
              <a:t>proposé</a:t>
            </a:r>
            <a:endParaRPr b="0" lang="fr-FR" sz="2200" spc="-1" strike="noStrike">
              <a:solidFill>
                <a:srgbClr val="000000"/>
              </a:solidFill>
              <a:latin typeface="Arial"/>
            </a:endParaRPr>
          </a:p>
          <a:p>
            <a:pPr lvl="1" marL="469440" indent="-182880">
              <a:lnSpc>
                <a:spcPct val="100000"/>
              </a:lnSpc>
              <a:spcBef>
                <a:spcPts val="241"/>
              </a:spcBef>
              <a:buClr>
                <a:srgbClr val="92a199"/>
              </a:buClr>
              <a:buSzPct val="84000"/>
              <a:buFont typeface="Symbol"/>
              <a:buChar char=""/>
              <a:tabLst>
                <a:tab algn="l" pos="469440"/>
              </a:tabLst>
            </a:pPr>
            <a:r>
              <a:rPr b="0" lang="fr-FR" sz="1900" spc="-1" strike="noStrike">
                <a:solidFill>
                  <a:srgbClr val="292934"/>
                </a:solidFill>
                <a:latin typeface="Arial"/>
                <a:ea typeface="DejaVu Sans"/>
              </a:rPr>
              <a:t>Pas</a:t>
            </a:r>
            <a:r>
              <a:rPr b="0" lang="fr-FR" sz="1900" spc="-41" strike="noStrike">
                <a:solidFill>
                  <a:srgbClr val="292934"/>
                </a:solidFill>
                <a:latin typeface="Arial"/>
                <a:ea typeface="DejaVu Sans"/>
              </a:rPr>
              <a:t> </a:t>
            </a:r>
            <a:r>
              <a:rPr b="0" lang="fr-FR" sz="1900" spc="-1" strike="noStrike">
                <a:solidFill>
                  <a:srgbClr val="292934"/>
                </a:solidFill>
                <a:latin typeface="Arial"/>
                <a:ea typeface="DejaVu Sans"/>
              </a:rPr>
              <a:t>ou</a:t>
            </a:r>
            <a:r>
              <a:rPr b="0" lang="fr-FR" sz="1900" spc="-46" strike="noStrike">
                <a:solidFill>
                  <a:srgbClr val="292934"/>
                </a:solidFill>
                <a:latin typeface="Arial"/>
                <a:ea typeface="DejaVu Sans"/>
              </a:rPr>
              <a:t> </a:t>
            </a:r>
            <a:r>
              <a:rPr b="0" lang="fr-FR" sz="1900" spc="-1" strike="noStrike">
                <a:solidFill>
                  <a:srgbClr val="292934"/>
                </a:solidFill>
                <a:latin typeface="Arial"/>
                <a:ea typeface="DejaVu Sans"/>
              </a:rPr>
              <a:t>peu</a:t>
            </a:r>
            <a:r>
              <a:rPr b="0" lang="fr-FR" sz="1900" spc="-21" strike="noStrike">
                <a:solidFill>
                  <a:srgbClr val="292934"/>
                </a:solidFill>
                <a:latin typeface="Arial"/>
                <a:ea typeface="DejaVu Sans"/>
              </a:rPr>
              <a:t> </a:t>
            </a:r>
            <a:r>
              <a:rPr b="0" lang="fr-FR" sz="1900" spc="-1" strike="noStrike">
                <a:solidFill>
                  <a:srgbClr val="292934"/>
                </a:solidFill>
                <a:latin typeface="Arial"/>
                <a:ea typeface="DejaVu Sans"/>
              </a:rPr>
              <a:t>d’apport</a:t>
            </a:r>
            <a:r>
              <a:rPr b="0" lang="fr-FR" sz="1900" spc="-12" strike="noStrike">
                <a:solidFill>
                  <a:srgbClr val="292934"/>
                </a:solidFill>
                <a:latin typeface="Arial"/>
                <a:ea typeface="DejaVu Sans"/>
              </a:rPr>
              <a:t> </a:t>
            </a:r>
            <a:r>
              <a:rPr b="0" lang="fr-FR" sz="1900" spc="-1" strike="noStrike">
                <a:solidFill>
                  <a:srgbClr val="292934"/>
                </a:solidFill>
                <a:latin typeface="Arial"/>
                <a:ea typeface="DejaVu Sans"/>
              </a:rPr>
              <a:t>des</a:t>
            </a:r>
            <a:r>
              <a:rPr b="0" lang="fr-FR" sz="1900" spc="-32" strike="noStrike">
                <a:solidFill>
                  <a:srgbClr val="292934"/>
                </a:solidFill>
                <a:latin typeface="Arial"/>
                <a:ea typeface="DejaVu Sans"/>
              </a:rPr>
              <a:t> </a:t>
            </a:r>
            <a:r>
              <a:rPr b="0" lang="fr-FR" sz="1900" spc="-12" strike="noStrike">
                <a:solidFill>
                  <a:srgbClr val="292934"/>
                </a:solidFill>
                <a:latin typeface="Arial"/>
                <a:ea typeface="DejaVu Sans"/>
              </a:rPr>
              <a:t>algorithmes</a:t>
            </a:r>
            <a:endParaRPr b="0" lang="fr-FR" sz="1900" spc="-1" strike="noStrike">
              <a:solidFill>
                <a:srgbClr val="000000"/>
              </a:solidFill>
              <a:latin typeface="Arial"/>
            </a:endParaRPr>
          </a:p>
          <a:p>
            <a:pPr lvl="1" marL="469440" indent="-182880">
              <a:lnSpc>
                <a:spcPct val="100000"/>
              </a:lnSpc>
              <a:spcBef>
                <a:spcPts val="230"/>
              </a:spcBef>
              <a:buClr>
                <a:srgbClr val="92a199"/>
              </a:buClr>
              <a:buSzPct val="84000"/>
              <a:buFont typeface="Symbol"/>
              <a:buChar char=""/>
              <a:tabLst>
                <a:tab algn="l" pos="469440"/>
              </a:tabLst>
            </a:pPr>
            <a:r>
              <a:rPr b="0" lang="fr-FR" sz="1900" spc="-1" strike="noStrike">
                <a:solidFill>
                  <a:srgbClr val="292934"/>
                </a:solidFill>
                <a:latin typeface="Arial"/>
                <a:ea typeface="DejaVu Sans"/>
              </a:rPr>
              <a:t>Un</a:t>
            </a:r>
            <a:r>
              <a:rPr b="0" lang="fr-FR" sz="1900" spc="-32" strike="noStrike">
                <a:solidFill>
                  <a:srgbClr val="292934"/>
                </a:solidFill>
                <a:latin typeface="Arial"/>
                <a:ea typeface="DejaVu Sans"/>
              </a:rPr>
              <a:t> </a:t>
            </a:r>
            <a:r>
              <a:rPr b="0" lang="fr-FR" sz="1900" spc="-1" strike="noStrike">
                <a:solidFill>
                  <a:srgbClr val="292934"/>
                </a:solidFill>
                <a:latin typeface="Arial"/>
                <a:ea typeface="DejaVu Sans"/>
              </a:rPr>
              <a:t>cluster</a:t>
            </a:r>
            <a:r>
              <a:rPr b="0" lang="fr-FR" sz="1900" spc="-21" strike="noStrike">
                <a:solidFill>
                  <a:srgbClr val="292934"/>
                </a:solidFill>
                <a:latin typeface="Arial"/>
                <a:ea typeface="DejaVu Sans"/>
              </a:rPr>
              <a:t> </a:t>
            </a:r>
            <a:r>
              <a:rPr b="0" lang="fr-FR" sz="1900" spc="-1" strike="noStrike">
                <a:solidFill>
                  <a:srgbClr val="292934"/>
                </a:solidFill>
                <a:latin typeface="Arial"/>
                <a:ea typeface="DejaVu Sans"/>
              </a:rPr>
              <a:t>avec</a:t>
            </a:r>
            <a:r>
              <a:rPr b="0" lang="fr-FR" sz="1900" spc="-15" strike="noStrike">
                <a:solidFill>
                  <a:srgbClr val="292934"/>
                </a:solidFill>
                <a:latin typeface="Arial"/>
                <a:ea typeface="DejaVu Sans"/>
              </a:rPr>
              <a:t> </a:t>
            </a:r>
            <a:r>
              <a:rPr b="0" lang="fr-FR" sz="1900" spc="-1" strike="noStrike">
                <a:solidFill>
                  <a:srgbClr val="292934"/>
                </a:solidFill>
                <a:latin typeface="Arial"/>
                <a:ea typeface="DejaVu Sans"/>
              </a:rPr>
              <a:t>50</a:t>
            </a:r>
            <a:r>
              <a:rPr b="0" lang="fr-FR" sz="1900" spc="-41" strike="noStrike">
                <a:solidFill>
                  <a:srgbClr val="292934"/>
                </a:solidFill>
                <a:latin typeface="Arial"/>
                <a:ea typeface="DejaVu Sans"/>
              </a:rPr>
              <a:t> </a:t>
            </a:r>
            <a:r>
              <a:rPr b="0" lang="fr-FR" sz="1900" spc="-1" strike="noStrike">
                <a:solidFill>
                  <a:srgbClr val="292934"/>
                </a:solidFill>
                <a:latin typeface="Arial"/>
                <a:ea typeface="DejaVu Sans"/>
              </a:rPr>
              <a:t>%</a:t>
            </a:r>
            <a:r>
              <a:rPr b="0" lang="fr-FR" sz="1900" spc="-32" strike="noStrike">
                <a:solidFill>
                  <a:srgbClr val="292934"/>
                </a:solidFill>
                <a:latin typeface="Arial"/>
                <a:ea typeface="DejaVu Sans"/>
              </a:rPr>
              <a:t> </a:t>
            </a:r>
            <a:r>
              <a:rPr b="0" lang="fr-FR" sz="1900" spc="-1" strike="noStrike">
                <a:solidFill>
                  <a:srgbClr val="292934"/>
                </a:solidFill>
                <a:latin typeface="Arial"/>
                <a:ea typeface="DejaVu Sans"/>
              </a:rPr>
              <a:t>des</a:t>
            </a:r>
            <a:r>
              <a:rPr b="0" lang="fr-FR" sz="1900" spc="-32" strike="noStrike">
                <a:solidFill>
                  <a:srgbClr val="292934"/>
                </a:solidFill>
                <a:latin typeface="Arial"/>
                <a:ea typeface="DejaVu Sans"/>
              </a:rPr>
              <a:t> </a:t>
            </a:r>
            <a:r>
              <a:rPr b="0" lang="fr-FR" sz="1900" spc="-1" strike="noStrike">
                <a:solidFill>
                  <a:srgbClr val="292934"/>
                </a:solidFill>
                <a:latin typeface="Arial"/>
                <a:ea typeface="DejaVu Sans"/>
              </a:rPr>
              <a:t>clients,</a:t>
            </a:r>
            <a:r>
              <a:rPr b="0" lang="fr-FR" sz="1900" spc="-26" strike="noStrike">
                <a:solidFill>
                  <a:srgbClr val="292934"/>
                </a:solidFill>
                <a:latin typeface="Arial"/>
                <a:ea typeface="DejaVu Sans"/>
              </a:rPr>
              <a:t> </a:t>
            </a:r>
            <a:r>
              <a:rPr b="0" lang="fr-FR" sz="1900" spc="-1" strike="noStrike">
                <a:solidFill>
                  <a:srgbClr val="292934"/>
                </a:solidFill>
                <a:latin typeface="Arial"/>
                <a:ea typeface="DejaVu Sans"/>
              </a:rPr>
              <a:t>peu</a:t>
            </a:r>
            <a:r>
              <a:rPr b="0" lang="fr-FR" sz="1900" spc="-12" strike="noStrike">
                <a:solidFill>
                  <a:srgbClr val="292934"/>
                </a:solidFill>
                <a:latin typeface="Arial"/>
                <a:ea typeface="DejaVu Sans"/>
              </a:rPr>
              <a:t> intelligibles</a:t>
            </a:r>
            <a:endParaRPr b="0" lang="fr-FR" sz="1900" spc="-1" strike="noStrike">
              <a:solidFill>
                <a:srgbClr val="000000"/>
              </a:solidFill>
              <a:latin typeface="Arial"/>
            </a:endParaRPr>
          </a:p>
          <a:p>
            <a:pPr>
              <a:lnSpc>
                <a:spcPct val="100000"/>
              </a:lnSpc>
              <a:tabLst>
                <a:tab algn="l" pos="469440"/>
              </a:tabLst>
            </a:pPr>
            <a:endParaRPr b="0" lang="fr-FR" sz="2100" spc="-1" strike="noStrike">
              <a:solidFill>
                <a:srgbClr val="000000"/>
              </a:solidFill>
              <a:latin typeface="Arial"/>
            </a:endParaRPr>
          </a:p>
          <a:p>
            <a:pPr>
              <a:lnSpc>
                <a:spcPct val="100000"/>
              </a:lnSpc>
              <a:spcBef>
                <a:spcPts val="34"/>
              </a:spcBef>
              <a:tabLst>
                <a:tab algn="l" pos="469440"/>
              </a:tabLst>
            </a:pPr>
            <a:endParaRPr b="0" lang="fr-FR" sz="2450" spc="-1" strike="noStrike">
              <a:solidFill>
                <a:srgbClr val="000000"/>
              </a:solidFill>
              <a:latin typeface="Arial"/>
            </a:endParaRPr>
          </a:p>
          <a:p>
            <a:pPr marL="195120" indent="-182160">
              <a:lnSpc>
                <a:spcPct val="100000"/>
              </a:lnSpc>
              <a:buClr>
                <a:srgbClr val="92a199"/>
              </a:buClr>
              <a:buSzPct val="84000"/>
              <a:buFont typeface="Symbol"/>
              <a:buChar char=""/>
              <a:tabLst>
                <a:tab algn="l" pos="195120"/>
              </a:tabLst>
            </a:pPr>
            <a:r>
              <a:rPr b="0" lang="fr-FR" sz="2200" spc="-1" strike="noStrike">
                <a:solidFill>
                  <a:srgbClr val="292934"/>
                </a:solidFill>
                <a:latin typeface="Arial"/>
                <a:ea typeface="DejaVu Sans"/>
              </a:rPr>
              <a:t>Opportunités</a:t>
            </a:r>
            <a:r>
              <a:rPr b="0" lang="fr-FR" sz="2200" spc="-52" strike="noStrike">
                <a:solidFill>
                  <a:srgbClr val="292934"/>
                </a:solidFill>
                <a:latin typeface="Arial"/>
                <a:ea typeface="DejaVu Sans"/>
              </a:rPr>
              <a:t> </a:t>
            </a:r>
            <a:r>
              <a:rPr b="0" lang="fr-FR" sz="2200" spc="-12" strike="noStrike">
                <a:solidFill>
                  <a:srgbClr val="292934"/>
                </a:solidFill>
                <a:latin typeface="Arial"/>
                <a:ea typeface="DejaVu Sans"/>
              </a:rPr>
              <a:t>d’amélioration</a:t>
            </a:r>
            <a:r>
              <a:rPr b="0" lang="fr-FR" sz="2200" spc="-55" strike="noStrike">
                <a:solidFill>
                  <a:srgbClr val="292934"/>
                </a:solidFill>
                <a:latin typeface="Arial"/>
                <a:ea typeface="DejaVu Sans"/>
              </a:rPr>
              <a:t> </a:t>
            </a:r>
            <a:r>
              <a:rPr b="0" lang="fr-FR" sz="2200" spc="-1" strike="noStrike">
                <a:solidFill>
                  <a:srgbClr val="292934"/>
                </a:solidFill>
                <a:latin typeface="Arial"/>
                <a:ea typeface="DejaVu Sans"/>
              </a:rPr>
              <a:t>du</a:t>
            </a:r>
            <a:r>
              <a:rPr b="0" lang="fr-FR" sz="2200" spc="-66" strike="noStrike">
                <a:solidFill>
                  <a:srgbClr val="292934"/>
                </a:solidFill>
                <a:latin typeface="Arial"/>
                <a:ea typeface="DejaVu Sans"/>
              </a:rPr>
              <a:t> </a:t>
            </a:r>
            <a:r>
              <a:rPr b="0" lang="fr-FR" sz="2200" spc="-12" strike="noStrike">
                <a:solidFill>
                  <a:srgbClr val="292934"/>
                </a:solidFill>
                <a:latin typeface="Arial"/>
                <a:ea typeface="DejaVu Sans"/>
              </a:rPr>
              <a:t>clustering</a:t>
            </a:r>
            <a:endParaRPr b="0" lang="fr-FR" sz="2200" spc="-1" strike="noStrike">
              <a:solidFill>
                <a:srgbClr val="000000"/>
              </a:solidFill>
              <a:latin typeface="Arial"/>
            </a:endParaRPr>
          </a:p>
          <a:p>
            <a:pPr lvl="1" marL="469440" indent="-182880">
              <a:lnSpc>
                <a:spcPct val="100000"/>
              </a:lnSpc>
              <a:spcBef>
                <a:spcPts val="241"/>
              </a:spcBef>
              <a:buClr>
                <a:srgbClr val="92a199"/>
              </a:buClr>
              <a:buSzPct val="84000"/>
              <a:buFont typeface="Arial"/>
              <a:buChar char="•"/>
              <a:tabLst>
                <a:tab algn="l" pos="469440"/>
              </a:tabLst>
            </a:pPr>
            <a:r>
              <a:rPr b="0" lang="fr-FR" sz="1900" spc="-1" strike="noStrike">
                <a:solidFill>
                  <a:srgbClr val="292934"/>
                </a:solidFill>
                <a:latin typeface="Arial"/>
                <a:ea typeface="DejaVu Sans"/>
              </a:rPr>
              <a:t>Nouvelles</a:t>
            </a:r>
            <a:r>
              <a:rPr b="0" lang="fr-FR" sz="1900" spc="-15" strike="noStrike">
                <a:solidFill>
                  <a:srgbClr val="292934"/>
                </a:solidFill>
                <a:latin typeface="Arial"/>
                <a:ea typeface="DejaVu Sans"/>
              </a:rPr>
              <a:t> </a:t>
            </a:r>
            <a:r>
              <a:rPr b="0" lang="fr-FR" sz="1900" spc="-1" strike="noStrike">
                <a:solidFill>
                  <a:srgbClr val="292934"/>
                </a:solidFill>
                <a:latin typeface="Arial"/>
                <a:ea typeface="DejaVu Sans"/>
              </a:rPr>
              <a:t>features</a:t>
            </a:r>
            <a:r>
              <a:rPr b="0" lang="fr-FR" sz="1900" spc="-46" strike="noStrike">
                <a:solidFill>
                  <a:srgbClr val="292934"/>
                </a:solidFill>
                <a:latin typeface="Arial"/>
                <a:ea typeface="DejaVu Sans"/>
              </a:rPr>
              <a:t> </a:t>
            </a:r>
            <a:r>
              <a:rPr b="0" lang="fr-FR" sz="1900" spc="-1" strike="noStrike">
                <a:solidFill>
                  <a:srgbClr val="292934"/>
                </a:solidFill>
                <a:latin typeface="Arial"/>
                <a:ea typeface="DejaVu Sans"/>
              </a:rPr>
              <a:t>/</a:t>
            </a:r>
            <a:r>
              <a:rPr b="0" lang="fr-FR" sz="1900" spc="-60" strike="noStrike">
                <a:solidFill>
                  <a:srgbClr val="292934"/>
                </a:solidFill>
                <a:latin typeface="Arial"/>
                <a:ea typeface="DejaVu Sans"/>
              </a:rPr>
              <a:t> </a:t>
            </a:r>
            <a:r>
              <a:rPr b="0" lang="fr-FR" sz="1900" spc="-1" strike="noStrike">
                <a:solidFill>
                  <a:srgbClr val="292934"/>
                </a:solidFill>
                <a:latin typeface="Arial"/>
                <a:ea typeface="DejaVu Sans"/>
              </a:rPr>
              <a:t>clients</a:t>
            </a:r>
            <a:r>
              <a:rPr b="0" lang="fr-FR" sz="1900" spc="-35" strike="noStrike">
                <a:solidFill>
                  <a:srgbClr val="292934"/>
                </a:solidFill>
                <a:latin typeface="Arial"/>
                <a:ea typeface="DejaVu Sans"/>
              </a:rPr>
              <a:t> </a:t>
            </a:r>
            <a:r>
              <a:rPr b="0" lang="fr-FR" sz="1900" spc="-1" strike="noStrike">
                <a:solidFill>
                  <a:srgbClr val="292934"/>
                </a:solidFill>
                <a:latin typeface="Arial"/>
                <a:ea typeface="DejaVu Sans"/>
              </a:rPr>
              <a:t>ayant</a:t>
            </a:r>
            <a:r>
              <a:rPr b="0" lang="fr-FR" sz="1900" spc="-46" strike="noStrike">
                <a:solidFill>
                  <a:srgbClr val="292934"/>
                </a:solidFill>
                <a:latin typeface="Arial"/>
                <a:ea typeface="DejaVu Sans"/>
              </a:rPr>
              <a:t> </a:t>
            </a:r>
            <a:r>
              <a:rPr b="0" lang="fr-FR" sz="1900" spc="-1" strike="noStrike">
                <a:solidFill>
                  <a:srgbClr val="292934"/>
                </a:solidFill>
                <a:latin typeface="Arial"/>
                <a:ea typeface="DejaVu Sans"/>
              </a:rPr>
              <a:t>acheté</a:t>
            </a:r>
            <a:r>
              <a:rPr b="0" lang="fr-FR" sz="1900" spc="-41" strike="noStrike">
                <a:solidFill>
                  <a:srgbClr val="292934"/>
                </a:solidFill>
                <a:latin typeface="Arial"/>
                <a:ea typeface="DejaVu Sans"/>
              </a:rPr>
              <a:t> </a:t>
            </a:r>
            <a:r>
              <a:rPr b="0" lang="fr-FR" sz="1900" spc="-1" strike="noStrike">
                <a:solidFill>
                  <a:srgbClr val="292934"/>
                </a:solidFill>
                <a:latin typeface="Arial"/>
                <a:ea typeface="DejaVu Sans"/>
              </a:rPr>
              <a:t>plusieurs</a:t>
            </a:r>
            <a:r>
              <a:rPr b="0" lang="fr-FR" sz="1900" spc="-32" strike="noStrike">
                <a:solidFill>
                  <a:srgbClr val="292934"/>
                </a:solidFill>
                <a:latin typeface="Arial"/>
                <a:ea typeface="DejaVu Sans"/>
              </a:rPr>
              <a:t> </a:t>
            </a:r>
            <a:r>
              <a:rPr b="0" lang="fr-FR" sz="1900" spc="-12" strike="noStrike">
                <a:solidFill>
                  <a:srgbClr val="292934"/>
                </a:solidFill>
                <a:latin typeface="Arial"/>
                <a:ea typeface="DejaVu Sans"/>
              </a:rPr>
              <a:t>articles</a:t>
            </a:r>
            <a:endParaRPr b="0" lang="fr-FR" sz="1900" spc="-1" strike="noStrike">
              <a:solidFill>
                <a:srgbClr val="000000"/>
              </a:solidFill>
              <a:latin typeface="Arial"/>
            </a:endParaRPr>
          </a:p>
          <a:p>
            <a:pPr lvl="1" marL="469440" indent="-182880">
              <a:lnSpc>
                <a:spcPct val="100000"/>
              </a:lnSpc>
              <a:spcBef>
                <a:spcPts val="230"/>
              </a:spcBef>
              <a:buClr>
                <a:srgbClr val="92a199"/>
              </a:buClr>
              <a:buSzPct val="84000"/>
              <a:buFont typeface="Arial"/>
              <a:buChar char="•"/>
              <a:tabLst>
                <a:tab algn="l" pos="469440"/>
              </a:tabLst>
            </a:pPr>
            <a:r>
              <a:rPr b="0" lang="fr-FR" sz="1900" spc="-12" strike="noStrike">
                <a:solidFill>
                  <a:srgbClr val="292934"/>
                </a:solidFill>
                <a:latin typeface="Arial"/>
                <a:ea typeface="DejaVu Sans"/>
              </a:rPr>
              <a:t>Caractérisation</a:t>
            </a:r>
            <a:r>
              <a:rPr b="0" lang="fr-FR" sz="1900" spc="-1" strike="noStrike">
                <a:solidFill>
                  <a:srgbClr val="292934"/>
                </a:solidFill>
                <a:latin typeface="Arial"/>
                <a:ea typeface="DejaVu Sans"/>
              </a:rPr>
              <a:t> dans</a:t>
            </a:r>
            <a:r>
              <a:rPr b="0" lang="fr-FR" sz="1900" spc="-41" strike="noStrike">
                <a:solidFill>
                  <a:srgbClr val="292934"/>
                </a:solidFill>
                <a:latin typeface="Arial"/>
                <a:ea typeface="DejaVu Sans"/>
              </a:rPr>
              <a:t> </a:t>
            </a:r>
            <a:r>
              <a:rPr b="0" lang="fr-FR" sz="1900" spc="-1" strike="noStrike">
                <a:solidFill>
                  <a:srgbClr val="292934"/>
                </a:solidFill>
                <a:latin typeface="Arial"/>
                <a:ea typeface="DejaVu Sans"/>
              </a:rPr>
              <a:t>le</a:t>
            </a:r>
            <a:r>
              <a:rPr b="0" lang="fr-FR" sz="1900" spc="-41" strike="noStrike">
                <a:solidFill>
                  <a:srgbClr val="292934"/>
                </a:solidFill>
                <a:latin typeface="Arial"/>
                <a:ea typeface="DejaVu Sans"/>
              </a:rPr>
              <a:t> </a:t>
            </a:r>
            <a:r>
              <a:rPr b="0" lang="fr-FR" sz="1900" spc="-1" strike="noStrike">
                <a:solidFill>
                  <a:srgbClr val="292934"/>
                </a:solidFill>
                <a:latin typeface="Arial"/>
                <a:ea typeface="DejaVu Sans"/>
              </a:rPr>
              <a:t>détail</a:t>
            </a:r>
            <a:r>
              <a:rPr b="0" lang="fr-FR" sz="1900" spc="-32" strike="noStrike">
                <a:solidFill>
                  <a:srgbClr val="292934"/>
                </a:solidFill>
                <a:latin typeface="Arial"/>
                <a:ea typeface="DejaVu Sans"/>
              </a:rPr>
              <a:t> </a:t>
            </a:r>
            <a:r>
              <a:rPr b="0" lang="fr-FR" sz="1900" spc="-1" strike="noStrike">
                <a:solidFill>
                  <a:srgbClr val="292934"/>
                </a:solidFill>
                <a:latin typeface="Arial"/>
                <a:ea typeface="DejaVu Sans"/>
              </a:rPr>
              <a:t>des</a:t>
            </a:r>
            <a:r>
              <a:rPr b="0" lang="fr-FR" sz="1900" spc="-46" strike="noStrike">
                <a:solidFill>
                  <a:srgbClr val="292934"/>
                </a:solidFill>
                <a:latin typeface="Arial"/>
                <a:ea typeface="DejaVu Sans"/>
              </a:rPr>
              <a:t> </a:t>
            </a:r>
            <a:r>
              <a:rPr b="0" lang="fr-FR" sz="1900" spc="-1" strike="noStrike">
                <a:solidFill>
                  <a:srgbClr val="292934"/>
                </a:solidFill>
                <a:latin typeface="Arial"/>
                <a:ea typeface="DejaVu Sans"/>
              </a:rPr>
              <a:t>produits</a:t>
            </a:r>
            <a:r>
              <a:rPr b="0" lang="fr-FR" sz="1900" spc="-32" strike="noStrike">
                <a:solidFill>
                  <a:srgbClr val="292934"/>
                </a:solidFill>
                <a:latin typeface="Arial"/>
                <a:ea typeface="DejaVu Sans"/>
              </a:rPr>
              <a:t> </a:t>
            </a:r>
            <a:r>
              <a:rPr b="0" lang="fr-FR" sz="1900" spc="-1" strike="noStrike">
                <a:solidFill>
                  <a:srgbClr val="292934"/>
                </a:solidFill>
                <a:latin typeface="Arial"/>
                <a:ea typeface="DejaVu Sans"/>
              </a:rPr>
              <a:t>des</a:t>
            </a:r>
            <a:r>
              <a:rPr b="0" lang="fr-FR" sz="1900" spc="-46" strike="noStrike">
                <a:solidFill>
                  <a:srgbClr val="292934"/>
                </a:solidFill>
                <a:latin typeface="Arial"/>
                <a:ea typeface="DejaVu Sans"/>
              </a:rPr>
              <a:t> </a:t>
            </a:r>
            <a:r>
              <a:rPr b="0" lang="fr-FR" sz="1900" spc="-1" strike="noStrike">
                <a:solidFill>
                  <a:srgbClr val="292934"/>
                </a:solidFill>
                <a:latin typeface="Arial"/>
                <a:ea typeface="DejaVu Sans"/>
              </a:rPr>
              <a:t>champs</a:t>
            </a:r>
            <a:r>
              <a:rPr b="0" lang="fr-FR" sz="1900" spc="-26" strike="noStrike">
                <a:solidFill>
                  <a:srgbClr val="292934"/>
                </a:solidFill>
                <a:latin typeface="Arial"/>
                <a:ea typeface="DejaVu Sans"/>
              </a:rPr>
              <a:t> </a:t>
            </a:r>
            <a:r>
              <a:rPr b="0" lang="fr-FR" sz="1900" spc="-12" strike="noStrike">
                <a:solidFill>
                  <a:srgbClr val="292934"/>
                </a:solidFill>
                <a:latin typeface="Arial"/>
                <a:ea typeface="DejaVu Sans"/>
              </a:rPr>
              <a:t>textuels</a:t>
            </a:r>
            <a:endParaRPr b="0" lang="fr-FR" sz="1900" spc="-1" strike="noStrike">
              <a:solidFill>
                <a:srgbClr val="000000"/>
              </a:solidFill>
              <a:latin typeface="Arial"/>
            </a:endParaRPr>
          </a:p>
          <a:p>
            <a:pPr lvl="1" marL="469440" indent="-182880">
              <a:lnSpc>
                <a:spcPct val="100000"/>
              </a:lnSpc>
              <a:spcBef>
                <a:spcPts val="230"/>
              </a:spcBef>
              <a:buClr>
                <a:srgbClr val="92a199"/>
              </a:buClr>
              <a:buSzPct val="84000"/>
              <a:buFont typeface="Arial"/>
              <a:buChar char="•"/>
              <a:tabLst>
                <a:tab algn="l" pos="469440"/>
              </a:tabLst>
            </a:pPr>
            <a:r>
              <a:rPr b="0" lang="fr-FR" sz="1900" spc="-1" strike="noStrike">
                <a:solidFill>
                  <a:srgbClr val="292934"/>
                </a:solidFill>
                <a:latin typeface="Arial"/>
                <a:ea typeface="DejaVu Sans"/>
              </a:rPr>
              <a:t>Données</a:t>
            </a:r>
            <a:r>
              <a:rPr b="0" lang="fr-FR" sz="1900" spc="-21" strike="noStrike">
                <a:solidFill>
                  <a:srgbClr val="292934"/>
                </a:solidFill>
                <a:latin typeface="Arial"/>
                <a:ea typeface="DejaVu Sans"/>
              </a:rPr>
              <a:t> </a:t>
            </a:r>
            <a:r>
              <a:rPr b="0" lang="fr-FR" sz="1900" spc="-1" strike="noStrike">
                <a:solidFill>
                  <a:srgbClr val="292934"/>
                </a:solidFill>
                <a:latin typeface="Arial"/>
                <a:ea typeface="DejaVu Sans"/>
              </a:rPr>
              <a:t>plus</a:t>
            </a:r>
            <a:r>
              <a:rPr b="0" lang="fr-FR" sz="1900" spc="-21" strike="noStrike">
                <a:solidFill>
                  <a:srgbClr val="292934"/>
                </a:solidFill>
                <a:latin typeface="Arial"/>
                <a:ea typeface="DejaVu Sans"/>
              </a:rPr>
              <a:t> </a:t>
            </a:r>
            <a:r>
              <a:rPr b="0" lang="fr-FR" sz="1900" spc="-1" strike="noStrike">
                <a:solidFill>
                  <a:srgbClr val="292934"/>
                </a:solidFill>
                <a:latin typeface="Arial"/>
                <a:ea typeface="DejaVu Sans"/>
              </a:rPr>
              <a:t>précises</a:t>
            </a:r>
            <a:r>
              <a:rPr b="0" lang="fr-FR" sz="1900" spc="-26" strike="noStrike">
                <a:solidFill>
                  <a:srgbClr val="292934"/>
                </a:solidFill>
                <a:latin typeface="Arial"/>
                <a:ea typeface="DejaVu Sans"/>
              </a:rPr>
              <a:t> </a:t>
            </a:r>
            <a:r>
              <a:rPr b="0" lang="fr-FR" sz="1900" spc="-1" strike="noStrike">
                <a:solidFill>
                  <a:srgbClr val="292934"/>
                </a:solidFill>
                <a:latin typeface="Arial"/>
                <a:ea typeface="DejaVu Sans"/>
              </a:rPr>
              <a:t>sur</a:t>
            </a:r>
            <a:r>
              <a:rPr b="0" lang="fr-FR" sz="1900" spc="-41" strike="noStrike">
                <a:solidFill>
                  <a:srgbClr val="292934"/>
                </a:solidFill>
                <a:latin typeface="Arial"/>
                <a:ea typeface="DejaVu Sans"/>
              </a:rPr>
              <a:t> </a:t>
            </a:r>
            <a:r>
              <a:rPr b="0" lang="fr-FR" sz="1900" spc="-1" strike="noStrike">
                <a:solidFill>
                  <a:srgbClr val="292934"/>
                </a:solidFill>
                <a:latin typeface="Arial"/>
                <a:ea typeface="DejaVu Sans"/>
              </a:rPr>
              <a:t>les</a:t>
            </a:r>
            <a:r>
              <a:rPr b="0" lang="fr-FR" sz="1900" spc="-35" strike="noStrike">
                <a:solidFill>
                  <a:srgbClr val="292934"/>
                </a:solidFill>
                <a:latin typeface="Arial"/>
                <a:ea typeface="DejaVu Sans"/>
              </a:rPr>
              <a:t> </a:t>
            </a:r>
            <a:r>
              <a:rPr b="0" lang="fr-FR" sz="1900" spc="-1" strike="noStrike">
                <a:solidFill>
                  <a:srgbClr val="292934"/>
                </a:solidFill>
                <a:latin typeface="Arial"/>
                <a:ea typeface="DejaVu Sans"/>
              </a:rPr>
              <a:t>clients</a:t>
            </a:r>
            <a:r>
              <a:rPr b="0" lang="fr-FR" sz="1900" spc="-41" strike="noStrike">
                <a:solidFill>
                  <a:srgbClr val="292934"/>
                </a:solidFill>
                <a:latin typeface="Arial"/>
                <a:ea typeface="DejaVu Sans"/>
              </a:rPr>
              <a:t> </a:t>
            </a:r>
            <a:r>
              <a:rPr b="0" lang="fr-FR" sz="1900" spc="-1" strike="noStrike">
                <a:solidFill>
                  <a:srgbClr val="292934"/>
                </a:solidFill>
                <a:latin typeface="Arial"/>
                <a:ea typeface="DejaVu Sans"/>
              </a:rPr>
              <a:t>(à</a:t>
            </a:r>
            <a:r>
              <a:rPr b="0" lang="fr-FR" sz="1900" spc="-41" strike="noStrike">
                <a:solidFill>
                  <a:srgbClr val="292934"/>
                </a:solidFill>
                <a:latin typeface="Arial"/>
                <a:ea typeface="DejaVu Sans"/>
              </a:rPr>
              <a:t> </a:t>
            </a:r>
            <a:r>
              <a:rPr b="0" lang="fr-FR" sz="1900" spc="-1" strike="noStrike">
                <a:solidFill>
                  <a:srgbClr val="292934"/>
                </a:solidFill>
                <a:latin typeface="Arial"/>
                <a:ea typeface="DejaVu Sans"/>
              </a:rPr>
              <a:t>anonymiser)</a:t>
            </a:r>
            <a:r>
              <a:rPr b="0" lang="fr-FR" sz="1900" spc="-15" strike="noStrike">
                <a:solidFill>
                  <a:srgbClr val="292934"/>
                </a:solidFill>
                <a:latin typeface="Arial"/>
                <a:ea typeface="DejaVu Sans"/>
              </a:rPr>
              <a:t> </a:t>
            </a:r>
            <a:r>
              <a:rPr b="0" lang="fr-FR" sz="1900" spc="-1" strike="noStrike">
                <a:solidFill>
                  <a:srgbClr val="292934"/>
                </a:solidFill>
                <a:latin typeface="Arial"/>
                <a:ea typeface="DejaVu Sans"/>
              </a:rPr>
              <a:t>:</a:t>
            </a:r>
            <a:r>
              <a:rPr b="0" lang="fr-FR" sz="1900" spc="-52" strike="noStrike">
                <a:solidFill>
                  <a:srgbClr val="292934"/>
                </a:solidFill>
                <a:latin typeface="Arial"/>
                <a:ea typeface="DejaVu Sans"/>
              </a:rPr>
              <a:t> </a:t>
            </a:r>
            <a:r>
              <a:rPr b="0" lang="fr-FR" sz="1900" spc="-1" strike="noStrike">
                <a:solidFill>
                  <a:srgbClr val="292934"/>
                </a:solidFill>
                <a:latin typeface="Arial"/>
                <a:ea typeface="DejaVu Sans"/>
              </a:rPr>
              <a:t>âge,</a:t>
            </a:r>
            <a:r>
              <a:rPr b="0" lang="fr-FR" sz="1900" spc="-35" strike="noStrike">
                <a:solidFill>
                  <a:srgbClr val="292934"/>
                </a:solidFill>
                <a:latin typeface="Arial"/>
                <a:ea typeface="DejaVu Sans"/>
              </a:rPr>
              <a:t> </a:t>
            </a:r>
            <a:r>
              <a:rPr b="0" lang="fr-FR" sz="1900" spc="-21" strike="noStrike">
                <a:solidFill>
                  <a:srgbClr val="292934"/>
                </a:solidFill>
                <a:latin typeface="Arial"/>
                <a:ea typeface="DejaVu Sans"/>
              </a:rPr>
              <a:t>sexe</a:t>
            </a:r>
            <a:endParaRPr b="0" lang="fr-FR" sz="1900" spc="-1" strike="noStrike">
              <a:solidFill>
                <a:srgbClr val="000000"/>
              </a:solidFill>
              <a:latin typeface="Arial"/>
            </a:endParaRPr>
          </a:p>
        </p:txBody>
      </p:sp>
      <p:sp>
        <p:nvSpPr>
          <p:cNvPr id="375" name="object 55"/>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7CC1AEF6-501C-408E-B411-D0DD7D8BD4FB}"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2057760" y="2264400"/>
            <a:ext cx="5115600" cy="2204280"/>
          </a:xfrm>
          <a:prstGeom prst="rect">
            <a:avLst/>
          </a:prstGeom>
          <a:noFill/>
          <a:ln w="0">
            <a:noFill/>
          </a:ln>
        </p:spPr>
        <p:txBody>
          <a:bodyPr lIns="0" rIns="0" tIns="12600" bIns="0" anchor="t">
            <a:noAutofit/>
          </a:bodyPr>
          <a:p>
            <a:pPr marL="901080" indent="0">
              <a:lnSpc>
                <a:spcPct val="100000"/>
              </a:lnSpc>
              <a:spcBef>
                <a:spcPts val="99"/>
              </a:spcBef>
              <a:buNone/>
              <a:tabLst>
                <a:tab algn="l" pos="0"/>
              </a:tabLst>
            </a:pPr>
            <a:r>
              <a:rPr b="0" lang="fr-FR" sz="4800" spc="-72" strike="noStrike">
                <a:solidFill>
                  <a:srgbClr val="f3f1dc"/>
                </a:solidFill>
                <a:latin typeface="Arial"/>
              </a:rPr>
              <a:t>MERCI</a:t>
            </a:r>
            <a:r>
              <a:rPr b="0" lang="fr-FR" sz="4800" spc="-276" strike="noStrike">
                <a:solidFill>
                  <a:srgbClr val="f3f1dc"/>
                </a:solidFill>
                <a:latin typeface="Arial"/>
              </a:rPr>
              <a:t> </a:t>
            </a:r>
            <a:r>
              <a:rPr b="0" lang="fr-FR" sz="4800" spc="-1" strike="noStrike">
                <a:solidFill>
                  <a:srgbClr val="f3f1dc"/>
                </a:solidFill>
                <a:latin typeface="Arial"/>
              </a:rPr>
              <a:t>DE</a:t>
            </a:r>
            <a:r>
              <a:rPr b="0" lang="fr-FR" sz="4800" spc="-287" strike="noStrike">
                <a:solidFill>
                  <a:srgbClr val="f3f1dc"/>
                </a:solidFill>
                <a:latin typeface="Arial"/>
              </a:rPr>
              <a:t> </a:t>
            </a:r>
            <a:r>
              <a:rPr b="0" lang="fr-FR" sz="4800" spc="-80" strike="noStrike">
                <a:solidFill>
                  <a:srgbClr val="f3f1dc"/>
                </a:solidFill>
                <a:latin typeface="Arial"/>
              </a:rPr>
              <a:t>VOTRE </a:t>
            </a:r>
            <a:r>
              <a:rPr b="0" lang="fr-FR" sz="4800" spc="-32" strike="noStrike">
                <a:solidFill>
                  <a:srgbClr val="f3f1dc"/>
                </a:solidFill>
                <a:latin typeface="Arial"/>
              </a:rPr>
              <a:t>ATTENTION</a:t>
            </a:r>
            <a:endParaRPr b="0" lang="fr-FR" sz="4800" spc="-1" strike="noStrike">
              <a:solidFill>
                <a:srgbClr val="000000"/>
              </a:solidFill>
              <a:latin typeface="Arial"/>
            </a:endParaRPr>
          </a:p>
        </p:txBody>
      </p:sp>
      <p:sp>
        <p:nvSpPr>
          <p:cNvPr id="377" name="object 56"/>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1E8F6A36-A54E-498B-81DB-27951DA2DC53}"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536040" y="558000"/>
            <a:ext cx="8069760" cy="96480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100" strike="noStrike">
                <a:solidFill>
                  <a:srgbClr val="d2523b"/>
                </a:solidFill>
                <a:latin typeface="Arial"/>
              </a:rPr>
              <a:t>Présentation</a:t>
            </a:r>
            <a:r>
              <a:rPr b="0" lang="fr-FR" sz="3600" spc="-211" strike="noStrike">
                <a:solidFill>
                  <a:srgbClr val="d2523b"/>
                </a:solidFill>
                <a:latin typeface="Arial"/>
              </a:rPr>
              <a:t> </a:t>
            </a:r>
            <a:r>
              <a:rPr b="0" lang="fr-FR" sz="3600" spc="-52" strike="noStrike">
                <a:solidFill>
                  <a:srgbClr val="d2523b"/>
                </a:solidFill>
                <a:latin typeface="Arial"/>
              </a:rPr>
              <a:t>de</a:t>
            </a:r>
            <a:r>
              <a:rPr b="0" lang="fr-FR" sz="3600" spc="-171" strike="noStrike">
                <a:solidFill>
                  <a:srgbClr val="d2523b"/>
                </a:solidFill>
                <a:latin typeface="Arial"/>
              </a:rPr>
              <a:t> </a:t>
            </a:r>
            <a:r>
              <a:rPr b="0" lang="fr-FR" sz="3600" spc="-52" strike="noStrike">
                <a:solidFill>
                  <a:srgbClr val="d2523b"/>
                </a:solidFill>
                <a:latin typeface="Arial"/>
              </a:rPr>
              <a:t>la</a:t>
            </a:r>
            <a:r>
              <a:rPr b="0" lang="fr-FR" sz="3600" spc="-171" strike="noStrike">
                <a:solidFill>
                  <a:srgbClr val="d2523b"/>
                </a:solidFill>
                <a:latin typeface="Arial"/>
              </a:rPr>
              <a:t> </a:t>
            </a:r>
            <a:r>
              <a:rPr b="0" lang="fr-FR" sz="3600" spc="-92" strike="noStrike">
                <a:solidFill>
                  <a:srgbClr val="d2523b"/>
                </a:solidFill>
                <a:latin typeface="Arial"/>
              </a:rPr>
              <a:t>problématique</a:t>
            </a:r>
            <a:endParaRPr b="0" lang="fr-FR" sz="3600" spc="-1" strike="noStrike">
              <a:solidFill>
                <a:srgbClr val="000000"/>
              </a:solidFill>
              <a:latin typeface="Arial"/>
            </a:endParaRPr>
          </a:p>
        </p:txBody>
      </p:sp>
      <p:sp>
        <p:nvSpPr>
          <p:cNvPr id="189" name="object 3"/>
          <p:cNvSpPr/>
          <p:nvPr/>
        </p:nvSpPr>
        <p:spPr>
          <a:xfrm>
            <a:off x="536040" y="1081080"/>
            <a:ext cx="8052480" cy="2046600"/>
          </a:xfrm>
          <a:prstGeom prst="rect">
            <a:avLst/>
          </a:prstGeom>
          <a:noFill/>
          <a:ln w="0">
            <a:noFill/>
          </a:ln>
        </p:spPr>
        <p:style>
          <a:lnRef idx="0"/>
          <a:fillRef idx="0"/>
          <a:effectRef idx="0"/>
          <a:fontRef idx="minor"/>
        </p:style>
        <p:txBody>
          <a:bodyPr lIns="0" rIns="0" tIns="12600" bIns="0" anchor="t">
            <a:spAutoFit/>
          </a:bodyPr>
          <a:p>
            <a:pPr marL="195120" indent="-182160">
              <a:lnSpc>
                <a:spcPct val="100000"/>
              </a:lnSpc>
              <a:spcBef>
                <a:spcPts val="99"/>
              </a:spcBef>
              <a:buClr>
                <a:srgbClr val="92a199"/>
              </a:buClr>
              <a:buSzPct val="85000"/>
              <a:buFont typeface="Symbol"/>
              <a:buChar char=""/>
              <a:tabLst>
                <a:tab algn="l" pos="195120"/>
              </a:tabLst>
            </a:pPr>
            <a:r>
              <a:rPr b="0" lang="fr-FR" sz="1200" spc="-1" strike="noStrike">
                <a:solidFill>
                  <a:srgbClr val="292934"/>
                </a:solidFill>
                <a:latin typeface="Arial"/>
                <a:ea typeface="DejaVu Sans"/>
              </a:rPr>
              <a:t>Olist : plateforme e-commerce crée en 2016.</a:t>
            </a:r>
            <a:endParaRPr b="0" lang="fr-FR" sz="1200" spc="-1" strike="noStrike">
              <a:solidFill>
                <a:srgbClr val="000000"/>
              </a:solidFill>
              <a:latin typeface="Arial"/>
            </a:endParaRPr>
          </a:p>
          <a:p>
            <a:pPr marL="195120" indent="-182160">
              <a:lnSpc>
                <a:spcPct val="100000"/>
              </a:lnSpc>
              <a:spcBef>
                <a:spcPts val="99"/>
              </a:spcBef>
              <a:buClr>
                <a:srgbClr val="92a199"/>
              </a:buClr>
              <a:buSzPct val="85000"/>
              <a:buFont typeface="Symbol"/>
              <a:buChar char=""/>
              <a:tabLst>
                <a:tab algn="l" pos="195120"/>
              </a:tabLst>
            </a:pPr>
            <a:r>
              <a:rPr b="0" lang="fr-FR" sz="1200" spc="-1" strike="noStrike">
                <a:solidFill>
                  <a:srgbClr val="292934"/>
                </a:solidFill>
                <a:latin typeface="Arial"/>
                <a:ea typeface="DejaVu Sans"/>
              </a:rPr>
              <a:t>Propose une vitrine en ligne qui met en relation les vendeurs et clients avec suivi de paiement et de livraison, et avec un système de notation.</a:t>
            </a:r>
            <a:endParaRPr b="0" lang="fr-FR" sz="1200" spc="-1" strike="noStrike">
              <a:solidFill>
                <a:srgbClr val="000000"/>
              </a:solidFill>
              <a:latin typeface="Arial"/>
            </a:endParaRPr>
          </a:p>
          <a:p>
            <a:pPr marL="195120" indent="-182160">
              <a:lnSpc>
                <a:spcPct val="100000"/>
              </a:lnSpc>
              <a:spcBef>
                <a:spcPts val="99"/>
              </a:spcBef>
              <a:buClr>
                <a:srgbClr val="92a199"/>
              </a:buClr>
              <a:buSzPct val="85000"/>
              <a:buFont typeface="Symbol"/>
              <a:buChar char=""/>
              <a:tabLst>
                <a:tab algn="l" pos="195120"/>
              </a:tabLst>
            </a:pPr>
            <a:r>
              <a:rPr b="0" lang="fr-FR" sz="1200" spc="-1" strike="noStrike">
                <a:solidFill>
                  <a:srgbClr val="292934"/>
                </a:solidFill>
                <a:latin typeface="Arial"/>
                <a:ea typeface="DejaVu Sans"/>
              </a:rPr>
              <a:t>Mission</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de</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consultant</a:t>
            </a:r>
            <a:r>
              <a:rPr b="0" lang="fr-FR" sz="1200" spc="-12"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Olist (solution</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de</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vente</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en</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ligne).</a:t>
            </a:r>
            <a:endParaRPr b="0" lang="fr-FR" sz="1200" spc="-1" strike="noStrike">
              <a:solidFill>
                <a:srgbClr val="000000"/>
              </a:solidFill>
              <a:latin typeface="Arial"/>
            </a:endParaRPr>
          </a:p>
          <a:p>
            <a:pPr marL="195120" indent="-182160">
              <a:lnSpc>
                <a:spcPct val="100000"/>
              </a:lnSpc>
              <a:buClr>
                <a:srgbClr val="92a199"/>
              </a:buClr>
              <a:buSzPct val="85000"/>
              <a:buFont typeface="Symbol"/>
              <a:buChar char=""/>
              <a:tabLst>
                <a:tab algn="l" pos="195120"/>
              </a:tabLst>
            </a:pPr>
            <a:r>
              <a:rPr b="0" lang="fr-FR" sz="1200" spc="-12" strike="noStrike">
                <a:solidFill>
                  <a:srgbClr val="292934"/>
                </a:solidFill>
                <a:latin typeface="Arial"/>
                <a:ea typeface="DejaVu Sans"/>
              </a:rPr>
              <a:t>Objectifs:</a:t>
            </a:r>
            <a:endParaRPr b="0" lang="fr-FR" sz="1200" spc="-1" strike="noStrike">
              <a:solidFill>
                <a:srgbClr val="000000"/>
              </a:solidFill>
              <a:latin typeface="Arial"/>
            </a:endParaRPr>
          </a:p>
          <a:p>
            <a:pPr lvl="1" marL="469800" indent="-183600">
              <a:lnSpc>
                <a:spcPct val="100000"/>
              </a:lnSpc>
              <a:spcBef>
                <a:spcPts val="485"/>
              </a:spcBef>
              <a:buClr>
                <a:srgbClr val="92a199"/>
              </a:buClr>
              <a:buSzPct val="85000"/>
              <a:buFont typeface="Symbol"/>
              <a:buChar char=""/>
              <a:tabLst>
                <a:tab algn="l" pos="469800"/>
              </a:tabLst>
            </a:pPr>
            <a:r>
              <a:rPr b="0" lang="fr-FR" sz="1200" spc="-1" strike="noStrike">
                <a:solidFill>
                  <a:srgbClr val="292934"/>
                </a:solidFill>
                <a:latin typeface="Arial"/>
                <a:ea typeface="DejaVu Sans"/>
              </a:rPr>
              <a:t>Fournir</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aux</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équipes</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d’e-commerce</a:t>
            </a:r>
            <a:r>
              <a:rPr b="0" lang="fr-FR" sz="1200" spc="-55" strike="noStrike">
                <a:solidFill>
                  <a:srgbClr val="292934"/>
                </a:solidFill>
                <a:latin typeface="Arial"/>
                <a:ea typeface="DejaVu Sans"/>
              </a:rPr>
              <a:t> </a:t>
            </a:r>
            <a:r>
              <a:rPr b="0" lang="fr-FR" sz="1200" spc="-1" strike="noStrike">
                <a:solidFill>
                  <a:srgbClr val="292934"/>
                </a:solidFill>
                <a:latin typeface="Arial"/>
                <a:ea typeface="DejaVu Sans"/>
              </a:rPr>
              <a:t>une</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segmentation</a:t>
            </a:r>
            <a:r>
              <a:rPr b="0" lang="fr-FR" sz="1200" spc="-55" strike="noStrike">
                <a:solidFill>
                  <a:srgbClr val="292934"/>
                </a:solidFill>
                <a:latin typeface="Arial"/>
                <a:ea typeface="DejaVu Sans"/>
              </a:rPr>
              <a:t> </a:t>
            </a:r>
            <a:r>
              <a:rPr b="0" lang="fr-FR" sz="1200" spc="-1" strike="noStrike">
                <a:solidFill>
                  <a:srgbClr val="292934"/>
                </a:solidFill>
                <a:latin typeface="Arial"/>
                <a:ea typeface="DejaVu Sans"/>
              </a:rPr>
              <a:t>des</a:t>
            </a:r>
            <a:r>
              <a:rPr b="0" lang="fr-FR" sz="1200" spc="-35" strike="noStrike">
                <a:solidFill>
                  <a:srgbClr val="292934"/>
                </a:solidFill>
                <a:latin typeface="Arial"/>
                <a:ea typeface="DejaVu Sans"/>
              </a:rPr>
              <a:t> </a:t>
            </a:r>
            <a:r>
              <a:rPr b="0" lang="fr-FR" sz="1200" spc="-12" strike="noStrike">
                <a:solidFill>
                  <a:srgbClr val="292934"/>
                </a:solidFill>
                <a:latin typeface="Arial"/>
                <a:ea typeface="DejaVu Sans"/>
              </a:rPr>
              <a:t>clients </a:t>
            </a:r>
            <a:r>
              <a:rPr b="0" lang="fr-FR" sz="1200" spc="-1" strike="noStrike">
                <a:solidFill>
                  <a:srgbClr val="292934"/>
                </a:solidFill>
                <a:latin typeface="Arial"/>
                <a:ea typeface="DejaVu Sans"/>
              </a:rPr>
              <a:t>pour</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les</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campagnes</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de</a:t>
            </a:r>
            <a:r>
              <a:rPr b="0" lang="fr-FR" sz="1200" spc="-21" strike="noStrike">
                <a:solidFill>
                  <a:srgbClr val="292934"/>
                </a:solidFill>
                <a:latin typeface="Arial"/>
                <a:ea typeface="DejaVu Sans"/>
              </a:rPr>
              <a:t> </a:t>
            </a:r>
            <a:r>
              <a:rPr b="0" lang="fr-FR" sz="1200" spc="-12" strike="noStrike">
                <a:solidFill>
                  <a:srgbClr val="292934"/>
                </a:solidFill>
                <a:latin typeface="Arial"/>
                <a:ea typeface="DejaVu Sans"/>
              </a:rPr>
              <a:t>communication</a:t>
            </a:r>
            <a:endParaRPr b="0" lang="fr-FR" sz="1200" spc="-1" strike="noStrike">
              <a:solidFill>
                <a:srgbClr val="000000"/>
              </a:solidFill>
              <a:latin typeface="Arial"/>
            </a:endParaRPr>
          </a:p>
          <a:p>
            <a:pPr lvl="1" marL="469440" indent="-182880">
              <a:lnSpc>
                <a:spcPct val="100000"/>
              </a:lnSpc>
              <a:spcBef>
                <a:spcPts val="479"/>
              </a:spcBef>
              <a:buClr>
                <a:srgbClr val="92a199"/>
              </a:buClr>
              <a:buSzPct val="85000"/>
              <a:buFont typeface="Symbol"/>
              <a:buChar char=""/>
              <a:tabLst>
                <a:tab algn="l" pos="469440"/>
              </a:tabLst>
            </a:pPr>
            <a:r>
              <a:rPr b="0" lang="fr-FR" sz="1200" spc="-1" strike="noStrike">
                <a:solidFill>
                  <a:srgbClr val="292934"/>
                </a:solidFill>
                <a:latin typeface="Arial"/>
                <a:ea typeface="DejaVu Sans"/>
              </a:rPr>
              <a:t>Comprendre</a:t>
            </a:r>
            <a:r>
              <a:rPr b="0" lang="fr-FR" sz="1200" spc="-75" strike="noStrike">
                <a:solidFill>
                  <a:srgbClr val="292934"/>
                </a:solidFill>
                <a:latin typeface="Arial"/>
                <a:ea typeface="DejaVu Sans"/>
              </a:rPr>
              <a:t> </a:t>
            </a:r>
            <a:r>
              <a:rPr b="0" lang="fr-FR" sz="1200" spc="-1" strike="noStrike">
                <a:solidFill>
                  <a:srgbClr val="292934"/>
                </a:solidFill>
                <a:latin typeface="Arial"/>
                <a:ea typeface="DejaVu Sans"/>
              </a:rPr>
              <a:t>les</a:t>
            </a:r>
            <a:r>
              <a:rPr b="0" lang="fr-FR" sz="1200" spc="-46" strike="noStrike">
                <a:solidFill>
                  <a:srgbClr val="292934"/>
                </a:solidFill>
                <a:latin typeface="Arial"/>
                <a:ea typeface="DejaVu Sans"/>
              </a:rPr>
              <a:t> </a:t>
            </a:r>
            <a:r>
              <a:rPr b="0" lang="fr-FR" sz="1200" spc="-1" strike="noStrike">
                <a:solidFill>
                  <a:srgbClr val="292934"/>
                </a:solidFill>
                <a:latin typeface="Arial"/>
                <a:ea typeface="DejaVu Sans"/>
              </a:rPr>
              <a:t>différents</a:t>
            </a:r>
            <a:r>
              <a:rPr b="0" lang="fr-FR" sz="1200" spc="-66" strike="noStrike">
                <a:solidFill>
                  <a:srgbClr val="292934"/>
                </a:solidFill>
                <a:latin typeface="Arial"/>
                <a:ea typeface="DejaVu Sans"/>
              </a:rPr>
              <a:t> </a:t>
            </a:r>
            <a:r>
              <a:rPr b="0" lang="fr-FR" sz="1200" spc="-1" strike="noStrike">
                <a:solidFill>
                  <a:srgbClr val="292934"/>
                </a:solidFill>
                <a:latin typeface="Arial"/>
                <a:ea typeface="DejaVu Sans"/>
              </a:rPr>
              <a:t>types</a:t>
            </a:r>
            <a:r>
              <a:rPr b="0" lang="fr-FR" sz="1200" spc="-35" strike="noStrike">
                <a:solidFill>
                  <a:srgbClr val="292934"/>
                </a:solidFill>
                <a:latin typeface="Arial"/>
                <a:ea typeface="DejaVu Sans"/>
              </a:rPr>
              <a:t> </a:t>
            </a:r>
            <a:r>
              <a:rPr b="0" lang="fr-FR" sz="1200" spc="-12" strike="noStrike">
                <a:solidFill>
                  <a:srgbClr val="292934"/>
                </a:solidFill>
                <a:latin typeface="Arial"/>
                <a:ea typeface="DejaVu Sans"/>
              </a:rPr>
              <a:t>d’utilisateurs</a:t>
            </a:r>
            <a:endParaRPr b="0" lang="fr-FR" sz="1200" spc="-1" strike="noStrike">
              <a:solidFill>
                <a:srgbClr val="000000"/>
              </a:solidFill>
              <a:latin typeface="Arial"/>
            </a:endParaRPr>
          </a:p>
          <a:p>
            <a:pPr lvl="1" marL="469440" indent="-182880">
              <a:lnSpc>
                <a:spcPct val="100000"/>
              </a:lnSpc>
              <a:spcBef>
                <a:spcPts val="479"/>
              </a:spcBef>
              <a:buClr>
                <a:srgbClr val="92a199"/>
              </a:buClr>
              <a:buSzPct val="85000"/>
              <a:buFont typeface="Symbol"/>
              <a:buChar char=""/>
              <a:tabLst>
                <a:tab algn="l" pos="469440"/>
              </a:tabLst>
            </a:pPr>
            <a:r>
              <a:rPr b="0" lang="fr-FR" sz="1200" spc="-1" strike="noStrike">
                <a:solidFill>
                  <a:srgbClr val="292934"/>
                </a:solidFill>
                <a:latin typeface="Arial"/>
                <a:ea typeface="DejaVu Sans"/>
              </a:rPr>
              <a:t>Fournir</a:t>
            </a:r>
            <a:r>
              <a:rPr b="0" lang="fr-FR" sz="1200" spc="-46" strike="noStrike">
                <a:solidFill>
                  <a:srgbClr val="292934"/>
                </a:solidFill>
                <a:latin typeface="Arial"/>
                <a:ea typeface="DejaVu Sans"/>
              </a:rPr>
              <a:t> </a:t>
            </a:r>
            <a:r>
              <a:rPr b="0" lang="fr-FR" sz="1200" spc="-1" strike="noStrike">
                <a:solidFill>
                  <a:srgbClr val="292934"/>
                </a:solidFill>
                <a:latin typeface="Arial"/>
                <a:ea typeface="DejaVu Sans"/>
              </a:rPr>
              <a:t>une</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description</a:t>
            </a:r>
            <a:r>
              <a:rPr b="0" lang="fr-FR" sz="1200" spc="-55" strike="noStrike">
                <a:solidFill>
                  <a:srgbClr val="292934"/>
                </a:solidFill>
                <a:latin typeface="Arial"/>
                <a:ea typeface="DejaVu Sans"/>
              </a:rPr>
              <a:t> utilisa</a:t>
            </a:r>
            <a:r>
              <a:rPr b="0" lang="fr-FR" sz="1200" spc="-1" strike="noStrike">
                <a:solidFill>
                  <a:srgbClr val="292934"/>
                </a:solidFill>
                <a:latin typeface="Arial"/>
                <a:ea typeface="DejaVu Sans"/>
              </a:rPr>
              <a:t>ble</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de</a:t>
            </a:r>
            <a:r>
              <a:rPr b="0" lang="fr-FR" sz="1200" spc="-12" strike="noStrike">
                <a:solidFill>
                  <a:srgbClr val="292934"/>
                </a:solidFill>
                <a:latin typeface="Arial"/>
                <a:ea typeface="DejaVu Sans"/>
              </a:rPr>
              <a:t> </a:t>
            </a:r>
            <a:r>
              <a:rPr b="0" lang="fr-FR" sz="1200" spc="-1" strike="noStrike">
                <a:solidFill>
                  <a:srgbClr val="292934"/>
                </a:solidFill>
                <a:latin typeface="Arial"/>
                <a:ea typeface="DejaVu Sans"/>
              </a:rPr>
              <a:t>la</a:t>
            </a:r>
            <a:r>
              <a:rPr b="0" lang="fr-FR" sz="1200" spc="-12" strike="noStrike">
                <a:solidFill>
                  <a:srgbClr val="292934"/>
                </a:solidFill>
                <a:latin typeface="Arial"/>
                <a:ea typeface="DejaVu Sans"/>
              </a:rPr>
              <a:t> segmentation</a:t>
            </a:r>
            <a:endParaRPr b="0" lang="fr-FR" sz="1200" spc="-1" strike="noStrike">
              <a:solidFill>
                <a:srgbClr val="000000"/>
              </a:solidFill>
              <a:latin typeface="Arial"/>
            </a:endParaRPr>
          </a:p>
          <a:p>
            <a:pPr>
              <a:lnSpc>
                <a:spcPct val="100000"/>
              </a:lnSpc>
              <a:spcBef>
                <a:spcPts val="479"/>
              </a:spcBef>
              <a:tabLst>
                <a:tab algn="l" pos="469440"/>
              </a:tabLst>
            </a:pPr>
            <a:endParaRPr b="0" lang="fr-FR" sz="2000" spc="-1" strike="noStrike">
              <a:solidFill>
                <a:srgbClr val="000000"/>
              </a:solidFill>
              <a:latin typeface="Arial"/>
            </a:endParaRPr>
          </a:p>
        </p:txBody>
      </p:sp>
      <p:pic>
        <p:nvPicPr>
          <p:cNvPr id="190" name="object 5" descr=""/>
          <p:cNvPicPr/>
          <p:nvPr/>
        </p:nvPicPr>
        <p:blipFill>
          <a:blip r:embed="rId1"/>
          <a:stretch/>
        </p:blipFill>
        <p:spPr>
          <a:xfrm>
            <a:off x="8100000" y="468000"/>
            <a:ext cx="717480" cy="469080"/>
          </a:xfrm>
          <a:prstGeom prst="rect">
            <a:avLst/>
          </a:prstGeom>
          <a:ln w="0">
            <a:noFill/>
          </a:ln>
        </p:spPr>
      </p:pic>
      <p:sp>
        <p:nvSpPr>
          <p:cNvPr id="191" name="object 36"/>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54BAF816-24A5-4438-880B-23599E85D330}"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pic>
        <p:nvPicPr>
          <p:cNvPr id="192" name="" descr=""/>
          <p:cNvPicPr/>
          <p:nvPr/>
        </p:nvPicPr>
        <p:blipFill>
          <a:blip r:embed="rId2"/>
          <a:stretch/>
        </p:blipFill>
        <p:spPr>
          <a:xfrm>
            <a:off x="84960" y="3240000"/>
            <a:ext cx="8982360" cy="2474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536040" y="283680"/>
            <a:ext cx="6908760" cy="110808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100" strike="noStrike">
                <a:solidFill>
                  <a:srgbClr val="d2523b"/>
                </a:solidFill>
                <a:latin typeface="Arial"/>
              </a:rPr>
              <a:t>Interprétation</a:t>
            </a:r>
            <a:r>
              <a:rPr b="0" lang="fr-FR" sz="3600" spc="-185" strike="noStrike">
                <a:solidFill>
                  <a:srgbClr val="d2523b"/>
                </a:solidFill>
                <a:latin typeface="Arial"/>
              </a:rPr>
              <a:t> </a:t>
            </a:r>
            <a:r>
              <a:rPr b="0" lang="fr-FR" sz="3600" spc="-52" strike="noStrike">
                <a:solidFill>
                  <a:srgbClr val="d2523b"/>
                </a:solidFill>
                <a:latin typeface="Arial"/>
              </a:rPr>
              <a:t>de</a:t>
            </a:r>
            <a:r>
              <a:rPr b="0" lang="fr-FR" sz="3600" spc="-151" strike="noStrike">
                <a:solidFill>
                  <a:srgbClr val="d2523b"/>
                </a:solidFill>
                <a:latin typeface="Arial"/>
              </a:rPr>
              <a:t> </a:t>
            </a:r>
            <a:r>
              <a:rPr b="0" lang="fr-FR" sz="3600" spc="-55" strike="noStrike">
                <a:solidFill>
                  <a:srgbClr val="d2523b"/>
                </a:solidFill>
                <a:latin typeface="Arial"/>
              </a:rPr>
              <a:t>la</a:t>
            </a:r>
            <a:r>
              <a:rPr b="0" lang="fr-FR" sz="3600" spc="-160" strike="noStrike">
                <a:solidFill>
                  <a:srgbClr val="d2523b"/>
                </a:solidFill>
                <a:latin typeface="Arial"/>
              </a:rPr>
              <a:t> </a:t>
            </a:r>
            <a:r>
              <a:rPr b="0" lang="fr-FR" sz="3600" spc="-100" strike="noStrike">
                <a:solidFill>
                  <a:srgbClr val="d2523b"/>
                </a:solidFill>
                <a:latin typeface="Arial"/>
              </a:rPr>
              <a:t>problématique</a:t>
            </a:r>
            <a:r>
              <a:rPr b="0" lang="fr-FR" sz="3600" spc="-182" strike="noStrike">
                <a:solidFill>
                  <a:srgbClr val="d2523b"/>
                </a:solidFill>
                <a:latin typeface="Arial"/>
              </a:rPr>
              <a:t> </a:t>
            </a:r>
            <a:r>
              <a:rPr b="0" lang="fr-FR" sz="3600" spc="-46" strike="noStrike">
                <a:solidFill>
                  <a:srgbClr val="d2523b"/>
                </a:solidFill>
                <a:latin typeface="Arial"/>
              </a:rPr>
              <a:t>et </a:t>
            </a:r>
            <a:r>
              <a:rPr b="0" lang="fr-FR" sz="3600" spc="-86" strike="noStrike">
                <a:solidFill>
                  <a:srgbClr val="d2523b"/>
                </a:solidFill>
                <a:latin typeface="Arial"/>
              </a:rPr>
              <a:t>pistes</a:t>
            </a:r>
            <a:r>
              <a:rPr b="0" lang="fr-FR" sz="3600" spc="-216" strike="noStrike">
                <a:solidFill>
                  <a:srgbClr val="d2523b"/>
                </a:solidFill>
                <a:latin typeface="Arial"/>
              </a:rPr>
              <a:t> </a:t>
            </a:r>
            <a:r>
              <a:rPr b="0" lang="fr-FR" sz="3600" spc="-55" strike="noStrike">
                <a:solidFill>
                  <a:srgbClr val="d2523b"/>
                </a:solidFill>
                <a:latin typeface="Arial"/>
              </a:rPr>
              <a:t>de</a:t>
            </a:r>
            <a:r>
              <a:rPr b="0" lang="fr-FR" sz="3600" spc="-177" strike="noStrike">
                <a:solidFill>
                  <a:srgbClr val="d2523b"/>
                </a:solidFill>
                <a:latin typeface="Arial"/>
              </a:rPr>
              <a:t> </a:t>
            </a:r>
            <a:r>
              <a:rPr b="0" lang="fr-FR" sz="3600" spc="-97" strike="noStrike">
                <a:solidFill>
                  <a:srgbClr val="d2523b"/>
                </a:solidFill>
                <a:latin typeface="Arial"/>
              </a:rPr>
              <a:t>recherche</a:t>
            </a:r>
            <a:r>
              <a:rPr b="0" lang="fr-FR" sz="3600" spc="-211" strike="noStrike">
                <a:solidFill>
                  <a:srgbClr val="d2523b"/>
                </a:solidFill>
                <a:latin typeface="Arial"/>
              </a:rPr>
              <a:t> </a:t>
            </a:r>
            <a:r>
              <a:rPr b="0" lang="fr-FR" sz="3600" spc="-12" strike="noStrike">
                <a:solidFill>
                  <a:srgbClr val="d2523b"/>
                </a:solidFill>
                <a:latin typeface="Arial"/>
              </a:rPr>
              <a:t>envisagées</a:t>
            </a:r>
            <a:endParaRPr b="0" lang="fr-FR" sz="3600" spc="-1" strike="noStrike">
              <a:solidFill>
                <a:srgbClr val="000000"/>
              </a:solidFill>
              <a:latin typeface="Arial"/>
            </a:endParaRPr>
          </a:p>
        </p:txBody>
      </p:sp>
      <p:pic>
        <p:nvPicPr>
          <p:cNvPr id="194" name="object 4" descr=""/>
          <p:cNvPicPr/>
          <p:nvPr/>
        </p:nvPicPr>
        <p:blipFill>
          <a:blip r:embed="rId1"/>
          <a:stretch/>
        </p:blipFill>
        <p:spPr>
          <a:xfrm>
            <a:off x="865080" y="3470760"/>
            <a:ext cx="7458840" cy="1917360"/>
          </a:xfrm>
          <a:prstGeom prst="rect">
            <a:avLst/>
          </a:prstGeom>
          <a:ln w="0">
            <a:noFill/>
          </a:ln>
        </p:spPr>
      </p:pic>
      <p:sp>
        <p:nvSpPr>
          <p:cNvPr id="195" name="object 5"/>
          <p:cNvSpPr/>
          <p:nvPr/>
        </p:nvSpPr>
        <p:spPr>
          <a:xfrm>
            <a:off x="1074600" y="3492000"/>
            <a:ext cx="1084680" cy="920520"/>
          </a:xfrm>
          <a:prstGeom prst="rect">
            <a:avLst/>
          </a:prstGeom>
          <a:noFill/>
          <a:ln w="0">
            <a:noFill/>
          </a:ln>
        </p:spPr>
        <p:style>
          <a:lnRef idx="0"/>
          <a:fillRef idx="0"/>
          <a:effectRef idx="0"/>
          <a:fontRef idx="minor"/>
        </p:style>
        <p:txBody>
          <a:bodyPr lIns="0" rIns="0" tIns="12240" bIns="0" anchor="t">
            <a:spAutoFit/>
          </a:bodyPr>
          <a:p>
            <a:pPr marL="720" algn="ctr">
              <a:lnSpc>
                <a:spcPts val="1789"/>
              </a:lnSpc>
              <a:spcBef>
                <a:spcPts val="96"/>
              </a:spcBef>
              <a:tabLst>
                <a:tab algn="l" pos="408240"/>
              </a:tabLst>
            </a:pPr>
            <a:r>
              <a:rPr b="0" lang="fr-FR" sz="1200" spc="-12" strike="noStrike">
                <a:solidFill>
                  <a:srgbClr val="ffffff"/>
                </a:solidFill>
                <a:latin typeface="Arial"/>
                <a:ea typeface="DejaVu Sans"/>
              </a:rPr>
              <a:t>Feature</a:t>
            </a:r>
            <a:endParaRPr b="0" lang="fr-FR" sz="1200" spc="-1" strike="noStrike">
              <a:solidFill>
                <a:srgbClr val="000000"/>
              </a:solidFill>
              <a:latin typeface="Arial"/>
            </a:endParaRPr>
          </a:p>
          <a:p>
            <a:pPr marL="720" algn="ctr">
              <a:lnSpc>
                <a:spcPts val="1789"/>
              </a:lnSpc>
              <a:tabLst>
                <a:tab algn="l" pos="408240"/>
              </a:tabLst>
            </a:pPr>
            <a:r>
              <a:rPr b="0" lang="fr-FR" sz="1200" spc="-12" strike="noStrike">
                <a:solidFill>
                  <a:srgbClr val="ffffff"/>
                </a:solidFill>
                <a:latin typeface="Arial"/>
                <a:ea typeface="DejaVu Sans"/>
              </a:rPr>
              <a:t>engineering/Fonctionnalité</a:t>
            </a:r>
            <a:endParaRPr b="0" lang="fr-FR" sz="1200" spc="-1" strike="noStrike">
              <a:solidFill>
                <a:srgbClr val="000000"/>
              </a:solidFill>
              <a:latin typeface="Arial"/>
            </a:endParaRPr>
          </a:p>
          <a:p>
            <a:pPr marL="720" algn="ctr">
              <a:lnSpc>
                <a:spcPts val="1789"/>
              </a:lnSpc>
              <a:tabLst>
                <a:tab algn="l" pos="408240"/>
              </a:tabLst>
            </a:pPr>
            <a:r>
              <a:rPr b="0" lang="fr-FR" sz="1200" spc="-12" strike="noStrike">
                <a:solidFill>
                  <a:srgbClr val="ffffff"/>
                </a:solidFill>
                <a:latin typeface="Arial"/>
                <a:ea typeface="DejaVu Sans"/>
              </a:rPr>
              <a:t>ingénierie</a:t>
            </a:r>
            <a:endParaRPr b="0" lang="fr-FR" sz="1200" spc="-1" strike="noStrike">
              <a:solidFill>
                <a:srgbClr val="000000"/>
              </a:solidFill>
              <a:latin typeface="Arial"/>
            </a:endParaRPr>
          </a:p>
        </p:txBody>
      </p:sp>
      <p:sp>
        <p:nvSpPr>
          <p:cNvPr id="196" name="object 6"/>
          <p:cNvSpPr/>
          <p:nvPr/>
        </p:nvSpPr>
        <p:spPr>
          <a:xfrm>
            <a:off x="2450880" y="3832200"/>
            <a:ext cx="4304160" cy="352440"/>
          </a:xfrm>
          <a:custGeom>
            <a:avLst/>
            <a:gdLst>
              <a:gd name="textAreaLeft" fmla="*/ 0 w 4304160"/>
              <a:gd name="textAreaRight" fmla="*/ 4306680 w 4304160"/>
              <a:gd name="textAreaTop" fmla="*/ 0 h 352440"/>
              <a:gd name="textAreaBottom" fmla="*/ 354960 h 352440"/>
            </a:gdLst>
            <a:ahLst/>
            <a:rect l="textAreaLeft" t="textAreaTop" r="textAreaRight" b="textAreaBottom"/>
            <a:pathLst>
              <a:path w="4306570" h="354964">
                <a:moveTo>
                  <a:pt x="303149" y="177292"/>
                </a:moveTo>
                <a:lnTo>
                  <a:pt x="151511" y="0"/>
                </a:lnTo>
                <a:lnTo>
                  <a:pt x="151511" y="70866"/>
                </a:lnTo>
                <a:lnTo>
                  <a:pt x="0" y="70866"/>
                </a:lnTo>
                <a:lnTo>
                  <a:pt x="0" y="283591"/>
                </a:lnTo>
                <a:lnTo>
                  <a:pt x="151511" y="283591"/>
                </a:lnTo>
                <a:lnTo>
                  <a:pt x="151511" y="354584"/>
                </a:lnTo>
                <a:lnTo>
                  <a:pt x="303149" y="177292"/>
                </a:lnTo>
                <a:close/>
              </a:path>
              <a:path w="4306570" h="354964">
                <a:moveTo>
                  <a:pt x="2304796" y="177292"/>
                </a:moveTo>
                <a:lnTo>
                  <a:pt x="2153285" y="0"/>
                </a:lnTo>
                <a:lnTo>
                  <a:pt x="2153285" y="70866"/>
                </a:lnTo>
                <a:lnTo>
                  <a:pt x="2001647" y="70866"/>
                </a:lnTo>
                <a:lnTo>
                  <a:pt x="2001647" y="283591"/>
                </a:lnTo>
                <a:lnTo>
                  <a:pt x="2153285" y="283591"/>
                </a:lnTo>
                <a:lnTo>
                  <a:pt x="2153285" y="354584"/>
                </a:lnTo>
                <a:lnTo>
                  <a:pt x="2304796" y="177292"/>
                </a:lnTo>
                <a:close/>
              </a:path>
              <a:path w="4306570" h="354964">
                <a:moveTo>
                  <a:pt x="4306570" y="177292"/>
                </a:moveTo>
                <a:lnTo>
                  <a:pt x="4154932" y="0"/>
                </a:lnTo>
                <a:lnTo>
                  <a:pt x="4154932" y="70866"/>
                </a:lnTo>
                <a:lnTo>
                  <a:pt x="4003421" y="70866"/>
                </a:lnTo>
                <a:lnTo>
                  <a:pt x="4003421" y="283591"/>
                </a:lnTo>
                <a:lnTo>
                  <a:pt x="4154932" y="283591"/>
                </a:lnTo>
                <a:lnTo>
                  <a:pt x="4154932" y="354584"/>
                </a:lnTo>
                <a:lnTo>
                  <a:pt x="4306570" y="177292"/>
                </a:lnTo>
                <a:close/>
              </a:path>
            </a:pathLst>
          </a:custGeom>
          <a:solidFill>
            <a:srgbClr val="c7cec9"/>
          </a:solidFill>
          <a:ln w="0">
            <a:noFill/>
          </a:ln>
        </p:spPr>
        <p:style>
          <a:lnRef idx="0"/>
          <a:fillRef idx="0"/>
          <a:effectRef idx="0"/>
          <a:fontRef idx="minor"/>
        </p:style>
        <p:txBody>
          <a:bodyPr lIns="0" rIns="0" tIns="0" bIns="0" anchor="t">
            <a:noAutofit/>
          </a:bodyPr>
          <a:p>
            <a:pPr>
              <a:lnSpc>
                <a:spcPct val="100000"/>
              </a:lnSpc>
              <a:tabLst>
                <a:tab algn="l" pos="408240"/>
              </a:tabLst>
            </a:pPr>
            <a:endParaRPr b="0" lang="fr-FR" sz="1800" spc="-1" strike="noStrike">
              <a:solidFill>
                <a:srgbClr val="000000"/>
              </a:solidFill>
              <a:latin typeface="Arial"/>
              <a:ea typeface="DejaVu Sans"/>
            </a:endParaRPr>
          </a:p>
        </p:txBody>
      </p:sp>
      <p:sp>
        <p:nvSpPr>
          <p:cNvPr id="197" name="object 7"/>
          <p:cNvSpPr/>
          <p:nvPr/>
        </p:nvSpPr>
        <p:spPr>
          <a:xfrm>
            <a:off x="2982240" y="3647160"/>
            <a:ext cx="1221120" cy="672120"/>
          </a:xfrm>
          <a:prstGeom prst="rect">
            <a:avLst/>
          </a:prstGeom>
          <a:noFill/>
          <a:ln w="0">
            <a:noFill/>
          </a:ln>
        </p:spPr>
        <p:style>
          <a:lnRef idx="0"/>
          <a:fillRef idx="0"/>
          <a:effectRef idx="0"/>
          <a:fontRef idx="minor"/>
        </p:style>
        <p:txBody>
          <a:bodyPr lIns="0" rIns="0" tIns="45000" bIns="0" anchor="t">
            <a:spAutoFit/>
          </a:bodyPr>
          <a:p>
            <a:pPr marL="12600" algn="ctr">
              <a:lnSpc>
                <a:spcPct val="86000"/>
              </a:lnSpc>
              <a:spcBef>
                <a:spcPts val="360"/>
              </a:spcBef>
              <a:tabLst>
                <a:tab algn="l" pos="408240"/>
              </a:tabLst>
            </a:pPr>
            <a:r>
              <a:rPr b="0" lang="fr-FR" sz="1600" spc="-12" strike="noStrike">
                <a:solidFill>
                  <a:srgbClr val="ffffff"/>
                </a:solidFill>
                <a:latin typeface="Arial"/>
                <a:ea typeface="DejaVu Sans"/>
              </a:rPr>
              <a:t>Classification </a:t>
            </a:r>
            <a:r>
              <a:rPr b="0" lang="fr-FR" sz="1600" spc="-26" strike="noStrike">
                <a:solidFill>
                  <a:srgbClr val="ffffff"/>
                </a:solidFill>
                <a:latin typeface="Arial"/>
                <a:ea typeface="DejaVu Sans"/>
              </a:rPr>
              <a:t>non </a:t>
            </a:r>
            <a:r>
              <a:rPr b="0" lang="fr-FR" sz="1600" spc="-12" strike="noStrike">
                <a:solidFill>
                  <a:srgbClr val="ffffff"/>
                </a:solidFill>
                <a:latin typeface="Arial"/>
                <a:ea typeface="DejaVu Sans"/>
              </a:rPr>
              <a:t>supervisée</a:t>
            </a:r>
            <a:endParaRPr b="0" lang="fr-FR" sz="1600" spc="-1" strike="noStrike">
              <a:solidFill>
                <a:srgbClr val="000000"/>
              </a:solidFill>
              <a:latin typeface="Arial"/>
            </a:endParaRPr>
          </a:p>
        </p:txBody>
      </p:sp>
      <p:sp>
        <p:nvSpPr>
          <p:cNvPr id="198" name="object 8"/>
          <p:cNvSpPr/>
          <p:nvPr/>
        </p:nvSpPr>
        <p:spPr>
          <a:xfrm>
            <a:off x="4981320" y="3542040"/>
            <a:ext cx="1229400" cy="881280"/>
          </a:xfrm>
          <a:prstGeom prst="rect">
            <a:avLst/>
          </a:prstGeom>
          <a:noFill/>
          <a:ln w="0">
            <a:noFill/>
          </a:ln>
        </p:spPr>
        <p:style>
          <a:lnRef idx="0"/>
          <a:fillRef idx="0"/>
          <a:effectRef idx="0"/>
          <a:fontRef idx="minor"/>
        </p:style>
        <p:txBody>
          <a:bodyPr lIns="0" rIns="0" tIns="45000" bIns="0" anchor="t">
            <a:spAutoFit/>
          </a:bodyPr>
          <a:p>
            <a:pPr marL="12600" algn="ctr">
              <a:lnSpc>
                <a:spcPct val="86000"/>
              </a:lnSpc>
              <a:spcBef>
                <a:spcPts val="360"/>
              </a:spcBef>
              <a:tabLst>
                <a:tab algn="l" pos="408240"/>
              </a:tabLst>
            </a:pPr>
            <a:r>
              <a:rPr b="0" lang="fr-FR" sz="1600" spc="-12" strike="noStrike">
                <a:solidFill>
                  <a:srgbClr val="ffffff"/>
                </a:solidFill>
                <a:latin typeface="Arial"/>
                <a:ea typeface="DejaVu Sans"/>
              </a:rPr>
              <a:t>Comparaison </a:t>
            </a:r>
            <a:r>
              <a:rPr b="0" lang="fr-FR" sz="1600" spc="-1" strike="noStrike">
                <a:solidFill>
                  <a:srgbClr val="ffffff"/>
                </a:solidFill>
                <a:latin typeface="Arial"/>
                <a:ea typeface="DejaVu Sans"/>
              </a:rPr>
              <a:t>des</a:t>
            </a:r>
            <a:r>
              <a:rPr b="0" lang="fr-FR" sz="1600" spc="-35" strike="noStrike">
                <a:solidFill>
                  <a:srgbClr val="ffffff"/>
                </a:solidFill>
                <a:latin typeface="Arial"/>
                <a:ea typeface="DejaVu Sans"/>
              </a:rPr>
              <a:t> </a:t>
            </a:r>
            <a:r>
              <a:rPr b="0" lang="fr-FR" sz="1600" spc="-12" strike="noStrike">
                <a:solidFill>
                  <a:srgbClr val="ffffff"/>
                </a:solidFill>
                <a:latin typeface="Arial"/>
                <a:ea typeface="DejaVu Sans"/>
              </a:rPr>
              <a:t>résultats </a:t>
            </a:r>
            <a:r>
              <a:rPr b="0" lang="fr-FR" sz="1600" spc="-1" strike="noStrike">
                <a:solidFill>
                  <a:srgbClr val="ffffff"/>
                </a:solidFill>
                <a:latin typeface="Arial"/>
                <a:ea typeface="DejaVu Sans"/>
              </a:rPr>
              <a:t>et</a:t>
            </a:r>
            <a:r>
              <a:rPr b="0" lang="fr-FR" sz="1600" spc="-35" strike="noStrike">
                <a:solidFill>
                  <a:srgbClr val="ffffff"/>
                </a:solidFill>
                <a:latin typeface="Arial"/>
                <a:ea typeface="DejaVu Sans"/>
              </a:rPr>
              <a:t> </a:t>
            </a:r>
            <a:r>
              <a:rPr b="0" lang="fr-FR" sz="1600" spc="-1" strike="noStrike">
                <a:solidFill>
                  <a:srgbClr val="ffffff"/>
                </a:solidFill>
                <a:latin typeface="Arial"/>
                <a:ea typeface="DejaVu Sans"/>
              </a:rPr>
              <a:t>choix</a:t>
            </a:r>
            <a:r>
              <a:rPr b="0" lang="fr-FR" sz="1600" spc="-32" strike="noStrike">
                <a:solidFill>
                  <a:srgbClr val="ffffff"/>
                </a:solidFill>
                <a:latin typeface="Arial"/>
                <a:ea typeface="DejaVu Sans"/>
              </a:rPr>
              <a:t> </a:t>
            </a:r>
            <a:r>
              <a:rPr b="0" lang="fr-FR" sz="1600" spc="-21" strike="noStrike">
                <a:solidFill>
                  <a:srgbClr val="ffffff"/>
                </a:solidFill>
                <a:latin typeface="Arial"/>
                <a:ea typeface="DejaVu Sans"/>
              </a:rPr>
              <a:t>d’un </a:t>
            </a:r>
            <a:r>
              <a:rPr b="0" lang="fr-FR" sz="1600" spc="-12" strike="noStrike">
                <a:solidFill>
                  <a:srgbClr val="ffffff"/>
                </a:solidFill>
                <a:latin typeface="Arial"/>
                <a:ea typeface="DejaVu Sans"/>
              </a:rPr>
              <a:t>modèle</a:t>
            </a:r>
            <a:endParaRPr b="0" lang="fr-FR" sz="1600" spc="-1" strike="noStrike">
              <a:solidFill>
                <a:srgbClr val="000000"/>
              </a:solidFill>
              <a:latin typeface="Arial"/>
            </a:endParaRPr>
          </a:p>
        </p:txBody>
      </p:sp>
      <p:sp>
        <p:nvSpPr>
          <p:cNvPr id="199" name="object 9"/>
          <p:cNvSpPr/>
          <p:nvPr/>
        </p:nvSpPr>
        <p:spPr>
          <a:xfrm>
            <a:off x="7027560" y="3752640"/>
            <a:ext cx="1141200" cy="466200"/>
          </a:xfrm>
          <a:prstGeom prst="rect">
            <a:avLst/>
          </a:prstGeom>
          <a:noFill/>
          <a:ln w="0">
            <a:noFill/>
          </a:ln>
        </p:spPr>
        <p:style>
          <a:lnRef idx="0"/>
          <a:fillRef idx="0"/>
          <a:effectRef idx="0"/>
          <a:fontRef idx="minor"/>
        </p:style>
        <p:txBody>
          <a:bodyPr lIns="0" rIns="0" tIns="12240" bIns="0" anchor="t">
            <a:spAutoFit/>
          </a:bodyPr>
          <a:p>
            <a:pPr marL="12600">
              <a:lnSpc>
                <a:spcPts val="1789"/>
              </a:lnSpc>
              <a:spcBef>
                <a:spcPts val="96"/>
              </a:spcBef>
              <a:tabLst>
                <a:tab algn="l" pos="408240"/>
              </a:tabLst>
            </a:pPr>
            <a:r>
              <a:rPr b="0" lang="fr-FR" sz="1600" spc="-12" strike="noStrike">
                <a:solidFill>
                  <a:srgbClr val="ffffff"/>
                </a:solidFill>
                <a:latin typeface="Arial"/>
                <a:ea typeface="DejaVu Sans"/>
              </a:rPr>
              <a:t>Descriptions</a:t>
            </a:r>
            <a:endParaRPr b="0" lang="fr-FR" sz="1600" spc="-1" strike="noStrike">
              <a:solidFill>
                <a:srgbClr val="000000"/>
              </a:solidFill>
              <a:latin typeface="Arial"/>
            </a:endParaRPr>
          </a:p>
          <a:p>
            <a:pPr marL="29160">
              <a:lnSpc>
                <a:spcPts val="1789"/>
              </a:lnSpc>
              <a:tabLst>
                <a:tab algn="l" pos="408240"/>
              </a:tabLst>
            </a:pPr>
            <a:r>
              <a:rPr b="0" lang="fr-FR" sz="1600" spc="-1" strike="noStrike">
                <a:solidFill>
                  <a:srgbClr val="ffffff"/>
                </a:solidFill>
                <a:latin typeface="Arial"/>
                <a:ea typeface="DejaVu Sans"/>
              </a:rPr>
              <a:t>des</a:t>
            </a:r>
            <a:r>
              <a:rPr b="0" lang="fr-FR" sz="1600" spc="-26" strike="noStrike">
                <a:solidFill>
                  <a:srgbClr val="ffffff"/>
                </a:solidFill>
                <a:latin typeface="Arial"/>
                <a:ea typeface="DejaVu Sans"/>
              </a:rPr>
              <a:t> </a:t>
            </a:r>
            <a:r>
              <a:rPr b="0" lang="fr-FR" sz="1600" spc="-12" strike="noStrike">
                <a:solidFill>
                  <a:srgbClr val="ffffff"/>
                </a:solidFill>
                <a:latin typeface="Arial"/>
                <a:ea typeface="DejaVu Sans"/>
              </a:rPr>
              <a:t>clusters</a:t>
            </a:r>
            <a:endParaRPr b="0" lang="fr-FR" sz="1600" spc="-1" strike="noStrike">
              <a:solidFill>
                <a:srgbClr val="000000"/>
              </a:solidFill>
              <a:latin typeface="Arial"/>
            </a:endParaRPr>
          </a:p>
        </p:txBody>
      </p:sp>
      <p:sp>
        <p:nvSpPr>
          <p:cNvPr id="200" name="object 10"/>
          <p:cNvSpPr/>
          <p:nvPr/>
        </p:nvSpPr>
        <p:spPr>
          <a:xfrm>
            <a:off x="546480" y="1530720"/>
            <a:ext cx="6888600" cy="1714680"/>
          </a:xfrm>
          <a:prstGeom prst="rect">
            <a:avLst/>
          </a:prstGeom>
          <a:noFill/>
          <a:ln w="0">
            <a:noFill/>
          </a:ln>
        </p:spPr>
        <p:style>
          <a:lnRef idx="0"/>
          <a:fillRef idx="0"/>
          <a:effectRef idx="0"/>
          <a:fontRef idx="minor"/>
        </p:style>
        <p:txBody>
          <a:bodyPr lIns="0" rIns="0" tIns="12240" bIns="0" anchor="t">
            <a:spAutoFit/>
          </a:bodyPr>
          <a:p>
            <a:pPr marL="195120" indent="-182160">
              <a:lnSpc>
                <a:spcPct val="100000"/>
              </a:lnSpc>
              <a:spcBef>
                <a:spcPts val="96"/>
              </a:spcBef>
              <a:buClr>
                <a:srgbClr val="92a199"/>
              </a:buClr>
              <a:buSzPct val="84000"/>
              <a:buFont typeface="Symbol"/>
              <a:buChar char=""/>
              <a:tabLst>
                <a:tab algn="l" pos="195120"/>
              </a:tabLst>
            </a:pPr>
            <a:r>
              <a:rPr b="0" lang="fr-FR" sz="1900" spc="-1" strike="noStrike">
                <a:solidFill>
                  <a:srgbClr val="292934"/>
                </a:solidFill>
                <a:latin typeface="Arial"/>
                <a:ea typeface="DejaVu Sans"/>
              </a:rPr>
              <a:t>Exploration</a:t>
            </a:r>
            <a:r>
              <a:rPr b="0" lang="fr-FR" sz="1900" spc="-7" strike="noStrike">
                <a:solidFill>
                  <a:srgbClr val="292934"/>
                </a:solidFill>
                <a:latin typeface="Arial"/>
                <a:ea typeface="DejaVu Sans"/>
              </a:rPr>
              <a:t> </a:t>
            </a:r>
            <a:r>
              <a:rPr b="0" lang="fr-FR" sz="1900" spc="-1" strike="noStrike">
                <a:solidFill>
                  <a:srgbClr val="292934"/>
                </a:solidFill>
                <a:latin typeface="Arial"/>
                <a:ea typeface="DejaVu Sans"/>
              </a:rPr>
              <a:t>des</a:t>
            </a:r>
            <a:r>
              <a:rPr b="0" lang="fr-FR" sz="1900" spc="-52" strike="noStrike">
                <a:solidFill>
                  <a:srgbClr val="292934"/>
                </a:solidFill>
                <a:latin typeface="Arial"/>
                <a:ea typeface="DejaVu Sans"/>
              </a:rPr>
              <a:t> </a:t>
            </a:r>
            <a:r>
              <a:rPr b="0" lang="fr-FR" sz="1900" spc="-1" strike="noStrike">
                <a:solidFill>
                  <a:srgbClr val="292934"/>
                </a:solidFill>
                <a:latin typeface="Arial"/>
                <a:ea typeface="DejaVu Sans"/>
              </a:rPr>
              <a:t>données</a:t>
            </a:r>
            <a:r>
              <a:rPr b="0" lang="fr-FR" sz="1900" spc="-32" strike="noStrike">
                <a:solidFill>
                  <a:srgbClr val="292934"/>
                </a:solidFill>
                <a:latin typeface="Arial"/>
                <a:ea typeface="DejaVu Sans"/>
              </a:rPr>
              <a:t> </a:t>
            </a:r>
            <a:r>
              <a:rPr b="0" lang="fr-FR" sz="1900" spc="-1" strike="noStrike">
                <a:solidFill>
                  <a:srgbClr val="292934"/>
                </a:solidFill>
                <a:latin typeface="Arial"/>
                <a:ea typeface="DejaVu Sans"/>
              </a:rPr>
              <a:t>et</a:t>
            </a:r>
            <a:r>
              <a:rPr b="0" lang="fr-FR" sz="1900" spc="-60" strike="noStrike">
                <a:solidFill>
                  <a:srgbClr val="292934"/>
                </a:solidFill>
                <a:latin typeface="Arial"/>
                <a:ea typeface="DejaVu Sans"/>
              </a:rPr>
              <a:t> </a:t>
            </a:r>
            <a:r>
              <a:rPr b="0" lang="fr-FR" sz="1900" spc="-1" strike="noStrike">
                <a:solidFill>
                  <a:srgbClr val="292934"/>
                </a:solidFill>
                <a:latin typeface="Arial"/>
                <a:ea typeface="DejaVu Sans"/>
              </a:rPr>
              <a:t>choix</a:t>
            </a:r>
            <a:r>
              <a:rPr b="0" lang="fr-FR" sz="1900" spc="-55" strike="noStrike">
                <a:solidFill>
                  <a:srgbClr val="292934"/>
                </a:solidFill>
                <a:latin typeface="Arial"/>
                <a:ea typeface="DejaVu Sans"/>
              </a:rPr>
              <a:t> </a:t>
            </a:r>
            <a:r>
              <a:rPr b="0" lang="fr-FR" sz="1900" spc="-1" strike="noStrike">
                <a:solidFill>
                  <a:srgbClr val="292934"/>
                </a:solidFill>
                <a:latin typeface="Arial"/>
                <a:ea typeface="DejaVu Sans"/>
              </a:rPr>
              <a:t>de</a:t>
            </a:r>
            <a:r>
              <a:rPr b="0" lang="fr-FR" sz="1900" spc="-52" strike="noStrike">
                <a:solidFill>
                  <a:srgbClr val="292934"/>
                </a:solidFill>
                <a:latin typeface="Arial"/>
                <a:ea typeface="DejaVu Sans"/>
              </a:rPr>
              <a:t> </a:t>
            </a:r>
            <a:r>
              <a:rPr b="0" lang="fr-FR" sz="1900" spc="-1" strike="noStrike">
                <a:solidFill>
                  <a:srgbClr val="292934"/>
                </a:solidFill>
                <a:latin typeface="Arial"/>
                <a:ea typeface="DejaVu Sans"/>
              </a:rPr>
              <a:t>features</a:t>
            </a:r>
            <a:r>
              <a:rPr b="0" lang="fr-FR" sz="1900" spc="-41" strike="noStrike">
                <a:solidFill>
                  <a:srgbClr val="292934"/>
                </a:solidFill>
                <a:latin typeface="Arial"/>
                <a:ea typeface="DejaVu Sans"/>
              </a:rPr>
              <a:t> </a:t>
            </a:r>
            <a:r>
              <a:rPr b="0" lang="fr-FR" sz="1900" spc="-12" strike="noStrike">
                <a:solidFill>
                  <a:srgbClr val="292934"/>
                </a:solidFill>
                <a:latin typeface="Arial"/>
                <a:ea typeface="DejaVu Sans"/>
              </a:rPr>
              <a:t>adaptées</a:t>
            </a:r>
            <a:endParaRPr b="0" lang="fr-FR" sz="1900" spc="-1" strike="noStrike">
              <a:solidFill>
                <a:srgbClr val="000000"/>
              </a:solidFill>
              <a:latin typeface="Arial"/>
            </a:endParaRPr>
          </a:p>
          <a:p>
            <a:pPr>
              <a:lnSpc>
                <a:spcPct val="100000"/>
              </a:lnSpc>
              <a:spcBef>
                <a:spcPts val="40"/>
              </a:spcBef>
              <a:tabLst>
                <a:tab algn="l" pos="195120"/>
              </a:tabLst>
            </a:pPr>
            <a:endParaRPr b="0" lang="fr-FR" sz="1950" spc="-1" strike="noStrike">
              <a:solidFill>
                <a:srgbClr val="000000"/>
              </a:solidFill>
              <a:latin typeface="Arial"/>
            </a:endParaRPr>
          </a:p>
          <a:p>
            <a:pPr marL="195120" indent="-182160">
              <a:lnSpc>
                <a:spcPct val="100000"/>
              </a:lnSpc>
              <a:buClr>
                <a:srgbClr val="92a199"/>
              </a:buClr>
              <a:buSzPct val="84000"/>
              <a:buFont typeface="Arial"/>
              <a:buChar char="•"/>
              <a:tabLst>
                <a:tab algn="l" pos="195120"/>
              </a:tabLst>
            </a:pPr>
            <a:r>
              <a:rPr b="0" lang="fr-FR" sz="1900" spc="-1" strike="noStrike">
                <a:solidFill>
                  <a:srgbClr val="292934"/>
                </a:solidFill>
                <a:latin typeface="Arial"/>
                <a:ea typeface="DejaVu Sans"/>
              </a:rPr>
              <a:t>Problème</a:t>
            </a:r>
            <a:r>
              <a:rPr b="0" lang="fr-FR" sz="1900" spc="-52" strike="noStrike">
                <a:solidFill>
                  <a:srgbClr val="292934"/>
                </a:solidFill>
                <a:latin typeface="Arial"/>
                <a:ea typeface="DejaVu Sans"/>
              </a:rPr>
              <a:t> </a:t>
            </a:r>
            <a:r>
              <a:rPr b="0" lang="fr-FR" sz="1900" spc="-1" strike="noStrike">
                <a:solidFill>
                  <a:srgbClr val="292934"/>
                </a:solidFill>
                <a:latin typeface="Arial"/>
                <a:ea typeface="DejaVu Sans"/>
              </a:rPr>
              <a:t>de</a:t>
            </a:r>
            <a:r>
              <a:rPr b="0" lang="fr-FR" sz="1900" spc="-72" strike="noStrike">
                <a:solidFill>
                  <a:srgbClr val="292934"/>
                </a:solidFill>
                <a:latin typeface="Arial"/>
                <a:ea typeface="DejaVu Sans"/>
              </a:rPr>
              <a:t> </a:t>
            </a:r>
            <a:r>
              <a:rPr b="0" lang="fr-FR" sz="1900" spc="-1" strike="noStrike">
                <a:solidFill>
                  <a:srgbClr val="292934"/>
                </a:solidFill>
                <a:latin typeface="Arial"/>
                <a:ea typeface="DejaVu Sans"/>
              </a:rPr>
              <a:t>classification</a:t>
            </a:r>
            <a:r>
              <a:rPr b="0" lang="fr-FR" sz="1900" spc="-32" strike="noStrike">
                <a:solidFill>
                  <a:srgbClr val="292934"/>
                </a:solidFill>
                <a:latin typeface="Arial"/>
                <a:ea typeface="DejaVu Sans"/>
              </a:rPr>
              <a:t> </a:t>
            </a:r>
            <a:r>
              <a:rPr b="0" lang="fr-FR" sz="1900" spc="-1" strike="noStrike">
                <a:solidFill>
                  <a:srgbClr val="292934"/>
                </a:solidFill>
                <a:latin typeface="Arial"/>
                <a:ea typeface="DejaVu Sans"/>
              </a:rPr>
              <a:t>non</a:t>
            </a:r>
            <a:r>
              <a:rPr b="0" lang="fr-FR" sz="1900" spc="-66" strike="noStrike">
                <a:solidFill>
                  <a:srgbClr val="292934"/>
                </a:solidFill>
                <a:latin typeface="Arial"/>
                <a:ea typeface="DejaVu Sans"/>
              </a:rPr>
              <a:t> </a:t>
            </a:r>
            <a:r>
              <a:rPr b="0" lang="fr-FR" sz="1900" spc="-12" strike="noStrike">
                <a:solidFill>
                  <a:srgbClr val="292934"/>
                </a:solidFill>
                <a:latin typeface="Arial"/>
                <a:ea typeface="DejaVu Sans"/>
              </a:rPr>
              <a:t>supervisée</a:t>
            </a:r>
            <a:endParaRPr b="0" lang="fr-FR" sz="1900" spc="-1" strike="noStrike">
              <a:solidFill>
                <a:srgbClr val="000000"/>
              </a:solidFill>
              <a:latin typeface="Arial"/>
            </a:endParaRPr>
          </a:p>
          <a:p>
            <a:pPr>
              <a:lnSpc>
                <a:spcPct val="100000"/>
              </a:lnSpc>
              <a:spcBef>
                <a:spcPts val="34"/>
              </a:spcBef>
              <a:tabLst>
                <a:tab algn="l" pos="195120"/>
              </a:tabLst>
            </a:pPr>
            <a:endParaRPr b="0" lang="fr-FR" sz="1950" spc="-1" strike="noStrike">
              <a:solidFill>
                <a:srgbClr val="000000"/>
              </a:solidFill>
              <a:latin typeface="Arial"/>
            </a:endParaRPr>
          </a:p>
          <a:p>
            <a:pPr marL="195120" indent="-182160">
              <a:lnSpc>
                <a:spcPts val="2049"/>
              </a:lnSpc>
              <a:buClr>
                <a:srgbClr val="92a199"/>
              </a:buClr>
              <a:buSzPct val="84000"/>
              <a:buFont typeface="Arial"/>
              <a:buChar char="•"/>
              <a:tabLst>
                <a:tab algn="l" pos="195120"/>
              </a:tabLst>
            </a:pPr>
            <a:r>
              <a:rPr b="0" lang="fr-FR" sz="1900" spc="-1" strike="noStrike">
                <a:solidFill>
                  <a:srgbClr val="292934"/>
                </a:solidFill>
                <a:latin typeface="Arial"/>
                <a:ea typeface="DejaVu Sans"/>
              </a:rPr>
              <a:t>Les</a:t>
            </a:r>
            <a:r>
              <a:rPr b="0" lang="fr-FR" sz="1900" spc="-55" strike="noStrike">
                <a:solidFill>
                  <a:srgbClr val="292934"/>
                </a:solidFill>
                <a:latin typeface="Arial"/>
                <a:ea typeface="DejaVu Sans"/>
              </a:rPr>
              <a:t> </a:t>
            </a:r>
            <a:r>
              <a:rPr b="0" lang="fr-FR" sz="1900" spc="-1" strike="noStrike">
                <a:solidFill>
                  <a:srgbClr val="292934"/>
                </a:solidFill>
                <a:latin typeface="Arial"/>
                <a:ea typeface="DejaVu Sans"/>
              </a:rPr>
              <a:t>clusters</a:t>
            </a:r>
            <a:r>
              <a:rPr b="0" lang="fr-FR" sz="1900" spc="-41" strike="noStrike">
                <a:solidFill>
                  <a:srgbClr val="292934"/>
                </a:solidFill>
                <a:latin typeface="Arial"/>
                <a:ea typeface="DejaVu Sans"/>
              </a:rPr>
              <a:t> </a:t>
            </a:r>
            <a:r>
              <a:rPr b="0" lang="fr-FR" sz="1900" spc="-1" strike="noStrike">
                <a:solidFill>
                  <a:srgbClr val="292934"/>
                </a:solidFill>
                <a:latin typeface="Arial"/>
                <a:ea typeface="DejaVu Sans"/>
              </a:rPr>
              <a:t>devront</a:t>
            </a:r>
            <a:r>
              <a:rPr b="0" lang="fr-FR" sz="1900" spc="-41" strike="noStrike">
                <a:solidFill>
                  <a:srgbClr val="292934"/>
                </a:solidFill>
                <a:latin typeface="Arial"/>
                <a:ea typeface="DejaVu Sans"/>
              </a:rPr>
              <a:t> </a:t>
            </a:r>
            <a:r>
              <a:rPr b="0" lang="fr-FR" sz="1900" spc="-1" strike="noStrike">
                <a:solidFill>
                  <a:srgbClr val="292934"/>
                </a:solidFill>
                <a:latin typeface="Arial"/>
                <a:ea typeface="DejaVu Sans"/>
              </a:rPr>
              <a:t>être</a:t>
            </a:r>
            <a:r>
              <a:rPr b="0" lang="fr-FR" sz="1900" spc="-66" strike="noStrike">
                <a:solidFill>
                  <a:srgbClr val="292934"/>
                </a:solidFill>
                <a:latin typeface="Arial"/>
                <a:ea typeface="DejaVu Sans"/>
              </a:rPr>
              <a:t> </a:t>
            </a:r>
            <a:r>
              <a:rPr b="0" lang="fr-FR" sz="1900" spc="-1" strike="noStrike">
                <a:solidFill>
                  <a:srgbClr val="292934"/>
                </a:solidFill>
                <a:latin typeface="Arial"/>
                <a:ea typeface="DejaVu Sans"/>
              </a:rPr>
              <a:t>explicables</a:t>
            </a:r>
            <a:r>
              <a:rPr b="0" lang="fr-FR" sz="1900" spc="-21" strike="noStrike">
                <a:solidFill>
                  <a:srgbClr val="292934"/>
                </a:solidFill>
                <a:latin typeface="Arial"/>
                <a:ea typeface="DejaVu Sans"/>
              </a:rPr>
              <a:t> </a:t>
            </a:r>
            <a:r>
              <a:rPr b="0" lang="fr-FR" sz="1900" spc="-1" strike="noStrike">
                <a:solidFill>
                  <a:srgbClr val="292934"/>
                </a:solidFill>
                <a:latin typeface="Arial"/>
                <a:ea typeface="DejaVu Sans"/>
              </a:rPr>
              <a:t>et</a:t>
            </a:r>
            <a:r>
              <a:rPr b="0" lang="fr-FR" sz="1900" spc="-66" strike="noStrike">
                <a:solidFill>
                  <a:srgbClr val="292934"/>
                </a:solidFill>
                <a:latin typeface="Arial"/>
                <a:ea typeface="DejaVu Sans"/>
              </a:rPr>
              <a:t> </a:t>
            </a:r>
            <a:r>
              <a:rPr b="0" lang="fr-FR" sz="1900" spc="-1" strike="noStrike">
                <a:solidFill>
                  <a:srgbClr val="292934"/>
                </a:solidFill>
                <a:latin typeface="Arial"/>
                <a:ea typeface="DejaVu Sans"/>
              </a:rPr>
              <a:t>réutilisables</a:t>
            </a:r>
            <a:r>
              <a:rPr b="0" lang="fr-FR" sz="1900" spc="-12" strike="noStrike">
                <a:solidFill>
                  <a:srgbClr val="292934"/>
                </a:solidFill>
                <a:latin typeface="Arial"/>
                <a:ea typeface="DejaVu Sans"/>
              </a:rPr>
              <a:t> </a:t>
            </a:r>
            <a:r>
              <a:rPr b="0" lang="fr-FR" sz="1900" spc="-1" strike="noStrike">
                <a:solidFill>
                  <a:srgbClr val="292934"/>
                </a:solidFill>
                <a:latin typeface="Arial"/>
                <a:ea typeface="DejaVu Sans"/>
              </a:rPr>
              <a:t>pour</a:t>
            </a:r>
            <a:r>
              <a:rPr b="0" lang="fr-FR" sz="1900" spc="-52" strike="noStrike">
                <a:solidFill>
                  <a:srgbClr val="292934"/>
                </a:solidFill>
                <a:latin typeface="Arial"/>
                <a:ea typeface="DejaVu Sans"/>
              </a:rPr>
              <a:t> </a:t>
            </a:r>
            <a:r>
              <a:rPr b="0" lang="fr-FR" sz="1900" spc="-26" strike="noStrike">
                <a:solidFill>
                  <a:srgbClr val="292934"/>
                </a:solidFill>
                <a:latin typeface="Arial"/>
                <a:ea typeface="DejaVu Sans"/>
              </a:rPr>
              <a:t>des</a:t>
            </a:r>
            <a:endParaRPr b="0" lang="fr-FR" sz="1900" spc="-1" strike="noStrike">
              <a:solidFill>
                <a:srgbClr val="000000"/>
              </a:solidFill>
              <a:latin typeface="Arial"/>
            </a:endParaRPr>
          </a:p>
          <a:p>
            <a:pPr marL="195120">
              <a:lnSpc>
                <a:spcPts val="2049"/>
              </a:lnSpc>
              <a:tabLst>
                <a:tab algn="l" pos="195120"/>
              </a:tabLst>
            </a:pPr>
            <a:r>
              <a:rPr b="0" lang="fr-FR" sz="1900" spc="-1" strike="noStrike">
                <a:solidFill>
                  <a:srgbClr val="292934"/>
                </a:solidFill>
                <a:latin typeface="Arial"/>
                <a:ea typeface="DejaVu Sans"/>
              </a:rPr>
              <a:t>campagnes</a:t>
            </a:r>
            <a:r>
              <a:rPr b="0" lang="fr-FR" sz="1900" spc="-21" strike="noStrike">
                <a:solidFill>
                  <a:srgbClr val="292934"/>
                </a:solidFill>
                <a:latin typeface="Arial"/>
                <a:ea typeface="DejaVu Sans"/>
              </a:rPr>
              <a:t> </a:t>
            </a:r>
            <a:r>
              <a:rPr b="0" lang="fr-FR" sz="1900" spc="-1" strike="noStrike">
                <a:solidFill>
                  <a:srgbClr val="292934"/>
                </a:solidFill>
                <a:latin typeface="Arial"/>
                <a:ea typeface="DejaVu Sans"/>
              </a:rPr>
              <a:t>de</a:t>
            </a:r>
            <a:r>
              <a:rPr b="0" lang="fr-FR" sz="1900" spc="-66" strike="noStrike">
                <a:solidFill>
                  <a:srgbClr val="292934"/>
                </a:solidFill>
                <a:latin typeface="Arial"/>
                <a:ea typeface="DejaVu Sans"/>
              </a:rPr>
              <a:t> </a:t>
            </a:r>
            <a:r>
              <a:rPr b="0" lang="fr-FR" sz="1900" spc="-12" strike="noStrike">
                <a:solidFill>
                  <a:srgbClr val="292934"/>
                </a:solidFill>
                <a:latin typeface="Arial"/>
                <a:ea typeface="DejaVu Sans"/>
              </a:rPr>
              <a:t>communication</a:t>
            </a:r>
            <a:endParaRPr b="0" lang="fr-FR" sz="1900" spc="-1" strike="noStrike">
              <a:solidFill>
                <a:srgbClr val="000000"/>
              </a:solidFill>
              <a:latin typeface="Arial"/>
            </a:endParaRPr>
          </a:p>
        </p:txBody>
      </p:sp>
      <p:sp>
        <p:nvSpPr>
          <p:cNvPr id="201" name="object 37"/>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0B246910-38E6-4ABC-BC43-043C9952A498}"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536040" y="283680"/>
            <a:ext cx="6908760" cy="110808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100" strike="noStrike">
                <a:solidFill>
                  <a:srgbClr val="d2523b"/>
                </a:solidFill>
                <a:latin typeface="Arial"/>
              </a:rPr>
              <a:t>Problématique</a:t>
            </a:r>
            <a:r>
              <a:rPr b="0" lang="fr-FR" sz="3600" spc="-182" strike="noStrike">
                <a:solidFill>
                  <a:srgbClr val="d2523b"/>
                </a:solidFill>
                <a:latin typeface="Arial"/>
              </a:rPr>
              <a:t> </a:t>
            </a:r>
            <a:br>
              <a:rPr sz="3600"/>
            </a:br>
            <a:r>
              <a:rPr b="0" lang="fr-FR" sz="3600" spc="-182" strike="noStrike">
                <a:solidFill>
                  <a:srgbClr val="d2523b"/>
                </a:solidFill>
                <a:latin typeface="Arial"/>
              </a:rPr>
              <a:t>Feuille de route</a:t>
            </a:r>
            <a:endParaRPr b="0" lang="fr-FR" sz="3600" spc="-1" strike="noStrike">
              <a:solidFill>
                <a:srgbClr val="000000"/>
              </a:solidFill>
              <a:latin typeface="Arial"/>
            </a:endParaRPr>
          </a:p>
        </p:txBody>
      </p:sp>
      <p:sp>
        <p:nvSpPr>
          <p:cNvPr id="203" name="object 66"/>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EE5B1A99-6876-4639-AD00-7E6EC1F1F168}"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
        <p:nvSpPr>
          <p:cNvPr id="204" name="Rectangle 1"/>
          <p:cNvSpPr/>
          <p:nvPr/>
        </p:nvSpPr>
        <p:spPr>
          <a:xfrm>
            <a:off x="900000" y="1658520"/>
            <a:ext cx="6870960" cy="33814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fr-FR" sz="1800" spc="-1" strike="noStrike">
                <a:solidFill>
                  <a:srgbClr val="000000"/>
                </a:solidFill>
                <a:latin typeface="Yu Gothic Medium"/>
                <a:ea typeface="Yu Gothic Light"/>
              </a:rPr>
              <a:t>Extraire les données </a:t>
            </a:r>
            <a:r>
              <a:rPr b="0" lang="fr-FR" sz="1800" spc="-1" strike="noStrike">
                <a:solidFill>
                  <a:srgbClr val="000000"/>
                </a:solidFill>
                <a:latin typeface="Yu Gothic Light"/>
                <a:ea typeface="Yu Gothic Light"/>
              </a:rPr>
              <a:t>de la base de donnée Olist permettant de caractériser les clients</a:t>
            </a:r>
            <a:endParaRPr b="0" lang="fr-FR" sz="1800" spc="-1" strike="noStrike">
              <a:solidFill>
                <a:srgbClr val="000000"/>
              </a:solidFill>
              <a:latin typeface="Arial"/>
            </a:endParaRPr>
          </a:p>
          <a:p>
            <a:pPr>
              <a:lnSpc>
                <a:spcPct val="100000"/>
              </a:lnSpc>
            </a:pPr>
            <a:endParaRPr b="0" lang="fr-FR" sz="1800" spc="-1" strike="noStrike">
              <a:solidFill>
                <a:srgbClr val="000000"/>
              </a:solidFill>
              <a:latin typeface="Arial"/>
            </a:endParaRPr>
          </a:p>
          <a:p>
            <a:pPr marL="285840" indent="-285840">
              <a:lnSpc>
                <a:spcPct val="100000"/>
              </a:lnSpc>
              <a:buClr>
                <a:srgbClr val="000000"/>
              </a:buClr>
              <a:buFont typeface="Wingdings" charset="2"/>
              <a:buChar char=""/>
            </a:pPr>
            <a:r>
              <a:rPr b="0" lang="fr-FR" sz="1800" spc="-1" strike="noStrike">
                <a:solidFill>
                  <a:srgbClr val="000000"/>
                </a:solidFill>
                <a:latin typeface="Yu Gothic Light"/>
                <a:ea typeface="Yu Gothic Light"/>
              </a:rPr>
              <a:t>Utiliser des outils de machine learning non supervisés pour réaliser un </a:t>
            </a:r>
            <a:r>
              <a:rPr b="0" lang="fr-FR" sz="1800" spc="-1" strike="noStrike">
                <a:solidFill>
                  <a:srgbClr val="000000"/>
                </a:solidFill>
                <a:latin typeface="Yu Gothic Medium"/>
                <a:ea typeface="Yu Gothic Light"/>
              </a:rPr>
              <a:t>partitionnement des clients </a:t>
            </a:r>
            <a:r>
              <a:rPr b="0" lang="fr-FR" sz="1800" spc="-1" strike="noStrike">
                <a:solidFill>
                  <a:srgbClr val="000000"/>
                </a:solidFill>
                <a:latin typeface="Yu Gothic Light"/>
                <a:ea typeface="Yu Gothic Light"/>
              </a:rPr>
              <a:t>en fonction de ces caractéristiques</a:t>
            </a:r>
            <a:endParaRPr b="0" lang="fr-FR" sz="1800" spc="-1" strike="noStrike">
              <a:solidFill>
                <a:srgbClr val="000000"/>
              </a:solidFill>
              <a:latin typeface="Arial"/>
            </a:endParaRPr>
          </a:p>
          <a:p>
            <a:pPr>
              <a:lnSpc>
                <a:spcPct val="100000"/>
              </a:lnSpc>
            </a:pPr>
            <a:endParaRPr b="0" lang="fr-FR" sz="1800" spc="-1" strike="noStrike">
              <a:solidFill>
                <a:srgbClr val="000000"/>
              </a:solidFill>
              <a:latin typeface="Arial"/>
            </a:endParaRPr>
          </a:p>
          <a:p>
            <a:pPr marL="285840" indent="-285840">
              <a:lnSpc>
                <a:spcPct val="100000"/>
              </a:lnSpc>
              <a:buClr>
                <a:srgbClr val="000000"/>
              </a:buClr>
              <a:buFont typeface="Wingdings" charset="2"/>
              <a:buChar char=""/>
            </a:pPr>
            <a:r>
              <a:rPr b="0" lang="fr-FR" sz="1800" spc="-1" strike="noStrike">
                <a:solidFill>
                  <a:srgbClr val="000000"/>
                </a:solidFill>
                <a:latin typeface="Yu Gothic Medium"/>
                <a:ea typeface="Yu Gothic Light"/>
              </a:rPr>
              <a:t>Interpréter les segments </a:t>
            </a:r>
            <a:r>
              <a:rPr b="0" lang="fr-FR" sz="1800" spc="-1" strike="noStrike">
                <a:solidFill>
                  <a:srgbClr val="000000"/>
                </a:solidFill>
                <a:latin typeface="Yu Gothic Light"/>
                <a:ea typeface="Yu Gothic Light"/>
              </a:rPr>
              <a:t>obtenus d’un point de vue métier</a:t>
            </a:r>
            <a:endParaRPr b="0" lang="fr-FR" sz="1800" spc="-1" strike="noStrike">
              <a:solidFill>
                <a:srgbClr val="000000"/>
              </a:solidFill>
              <a:latin typeface="Arial"/>
            </a:endParaRPr>
          </a:p>
          <a:p>
            <a:pPr>
              <a:lnSpc>
                <a:spcPct val="100000"/>
              </a:lnSpc>
            </a:pPr>
            <a:endParaRPr b="0" lang="fr-FR" sz="1800" spc="-1" strike="noStrike">
              <a:solidFill>
                <a:srgbClr val="000000"/>
              </a:solidFill>
              <a:latin typeface="Arial"/>
            </a:endParaRPr>
          </a:p>
          <a:p>
            <a:pPr marL="285840" indent="-285840">
              <a:lnSpc>
                <a:spcPct val="100000"/>
              </a:lnSpc>
              <a:buClr>
                <a:srgbClr val="000000"/>
              </a:buClr>
              <a:buFont typeface="Wingdings" charset="2"/>
              <a:buChar char=""/>
            </a:pPr>
            <a:r>
              <a:rPr b="0" lang="fr-FR" sz="1800" spc="-1" strike="noStrike">
                <a:solidFill>
                  <a:srgbClr val="000000"/>
                </a:solidFill>
                <a:latin typeface="Yu Gothic Light"/>
                <a:ea typeface="Yu Gothic Light"/>
              </a:rPr>
              <a:t>Analyser la stabilité temporelle du processus de partitionnement pour </a:t>
            </a:r>
            <a:r>
              <a:rPr b="0" lang="fr-FR" sz="1800" spc="-1" strike="noStrike">
                <a:solidFill>
                  <a:srgbClr val="000000"/>
                </a:solidFill>
                <a:latin typeface="Yu Gothic Medium"/>
                <a:ea typeface="Yu Gothic Light"/>
              </a:rPr>
              <a:t>évaluer une fréquence de maintenance</a:t>
            </a:r>
            <a:endParaRPr b="0" lang="fr-FR" sz="1800" spc="-1" strike="noStrike">
              <a:solidFill>
                <a:srgbClr val="000000"/>
              </a:solidFill>
              <a:latin typeface="Arial"/>
            </a:endParaRPr>
          </a:p>
          <a:p>
            <a:pPr>
              <a:lnSpc>
                <a:spcPct val="100000"/>
              </a:lnSpc>
            </a:pP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object 2"/>
          <p:cNvSpPr/>
          <p:nvPr/>
        </p:nvSpPr>
        <p:spPr>
          <a:xfrm>
            <a:off x="801000" y="2264400"/>
            <a:ext cx="7413120" cy="1474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tabLst>
                <a:tab algn="l" pos="408240"/>
              </a:tabLst>
            </a:pPr>
            <a:r>
              <a:rPr b="0" lang="fr-FR" sz="4800" spc="-1" strike="noStrike">
                <a:solidFill>
                  <a:srgbClr val="f3f1dc"/>
                </a:solidFill>
                <a:latin typeface="Arial"/>
                <a:ea typeface="DejaVu Sans"/>
              </a:rPr>
              <a:t>II</a:t>
            </a:r>
            <a:r>
              <a:rPr b="0" lang="fr-FR" sz="4800" spc="-270" strike="noStrike">
                <a:solidFill>
                  <a:srgbClr val="f3f1dc"/>
                </a:solidFill>
                <a:latin typeface="Arial"/>
                <a:ea typeface="DejaVu Sans"/>
              </a:rPr>
              <a:t> </a:t>
            </a:r>
            <a:r>
              <a:rPr b="0" lang="fr-FR" sz="4800" spc="-1" strike="noStrike">
                <a:solidFill>
                  <a:srgbClr val="f3f1dc"/>
                </a:solidFill>
                <a:latin typeface="Arial"/>
                <a:ea typeface="DejaVu Sans"/>
              </a:rPr>
              <a:t>–</a:t>
            </a:r>
            <a:r>
              <a:rPr b="0" lang="fr-FR" sz="4800" spc="-222" strike="noStrike">
                <a:solidFill>
                  <a:srgbClr val="f3f1dc"/>
                </a:solidFill>
                <a:latin typeface="Arial"/>
                <a:ea typeface="DejaVu Sans"/>
              </a:rPr>
              <a:t> </a:t>
            </a:r>
            <a:r>
              <a:rPr b="0" lang="fr-FR" sz="4800" spc="-165" strike="noStrike">
                <a:solidFill>
                  <a:srgbClr val="f3f1dc"/>
                </a:solidFill>
                <a:latin typeface="Arial"/>
                <a:ea typeface="DejaVu Sans"/>
              </a:rPr>
              <a:t>PRÉPARATION</a:t>
            </a:r>
            <a:r>
              <a:rPr b="0" lang="fr-FR" sz="4800" spc="-231" strike="noStrike">
                <a:solidFill>
                  <a:srgbClr val="f3f1dc"/>
                </a:solidFill>
                <a:latin typeface="Arial"/>
                <a:ea typeface="DejaVu Sans"/>
              </a:rPr>
              <a:t> </a:t>
            </a:r>
            <a:r>
              <a:rPr b="0" lang="fr-FR" sz="4800" spc="-1" strike="noStrike">
                <a:solidFill>
                  <a:srgbClr val="f3f1dc"/>
                </a:solidFill>
                <a:latin typeface="Arial"/>
                <a:ea typeface="DejaVu Sans"/>
              </a:rPr>
              <a:t>DU</a:t>
            </a:r>
            <a:r>
              <a:rPr b="0" lang="fr-FR" sz="4800" spc="-250" strike="noStrike">
                <a:solidFill>
                  <a:srgbClr val="f3f1dc"/>
                </a:solidFill>
                <a:latin typeface="Arial"/>
                <a:ea typeface="DejaVu Sans"/>
              </a:rPr>
              <a:t> </a:t>
            </a:r>
            <a:r>
              <a:rPr b="0" lang="fr-FR" sz="4800" spc="-60" strike="noStrike">
                <a:solidFill>
                  <a:srgbClr val="f3f1dc"/>
                </a:solidFill>
                <a:latin typeface="Arial"/>
                <a:ea typeface="DejaVu Sans"/>
              </a:rPr>
              <a:t>JEU </a:t>
            </a:r>
            <a:r>
              <a:rPr b="0" lang="fr-FR" sz="4800" spc="-12" strike="noStrike">
                <a:solidFill>
                  <a:srgbClr val="f3f1dc"/>
                </a:solidFill>
                <a:latin typeface="Arial"/>
                <a:ea typeface="DejaVu Sans"/>
              </a:rPr>
              <a:t>DE</a:t>
            </a:r>
            <a:r>
              <a:rPr b="0" lang="fr-FR" sz="4800" spc="-321" strike="noStrike">
                <a:solidFill>
                  <a:srgbClr val="f3f1dc"/>
                </a:solidFill>
                <a:latin typeface="Arial"/>
                <a:ea typeface="DejaVu Sans"/>
              </a:rPr>
              <a:t> </a:t>
            </a:r>
            <a:r>
              <a:rPr b="0" lang="fr-FR" sz="4800" spc="-12" strike="noStrike">
                <a:solidFill>
                  <a:srgbClr val="f3f1dc"/>
                </a:solidFill>
                <a:latin typeface="Arial"/>
                <a:ea typeface="DejaVu Sans"/>
              </a:rPr>
              <a:t>DONNÉES</a:t>
            </a:r>
            <a:endParaRPr b="0" lang="fr-FR" sz="4800" spc="-1" strike="noStrike">
              <a:solidFill>
                <a:srgbClr val="000000"/>
              </a:solidFill>
              <a:latin typeface="Arial"/>
            </a:endParaRPr>
          </a:p>
        </p:txBody>
      </p:sp>
      <p:sp>
        <p:nvSpPr>
          <p:cNvPr id="206" name="object 3"/>
          <p:cNvSpPr/>
          <p:nvPr/>
        </p:nvSpPr>
        <p:spPr>
          <a:xfrm>
            <a:off x="801000" y="3809160"/>
            <a:ext cx="2747520" cy="1231920"/>
          </a:xfrm>
          <a:prstGeom prst="rect">
            <a:avLst/>
          </a:prstGeom>
          <a:noFill/>
          <a:ln w="0">
            <a:noFill/>
          </a:ln>
        </p:spPr>
        <p:style>
          <a:lnRef idx="0"/>
          <a:fillRef idx="0"/>
          <a:effectRef idx="0"/>
          <a:fontRef idx="minor"/>
        </p:style>
        <p:txBody>
          <a:bodyPr lIns="0" rIns="0" tIns="48960" bIns="0" anchor="t">
            <a:spAutoFit/>
          </a:bodyPr>
          <a:p>
            <a:pPr marL="12600">
              <a:lnSpc>
                <a:spcPct val="100000"/>
              </a:lnSpc>
              <a:spcBef>
                <a:spcPts val="386"/>
              </a:spcBef>
              <a:tabLst>
                <a:tab algn="l" pos="408240"/>
              </a:tabLst>
            </a:pPr>
            <a:r>
              <a:rPr b="0" lang="fr-FR" sz="2400" spc="-12" strike="noStrike">
                <a:solidFill>
                  <a:srgbClr val="f3f1dc"/>
                </a:solidFill>
                <a:latin typeface="Arial"/>
                <a:ea typeface="DejaVu Sans"/>
              </a:rPr>
              <a:t>Cleaning</a:t>
            </a:r>
            <a:endParaRPr b="0" lang="fr-FR" sz="2400" spc="-1" strike="noStrike">
              <a:solidFill>
                <a:srgbClr val="000000"/>
              </a:solidFill>
              <a:latin typeface="Arial"/>
            </a:endParaRPr>
          </a:p>
          <a:p>
            <a:pPr marL="12600">
              <a:lnSpc>
                <a:spcPts val="3169"/>
              </a:lnSpc>
              <a:spcBef>
                <a:spcPts val="99"/>
              </a:spcBef>
              <a:tabLst>
                <a:tab algn="l" pos="408240"/>
              </a:tabLst>
            </a:pPr>
            <a:r>
              <a:rPr b="0" lang="fr-FR" sz="2400" spc="-1" strike="noStrike">
                <a:solidFill>
                  <a:srgbClr val="f3f1dc"/>
                </a:solidFill>
                <a:latin typeface="Arial"/>
                <a:ea typeface="DejaVu Sans"/>
              </a:rPr>
              <a:t>Feature</a:t>
            </a:r>
            <a:r>
              <a:rPr b="0" lang="fr-FR" sz="2400" spc="-41" strike="noStrike">
                <a:solidFill>
                  <a:srgbClr val="f3f1dc"/>
                </a:solidFill>
                <a:latin typeface="Arial"/>
                <a:ea typeface="DejaVu Sans"/>
              </a:rPr>
              <a:t> </a:t>
            </a:r>
            <a:r>
              <a:rPr b="0" lang="fr-FR" sz="2400" spc="-12" strike="noStrike">
                <a:solidFill>
                  <a:srgbClr val="f3f1dc"/>
                </a:solidFill>
                <a:latin typeface="Arial"/>
                <a:ea typeface="DejaVu Sans"/>
              </a:rPr>
              <a:t>engineering Exploration</a:t>
            </a:r>
            <a:endParaRPr b="0" lang="fr-FR" sz="2400" spc="-1" strike="noStrike">
              <a:solidFill>
                <a:srgbClr val="000000"/>
              </a:solidFill>
              <a:latin typeface="Arial"/>
            </a:endParaRPr>
          </a:p>
        </p:txBody>
      </p:sp>
      <p:sp>
        <p:nvSpPr>
          <p:cNvPr id="207" name="object 38"/>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4DA4F4F3-EBC1-4474-9E21-E1918AA03095}"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536040" y="526320"/>
            <a:ext cx="194004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Cleaning</a:t>
            </a:r>
            <a:endParaRPr b="0" lang="fr-FR" sz="4000" spc="-1" strike="noStrike">
              <a:solidFill>
                <a:srgbClr val="000000"/>
              </a:solidFill>
              <a:latin typeface="Arial"/>
            </a:endParaRPr>
          </a:p>
        </p:txBody>
      </p:sp>
      <p:sp>
        <p:nvSpPr>
          <p:cNvPr id="209" name="object 39"/>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C1042D2E-F16D-447E-8B2D-28D1095282DC}"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pic>
        <p:nvPicPr>
          <p:cNvPr id="210" name="" descr=""/>
          <p:cNvPicPr/>
          <p:nvPr/>
        </p:nvPicPr>
        <p:blipFill>
          <a:blip r:embed="rId1"/>
          <a:stretch/>
        </p:blipFill>
        <p:spPr>
          <a:xfrm>
            <a:off x="484560" y="477000"/>
            <a:ext cx="8155080" cy="4634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536040" y="526320"/>
            <a:ext cx="194004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Cleaning</a:t>
            </a:r>
            <a:endParaRPr b="0" lang="fr-FR" sz="4000" spc="-1" strike="noStrike">
              <a:solidFill>
                <a:srgbClr val="000000"/>
              </a:solidFill>
              <a:latin typeface="Arial"/>
            </a:endParaRPr>
          </a:p>
        </p:txBody>
      </p:sp>
      <p:sp>
        <p:nvSpPr>
          <p:cNvPr id="212" name="object 58"/>
          <p:cNvSpPr/>
          <p:nvPr/>
        </p:nvSpPr>
        <p:spPr>
          <a:xfrm>
            <a:off x="258120" y="1122120"/>
            <a:ext cx="8116560" cy="1122480"/>
          </a:xfrm>
          <a:prstGeom prst="rect">
            <a:avLst/>
          </a:prstGeom>
          <a:noFill/>
          <a:ln w="0">
            <a:noFill/>
          </a:ln>
        </p:spPr>
        <p:style>
          <a:lnRef idx="0"/>
          <a:fillRef idx="0"/>
          <a:effectRef idx="0"/>
          <a:fontRef idx="minor"/>
        </p:style>
        <p:txBody>
          <a:bodyPr lIns="0" rIns="0" tIns="85680" bIns="0" anchor="t">
            <a:spAutoFit/>
          </a:bodyPr>
          <a:p>
            <a:pPr marL="195120" indent="-182160">
              <a:lnSpc>
                <a:spcPct val="100000"/>
              </a:lnSpc>
              <a:spcBef>
                <a:spcPts val="675"/>
              </a:spcBef>
              <a:buClr>
                <a:srgbClr val="92a199"/>
              </a:buClr>
              <a:buSzPct val="85000"/>
              <a:buFont typeface="Symbol"/>
              <a:buChar char=""/>
              <a:tabLst>
                <a:tab algn="l" pos="195120"/>
              </a:tabLst>
            </a:pPr>
            <a:r>
              <a:rPr b="0" lang="fr-FR" sz="2400" spc="-1" strike="noStrike">
                <a:solidFill>
                  <a:srgbClr val="292934"/>
                </a:solidFill>
                <a:latin typeface="Arial"/>
                <a:ea typeface="DejaVu Sans"/>
              </a:rPr>
              <a:t>Données</a:t>
            </a:r>
            <a:r>
              <a:rPr b="0" lang="fr-FR" sz="2400" spc="-7" strike="noStrike">
                <a:solidFill>
                  <a:srgbClr val="292934"/>
                </a:solidFill>
                <a:latin typeface="Arial"/>
                <a:ea typeface="DejaVu Sans"/>
              </a:rPr>
              <a:t> </a:t>
            </a:r>
            <a:r>
              <a:rPr b="0" lang="fr-FR" sz="2400" spc="-1" strike="noStrike">
                <a:solidFill>
                  <a:srgbClr val="292934"/>
                </a:solidFill>
                <a:latin typeface="Arial"/>
                <a:ea typeface="DejaVu Sans"/>
              </a:rPr>
              <a:t>réparties</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en</a:t>
            </a:r>
            <a:r>
              <a:rPr b="0" lang="fr-FR" sz="2400" spc="-21" strike="noStrike">
                <a:solidFill>
                  <a:srgbClr val="292934"/>
                </a:solidFill>
                <a:latin typeface="Arial"/>
                <a:ea typeface="DejaVu Sans"/>
              </a:rPr>
              <a:t> </a:t>
            </a:r>
            <a:r>
              <a:rPr b="0" lang="fr-FR" sz="2400" spc="-1" strike="noStrike">
                <a:solidFill>
                  <a:srgbClr val="292934"/>
                </a:solidFill>
                <a:latin typeface="Arial"/>
                <a:ea typeface="DejaVu Sans"/>
              </a:rPr>
              <a:t>9</a:t>
            </a:r>
            <a:r>
              <a:rPr b="0" lang="fr-FR" sz="2400" spc="-32" strike="noStrike">
                <a:solidFill>
                  <a:srgbClr val="292934"/>
                </a:solidFill>
                <a:latin typeface="Arial"/>
                <a:ea typeface="DejaVu Sans"/>
              </a:rPr>
              <a:t> </a:t>
            </a:r>
            <a:r>
              <a:rPr b="0" lang="fr-FR" sz="2400" spc="-12" strike="noStrike">
                <a:solidFill>
                  <a:srgbClr val="292934"/>
                </a:solidFill>
                <a:latin typeface="Arial"/>
                <a:ea typeface="DejaVu Sans"/>
              </a:rPr>
              <a:t>tables:</a:t>
            </a:r>
            <a:endParaRPr b="0" lang="fr-FR" sz="2400" spc="-1" strike="noStrike">
              <a:solidFill>
                <a:srgbClr val="000000"/>
              </a:solidFill>
              <a:latin typeface="Arial"/>
            </a:endParaRPr>
          </a:p>
          <a:p>
            <a:pPr marL="12600">
              <a:lnSpc>
                <a:spcPct val="100000"/>
              </a:lnSpc>
              <a:spcBef>
                <a:spcPts val="485"/>
              </a:spcBef>
              <a:tabLst>
                <a:tab algn="l" pos="195120"/>
              </a:tabLst>
            </a:pPr>
            <a:r>
              <a:rPr b="0" i="1" lang="fr-FR" sz="2000" spc="-1" strike="noStrike">
                <a:solidFill>
                  <a:srgbClr val="292934"/>
                </a:solidFill>
                <a:latin typeface="Arial"/>
                <a:ea typeface="DejaVu Sans"/>
              </a:rPr>
              <a:t>clients</a:t>
            </a:r>
            <a:r>
              <a:rPr b="0" i="1" lang="fr-FR" sz="2000" spc="-32" strike="noStrike">
                <a:solidFill>
                  <a:srgbClr val="292934"/>
                </a:solidFill>
                <a:latin typeface="Arial"/>
                <a:ea typeface="DejaVu Sans"/>
              </a:rPr>
              <a:t> </a:t>
            </a:r>
            <a:r>
              <a:rPr b="0" i="1" lang="fr-FR" sz="2000" spc="-1" strike="noStrike">
                <a:solidFill>
                  <a:srgbClr val="292934"/>
                </a:solidFill>
                <a:latin typeface="Arial"/>
                <a:ea typeface="DejaVu Sans"/>
              </a:rPr>
              <a:t>/</a:t>
            </a:r>
            <a:r>
              <a:rPr b="0" i="1" lang="fr-FR" sz="2000" spc="-26" strike="noStrike">
                <a:solidFill>
                  <a:srgbClr val="292934"/>
                </a:solidFill>
                <a:latin typeface="Arial"/>
                <a:ea typeface="DejaVu Sans"/>
              </a:rPr>
              <a:t> </a:t>
            </a:r>
            <a:r>
              <a:rPr b="0" i="1" lang="fr-FR" sz="2000" spc="-1" strike="noStrike">
                <a:solidFill>
                  <a:srgbClr val="292934"/>
                </a:solidFill>
                <a:latin typeface="Arial"/>
                <a:ea typeface="DejaVu Sans"/>
              </a:rPr>
              <a:t>geolocalisation</a:t>
            </a:r>
            <a:r>
              <a:rPr b="0" i="1" lang="fr-FR" sz="2000" spc="-26" strike="noStrike">
                <a:solidFill>
                  <a:srgbClr val="292934"/>
                </a:solidFill>
                <a:latin typeface="Arial"/>
                <a:ea typeface="DejaVu Sans"/>
              </a:rPr>
              <a:t> </a:t>
            </a:r>
            <a:r>
              <a:rPr b="0" i="1" lang="fr-FR" sz="2000" spc="-1" strike="noStrike">
                <a:solidFill>
                  <a:srgbClr val="292934"/>
                </a:solidFill>
                <a:latin typeface="Arial"/>
                <a:ea typeface="DejaVu Sans"/>
              </a:rPr>
              <a:t>/</a:t>
            </a:r>
            <a:r>
              <a:rPr b="0" i="1" lang="fr-FR" sz="2000" spc="-12" strike="noStrike">
                <a:solidFill>
                  <a:srgbClr val="292934"/>
                </a:solidFill>
                <a:latin typeface="Arial"/>
                <a:ea typeface="DejaVu Sans"/>
              </a:rPr>
              <a:t> </a:t>
            </a:r>
            <a:r>
              <a:rPr b="0" i="1" lang="fr-FR" sz="2000" spc="-1" strike="noStrike">
                <a:solidFill>
                  <a:srgbClr val="292934"/>
                </a:solidFill>
                <a:latin typeface="Arial"/>
                <a:ea typeface="DejaVu Sans"/>
              </a:rPr>
              <a:t>commandes</a:t>
            </a:r>
            <a:r>
              <a:rPr b="0" i="1" lang="fr-FR" sz="2000" spc="-26" strike="noStrike">
                <a:solidFill>
                  <a:srgbClr val="292934"/>
                </a:solidFill>
                <a:latin typeface="Arial"/>
                <a:ea typeface="DejaVu Sans"/>
              </a:rPr>
              <a:t> </a:t>
            </a:r>
            <a:r>
              <a:rPr b="0" i="1" lang="fr-FR" sz="2000" spc="-1" strike="noStrike">
                <a:solidFill>
                  <a:srgbClr val="292934"/>
                </a:solidFill>
                <a:latin typeface="Arial"/>
                <a:ea typeface="DejaVu Sans"/>
              </a:rPr>
              <a:t>/</a:t>
            </a:r>
            <a:r>
              <a:rPr b="0" i="1" lang="fr-FR" sz="2000" spc="-15" strike="noStrike">
                <a:solidFill>
                  <a:srgbClr val="292934"/>
                </a:solidFill>
                <a:latin typeface="Arial"/>
                <a:ea typeface="DejaVu Sans"/>
              </a:rPr>
              <a:t> </a:t>
            </a:r>
            <a:r>
              <a:rPr b="0" i="1" lang="fr-FR" sz="2000" spc="-1" strike="noStrike">
                <a:solidFill>
                  <a:srgbClr val="292934"/>
                </a:solidFill>
                <a:latin typeface="Arial"/>
                <a:ea typeface="DejaVu Sans"/>
              </a:rPr>
              <a:t>paiements</a:t>
            </a:r>
            <a:r>
              <a:rPr b="0" i="1" lang="fr-FR" sz="2000" spc="-26" strike="noStrike">
                <a:solidFill>
                  <a:srgbClr val="292934"/>
                </a:solidFill>
                <a:latin typeface="Arial"/>
                <a:ea typeface="DejaVu Sans"/>
              </a:rPr>
              <a:t> </a:t>
            </a:r>
            <a:r>
              <a:rPr b="0" i="1" lang="fr-FR" sz="2000" spc="-1" strike="noStrike">
                <a:solidFill>
                  <a:srgbClr val="292934"/>
                </a:solidFill>
                <a:latin typeface="Arial"/>
                <a:ea typeface="DejaVu Sans"/>
              </a:rPr>
              <a:t>/</a:t>
            </a:r>
            <a:r>
              <a:rPr b="0" i="1" lang="fr-FR" sz="2000" spc="-12" strike="noStrike">
                <a:solidFill>
                  <a:srgbClr val="292934"/>
                </a:solidFill>
                <a:latin typeface="Arial"/>
                <a:ea typeface="DejaVu Sans"/>
              </a:rPr>
              <a:t> </a:t>
            </a:r>
            <a:r>
              <a:rPr b="0" i="1" lang="fr-FR" sz="2000" spc="-1" strike="noStrike">
                <a:solidFill>
                  <a:srgbClr val="292934"/>
                </a:solidFill>
                <a:latin typeface="Arial"/>
                <a:ea typeface="DejaVu Sans"/>
              </a:rPr>
              <a:t>produits</a:t>
            </a:r>
            <a:r>
              <a:rPr b="0" i="1" lang="fr-FR" sz="2000" spc="-26" strike="noStrike">
                <a:solidFill>
                  <a:srgbClr val="292934"/>
                </a:solidFill>
                <a:latin typeface="Arial"/>
                <a:ea typeface="DejaVu Sans"/>
              </a:rPr>
              <a:t> </a:t>
            </a:r>
            <a:r>
              <a:rPr b="0" i="1" lang="fr-FR" sz="2000" spc="-1" strike="noStrike">
                <a:solidFill>
                  <a:srgbClr val="292934"/>
                </a:solidFill>
                <a:latin typeface="Arial"/>
                <a:ea typeface="DejaVu Sans"/>
              </a:rPr>
              <a:t>/</a:t>
            </a:r>
            <a:r>
              <a:rPr b="0" i="1" lang="fr-FR" sz="2000" spc="-26" strike="noStrike">
                <a:solidFill>
                  <a:srgbClr val="292934"/>
                </a:solidFill>
                <a:latin typeface="Arial"/>
                <a:ea typeface="DejaVu Sans"/>
              </a:rPr>
              <a:t> </a:t>
            </a:r>
            <a:r>
              <a:rPr b="0" i="1" lang="fr-FR" sz="2000" spc="-1" strike="noStrike">
                <a:solidFill>
                  <a:srgbClr val="292934"/>
                </a:solidFill>
                <a:latin typeface="Arial"/>
                <a:ea typeface="DejaVu Sans"/>
              </a:rPr>
              <a:t>vendeurs</a:t>
            </a:r>
            <a:r>
              <a:rPr b="0" i="1" lang="fr-FR" sz="2000" spc="-35" strike="noStrike">
                <a:solidFill>
                  <a:srgbClr val="292934"/>
                </a:solidFill>
                <a:latin typeface="Arial"/>
                <a:ea typeface="DejaVu Sans"/>
              </a:rPr>
              <a:t> </a:t>
            </a:r>
            <a:r>
              <a:rPr b="0" i="1" lang="fr-FR" sz="2000" spc="-52" strike="noStrike">
                <a:solidFill>
                  <a:srgbClr val="292934"/>
                </a:solidFill>
                <a:latin typeface="Arial"/>
                <a:ea typeface="DejaVu Sans"/>
              </a:rPr>
              <a:t>/ </a:t>
            </a:r>
            <a:r>
              <a:rPr b="0" i="1" lang="fr-FR" sz="2000" spc="-1" strike="noStrike">
                <a:solidFill>
                  <a:srgbClr val="292934"/>
                </a:solidFill>
                <a:latin typeface="Arial"/>
                <a:ea typeface="DejaVu Sans"/>
              </a:rPr>
              <a:t>traduction</a:t>
            </a:r>
            <a:r>
              <a:rPr b="0" i="1" lang="fr-FR" sz="2000" spc="-46" strike="noStrike">
                <a:solidFill>
                  <a:srgbClr val="292934"/>
                </a:solidFill>
                <a:latin typeface="Arial"/>
                <a:ea typeface="DejaVu Sans"/>
              </a:rPr>
              <a:t> </a:t>
            </a:r>
            <a:r>
              <a:rPr b="0" i="1" lang="fr-FR" sz="2000" spc="-1" strike="noStrike">
                <a:solidFill>
                  <a:srgbClr val="292934"/>
                </a:solidFill>
                <a:latin typeface="Arial"/>
                <a:ea typeface="DejaVu Sans"/>
              </a:rPr>
              <a:t>des</a:t>
            </a:r>
            <a:r>
              <a:rPr b="0" i="1" lang="fr-FR" sz="2000" spc="-7" strike="noStrike">
                <a:solidFill>
                  <a:srgbClr val="292934"/>
                </a:solidFill>
                <a:latin typeface="Arial"/>
                <a:ea typeface="DejaVu Sans"/>
              </a:rPr>
              <a:t> </a:t>
            </a:r>
            <a:r>
              <a:rPr b="0" i="1" lang="fr-FR" sz="2000" spc="-1" strike="noStrike">
                <a:solidFill>
                  <a:srgbClr val="292934"/>
                </a:solidFill>
                <a:latin typeface="Arial"/>
                <a:ea typeface="DejaVu Sans"/>
              </a:rPr>
              <a:t>catégories</a:t>
            </a:r>
            <a:r>
              <a:rPr b="0" i="1" lang="fr-FR" sz="2000" spc="-46" strike="noStrike">
                <a:solidFill>
                  <a:srgbClr val="292934"/>
                </a:solidFill>
                <a:latin typeface="Arial"/>
                <a:ea typeface="DejaVu Sans"/>
              </a:rPr>
              <a:t> </a:t>
            </a:r>
            <a:r>
              <a:rPr b="0" i="1" lang="fr-FR" sz="2000" spc="-1" strike="noStrike">
                <a:solidFill>
                  <a:srgbClr val="292934"/>
                </a:solidFill>
                <a:latin typeface="Arial"/>
                <a:ea typeface="DejaVu Sans"/>
              </a:rPr>
              <a:t>de </a:t>
            </a:r>
            <a:r>
              <a:rPr b="0" i="1" lang="fr-FR" sz="2000" spc="-12" strike="noStrike">
                <a:solidFill>
                  <a:srgbClr val="292934"/>
                </a:solidFill>
                <a:latin typeface="Arial"/>
                <a:ea typeface="DejaVu Sans"/>
              </a:rPr>
              <a:t>produits</a:t>
            </a:r>
            <a:endParaRPr b="0" lang="fr-FR" sz="2000" spc="-1" strike="noStrike">
              <a:solidFill>
                <a:srgbClr val="000000"/>
              </a:solidFill>
              <a:latin typeface="Arial"/>
            </a:endParaRPr>
          </a:p>
        </p:txBody>
      </p:sp>
      <p:graphicFrame>
        <p:nvGraphicFramePr>
          <p:cNvPr id="213" name="object 59"/>
          <p:cNvGraphicFramePr/>
          <p:nvPr/>
        </p:nvGraphicFramePr>
        <p:xfrm>
          <a:off x="453960" y="2598120"/>
          <a:ext cx="8071560" cy="2593440"/>
        </p:xfrm>
        <a:graphic>
          <a:graphicData uri="http://schemas.openxmlformats.org/drawingml/2006/table">
            <a:tbl>
              <a:tblPr/>
              <a:tblGrid>
                <a:gridCol w="8071920"/>
              </a:tblGrid>
              <a:tr h="370080">
                <a:tc>
                  <a:txBody>
                    <a:bodyPr anchor="t">
                      <a:noAutofit/>
                    </a:bodyPr>
                    <a:p>
                      <a:pPr marL="91440">
                        <a:lnSpc>
                          <a:spcPct val="100000"/>
                        </a:lnSpc>
                        <a:spcBef>
                          <a:spcPts val="326"/>
                        </a:spcBef>
                        <a:tabLst>
                          <a:tab algn="l" pos="408240"/>
                        </a:tabLst>
                      </a:pPr>
                      <a:r>
                        <a:rPr b="1" lang="fr-FR" sz="1600" spc="-1" strike="noStrike">
                          <a:solidFill>
                            <a:srgbClr val="ffffff"/>
                          </a:solidFill>
                          <a:latin typeface="Arial"/>
                        </a:rPr>
                        <a:t>Principales</a:t>
                      </a:r>
                      <a:r>
                        <a:rPr b="1" lang="fr-FR" sz="1600" spc="-41" strike="noStrike">
                          <a:solidFill>
                            <a:srgbClr val="ffffff"/>
                          </a:solidFill>
                          <a:latin typeface="Arial"/>
                        </a:rPr>
                        <a:t> </a:t>
                      </a:r>
                      <a:r>
                        <a:rPr b="1" lang="fr-FR" sz="1600" spc="-1" strike="noStrike">
                          <a:solidFill>
                            <a:srgbClr val="ffffff"/>
                          </a:solidFill>
                          <a:latin typeface="Arial"/>
                        </a:rPr>
                        <a:t>étapes</a:t>
                      </a:r>
                      <a:r>
                        <a:rPr b="1" lang="fr-FR" sz="1600" spc="-46" strike="noStrike">
                          <a:solidFill>
                            <a:srgbClr val="ffffff"/>
                          </a:solidFill>
                          <a:latin typeface="Arial"/>
                        </a:rPr>
                        <a:t> </a:t>
                      </a:r>
                      <a:r>
                        <a:rPr b="1" lang="fr-FR" sz="1600" spc="-1" strike="noStrike">
                          <a:solidFill>
                            <a:srgbClr val="ffffff"/>
                          </a:solidFill>
                          <a:latin typeface="Arial"/>
                        </a:rPr>
                        <a:t>du</a:t>
                      </a:r>
                      <a:r>
                        <a:rPr b="1" lang="fr-FR" sz="1600" spc="-55" strike="noStrike">
                          <a:solidFill>
                            <a:srgbClr val="ffffff"/>
                          </a:solidFill>
                          <a:latin typeface="Arial"/>
                        </a:rPr>
                        <a:t> </a:t>
                      </a:r>
                      <a:r>
                        <a:rPr b="1" lang="fr-FR" sz="1600" spc="-12" strike="noStrike">
                          <a:solidFill>
                            <a:srgbClr val="ffffff"/>
                          </a:solidFill>
                          <a:latin typeface="Arial"/>
                        </a:rPr>
                        <a:t>nettoyage</a:t>
                      </a:r>
                      <a:endParaRPr b="0" lang="fr-FR" sz="16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r>
              <a:tr h="370800">
                <a:tc>
                  <a:txBody>
                    <a:bodyPr anchor="t">
                      <a:noAutofit/>
                    </a:bodyPr>
                    <a:p>
                      <a:pPr marL="378000" indent="-286560">
                        <a:lnSpc>
                          <a:spcPct val="100000"/>
                        </a:lnSpc>
                        <a:spcBef>
                          <a:spcPts val="326"/>
                        </a:spcBef>
                        <a:buClr>
                          <a:srgbClr val="292934"/>
                        </a:buClr>
                        <a:buFont typeface="Symbol"/>
                        <a:buChar char=""/>
                        <a:tabLst>
                          <a:tab algn="l" pos="378000"/>
                        </a:tabLst>
                      </a:pPr>
                      <a:r>
                        <a:rPr b="0" lang="fr-FR" sz="1600" spc="-1" strike="noStrike">
                          <a:solidFill>
                            <a:srgbClr val="292934"/>
                          </a:solidFill>
                          <a:latin typeface="Arial"/>
                        </a:rPr>
                        <a:t>Imputation</a:t>
                      </a:r>
                      <a:r>
                        <a:rPr b="0" lang="fr-FR" sz="1600" spc="-35" strike="noStrike">
                          <a:solidFill>
                            <a:srgbClr val="292934"/>
                          </a:solidFill>
                          <a:latin typeface="Arial"/>
                        </a:rPr>
                        <a:t> </a:t>
                      </a:r>
                      <a:r>
                        <a:rPr b="0" lang="fr-FR" sz="1600" spc="-1" strike="noStrike">
                          <a:solidFill>
                            <a:srgbClr val="292934"/>
                          </a:solidFill>
                          <a:latin typeface="Arial"/>
                        </a:rPr>
                        <a:t>pour</a:t>
                      </a:r>
                      <a:r>
                        <a:rPr b="0" lang="fr-FR" sz="1600" spc="-26" strike="noStrike">
                          <a:solidFill>
                            <a:srgbClr val="292934"/>
                          </a:solidFill>
                          <a:latin typeface="Arial"/>
                        </a:rPr>
                        <a:t> </a:t>
                      </a:r>
                      <a:r>
                        <a:rPr b="0" lang="fr-FR" sz="1600" spc="-1" strike="noStrike">
                          <a:solidFill>
                            <a:srgbClr val="292934"/>
                          </a:solidFill>
                          <a:latin typeface="Arial"/>
                        </a:rPr>
                        <a:t>les</a:t>
                      </a:r>
                      <a:r>
                        <a:rPr b="0" lang="fr-FR" sz="1600" spc="-46" strike="noStrike">
                          <a:solidFill>
                            <a:srgbClr val="292934"/>
                          </a:solidFill>
                          <a:latin typeface="Arial"/>
                        </a:rPr>
                        <a:t> </a:t>
                      </a:r>
                      <a:r>
                        <a:rPr b="0" lang="fr-FR" sz="1600" spc="-12" strike="noStrike">
                          <a:solidFill>
                            <a:srgbClr val="292934"/>
                          </a:solidFill>
                          <a:latin typeface="Arial"/>
                        </a:rPr>
                        <a:t>informations</a:t>
                      </a:r>
                      <a:r>
                        <a:rPr b="0" lang="fr-FR" sz="1600" spc="-35" strike="noStrike">
                          <a:solidFill>
                            <a:srgbClr val="292934"/>
                          </a:solidFill>
                          <a:latin typeface="Arial"/>
                        </a:rPr>
                        <a:t> </a:t>
                      </a:r>
                      <a:r>
                        <a:rPr b="0" lang="fr-FR" sz="1600" spc="-12" strike="noStrike">
                          <a:solidFill>
                            <a:srgbClr val="292934"/>
                          </a:solidFill>
                          <a:latin typeface="Arial"/>
                        </a:rPr>
                        <a:t>manquantes</a:t>
                      </a:r>
                      <a:endParaRPr b="0" lang="fr-FR" sz="16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cdfde"/>
                    </a:solidFill>
                  </a:tcPr>
                </a:tc>
              </a:tr>
              <a:tr h="370080">
                <a:tc>
                  <a:txBody>
                    <a:bodyPr anchor="t">
                      <a:noAutofit/>
                    </a:bodyPr>
                    <a:p>
                      <a:pPr marL="378000" indent="-286560">
                        <a:lnSpc>
                          <a:spcPct val="100000"/>
                        </a:lnSpc>
                        <a:spcBef>
                          <a:spcPts val="326"/>
                        </a:spcBef>
                        <a:buClr>
                          <a:srgbClr val="292934"/>
                        </a:buClr>
                        <a:buFont typeface="Symbol"/>
                        <a:buChar char=""/>
                        <a:tabLst>
                          <a:tab algn="l" pos="378000"/>
                        </a:tabLst>
                      </a:pPr>
                      <a:r>
                        <a:rPr b="0" lang="fr-FR" sz="1600" spc="-12" strike="noStrike">
                          <a:solidFill>
                            <a:srgbClr val="292934"/>
                          </a:solidFill>
                          <a:latin typeface="Arial"/>
                        </a:rPr>
                        <a:t>Types</a:t>
                      </a:r>
                      <a:r>
                        <a:rPr b="0" lang="fr-FR" sz="1600" spc="-46" strike="noStrike">
                          <a:solidFill>
                            <a:srgbClr val="292934"/>
                          </a:solidFill>
                          <a:latin typeface="Arial"/>
                        </a:rPr>
                        <a:t> </a:t>
                      </a:r>
                      <a:r>
                        <a:rPr b="0" lang="fr-FR" sz="1600" spc="-1" strike="noStrike">
                          <a:solidFill>
                            <a:srgbClr val="292934"/>
                          </a:solidFill>
                          <a:latin typeface="Arial"/>
                        </a:rPr>
                        <a:t>de</a:t>
                      </a:r>
                      <a:r>
                        <a:rPr b="0" lang="fr-FR" sz="1600" spc="-66" strike="noStrike">
                          <a:solidFill>
                            <a:srgbClr val="292934"/>
                          </a:solidFill>
                          <a:latin typeface="Arial"/>
                        </a:rPr>
                        <a:t> </a:t>
                      </a:r>
                      <a:r>
                        <a:rPr b="0" lang="fr-FR" sz="1600" spc="-12" strike="noStrike">
                          <a:solidFill>
                            <a:srgbClr val="292934"/>
                          </a:solidFill>
                          <a:latin typeface="Arial"/>
                        </a:rPr>
                        <a:t>données</a:t>
                      </a:r>
                      <a:endParaRPr b="0" lang="fr-FR" sz="16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defee"/>
                    </a:solidFill>
                  </a:tcPr>
                </a:tc>
              </a:tr>
              <a:tr h="370080">
                <a:tc>
                  <a:txBody>
                    <a:bodyPr anchor="t">
                      <a:noAutofit/>
                    </a:bodyPr>
                    <a:p>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e"/>
                    </a:solidFill>
                  </a:tcPr>
                </a:tc>
              </a:tr>
              <a:tr h="370800">
                <a:tc>
                  <a:txBody>
                    <a:bodyPr anchor="t">
                      <a:noAutofit/>
                    </a:bodyPr>
                    <a:p>
                      <a:pPr marL="378000" indent="-286560">
                        <a:lnSpc>
                          <a:spcPct val="100000"/>
                        </a:lnSpc>
                        <a:spcBef>
                          <a:spcPts val="329"/>
                        </a:spcBef>
                        <a:buClr>
                          <a:srgbClr val="292934"/>
                        </a:buClr>
                        <a:buFont typeface="Symbol"/>
                        <a:buChar char=""/>
                        <a:tabLst>
                          <a:tab algn="l" pos="378000"/>
                        </a:tabLst>
                      </a:pPr>
                      <a:r>
                        <a:rPr b="0" lang="fr-FR" sz="1600" spc="-12" strike="noStrike">
                          <a:solidFill>
                            <a:srgbClr val="292934"/>
                          </a:solidFill>
                          <a:latin typeface="Arial"/>
                        </a:rPr>
                        <a:t>Suppression</a:t>
                      </a:r>
                      <a:r>
                        <a:rPr b="0" lang="fr-FR" sz="1600" spc="-52" strike="noStrike">
                          <a:solidFill>
                            <a:srgbClr val="292934"/>
                          </a:solidFill>
                          <a:latin typeface="Arial"/>
                        </a:rPr>
                        <a:t> </a:t>
                      </a:r>
                      <a:r>
                        <a:rPr b="0" lang="fr-FR" sz="1600" spc="-1" strike="noStrike">
                          <a:solidFill>
                            <a:srgbClr val="292934"/>
                          </a:solidFill>
                          <a:latin typeface="Arial"/>
                        </a:rPr>
                        <a:t>des</a:t>
                      </a:r>
                      <a:r>
                        <a:rPr b="0" lang="fr-FR" sz="1600" spc="-26" strike="noStrike">
                          <a:solidFill>
                            <a:srgbClr val="292934"/>
                          </a:solidFill>
                          <a:latin typeface="Arial"/>
                        </a:rPr>
                        <a:t> </a:t>
                      </a:r>
                      <a:r>
                        <a:rPr b="0" lang="fr-FR" sz="1600" spc="-1" strike="noStrike">
                          <a:solidFill>
                            <a:srgbClr val="292934"/>
                          </a:solidFill>
                          <a:latin typeface="Arial"/>
                        </a:rPr>
                        <a:t>outliers</a:t>
                      </a:r>
                      <a:r>
                        <a:rPr b="0" lang="fr-FR" sz="1600" spc="-41" strike="noStrike">
                          <a:solidFill>
                            <a:srgbClr val="292934"/>
                          </a:solidFill>
                          <a:latin typeface="Arial"/>
                        </a:rPr>
                        <a:t> </a:t>
                      </a:r>
                      <a:r>
                        <a:rPr b="0" lang="fr-FR" sz="1600" spc="-1" strike="noStrike">
                          <a:solidFill>
                            <a:srgbClr val="292934"/>
                          </a:solidFill>
                          <a:latin typeface="Arial"/>
                        </a:rPr>
                        <a:t>univariés</a:t>
                      </a:r>
                      <a:r>
                        <a:rPr b="0" lang="fr-FR" sz="1600" spc="-41" strike="noStrike">
                          <a:solidFill>
                            <a:srgbClr val="292934"/>
                          </a:solidFill>
                          <a:latin typeface="Arial"/>
                        </a:rPr>
                        <a:t> </a:t>
                      </a:r>
                      <a:r>
                        <a:rPr b="0" lang="fr-FR" sz="1600" spc="-1" strike="noStrike">
                          <a:solidFill>
                            <a:srgbClr val="292934"/>
                          </a:solidFill>
                          <a:latin typeface="Arial"/>
                        </a:rPr>
                        <a:t>et</a:t>
                      </a:r>
                      <a:r>
                        <a:rPr b="0" lang="fr-FR" sz="1600" spc="-21" strike="noStrike">
                          <a:solidFill>
                            <a:srgbClr val="292934"/>
                          </a:solidFill>
                          <a:latin typeface="Arial"/>
                        </a:rPr>
                        <a:t> </a:t>
                      </a:r>
                      <a:r>
                        <a:rPr b="0" lang="fr-FR" sz="1600" spc="-12" strike="noStrike">
                          <a:solidFill>
                            <a:srgbClr val="292934"/>
                          </a:solidFill>
                          <a:latin typeface="Arial"/>
                        </a:rPr>
                        <a:t>multivariés</a:t>
                      </a:r>
                      <a:endParaRPr b="0" lang="fr-FR" sz="16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defee"/>
                    </a:solidFill>
                  </a:tcPr>
                </a:tc>
              </a:tr>
              <a:tr h="370800">
                <a:tc>
                  <a:txBody>
                    <a:bodyPr anchor="t">
                      <a:noAutofit/>
                    </a:bodyPr>
                    <a:p>
                      <a:pPr marL="378000" indent="-286560">
                        <a:lnSpc>
                          <a:spcPct val="100000"/>
                        </a:lnSpc>
                        <a:spcBef>
                          <a:spcPts val="329"/>
                        </a:spcBef>
                        <a:buClr>
                          <a:srgbClr val="292934"/>
                        </a:buClr>
                        <a:buFont typeface="Symbol"/>
                        <a:buChar char=""/>
                        <a:tabLst>
                          <a:tab algn="l" pos="378000"/>
                        </a:tabLst>
                      </a:pPr>
                      <a:r>
                        <a:rPr b="0" lang="fr-FR" sz="1600" spc="-1" strike="noStrike">
                          <a:solidFill>
                            <a:srgbClr val="292934"/>
                          </a:solidFill>
                          <a:latin typeface="Arial"/>
                        </a:rPr>
                        <a:t>Création</a:t>
                      </a:r>
                      <a:r>
                        <a:rPr b="0" lang="fr-FR" sz="1600" spc="-55" strike="noStrike">
                          <a:solidFill>
                            <a:srgbClr val="292934"/>
                          </a:solidFill>
                          <a:latin typeface="Arial"/>
                        </a:rPr>
                        <a:t> </a:t>
                      </a:r>
                      <a:r>
                        <a:rPr b="0" lang="fr-FR" sz="1600" spc="-1" strike="noStrike">
                          <a:solidFill>
                            <a:srgbClr val="292934"/>
                          </a:solidFill>
                          <a:latin typeface="Arial"/>
                        </a:rPr>
                        <a:t>de</a:t>
                      </a:r>
                      <a:r>
                        <a:rPr b="0" lang="fr-FR" sz="1600" spc="-72" strike="noStrike">
                          <a:solidFill>
                            <a:srgbClr val="292934"/>
                          </a:solidFill>
                          <a:latin typeface="Arial"/>
                        </a:rPr>
                        <a:t> </a:t>
                      </a:r>
                      <a:r>
                        <a:rPr b="0" lang="fr-FR" sz="1600" spc="-1" strike="noStrike">
                          <a:solidFill>
                            <a:srgbClr val="292934"/>
                          </a:solidFill>
                          <a:latin typeface="Arial"/>
                        </a:rPr>
                        <a:t>nouvelles</a:t>
                      </a:r>
                      <a:r>
                        <a:rPr b="0" lang="fr-FR" sz="1600" spc="-80" strike="noStrike">
                          <a:solidFill>
                            <a:srgbClr val="292934"/>
                          </a:solidFill>
                          <a:latin typeface="Arial"/>
                        </a:rPr>
                        <a:t> </a:t>
                      </a:r>
                      <a:r>
                        <a:rPr b="0" lang="fr-FR" sz="1600" spc="-12" strike="noStrike">
                          <a:solidFill>
                            <a:srgbClr val="292934"/>
                          </a:solidFill>
                          <a:latin typeface="Arial"/>
                        </a:rPr>
                        <a:t>features</a:t>
                      </a:r>
                      <a:endParaRPr b="0" lang="fr-FR" sz="16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e"/>
                    </a:solidFill>
                  </a:tcPr>
                </a:tc>
              </a:tr>
              <a:tr h="370800">
                <a:tc>
                  <a:txBody>
                    <a:bodyPr anchor="t">
                      <a:noAutofit/>
                    </a:bodyPr>
                    <a:p>
                      <a:pPr marL="378000" indent="-286560">
                        <a:lnSpc>
                          <a:spcPct val="100000"/>
                        </a:lnSpc>
                        <a:spcBef>
                          <a:spcPts val="329"/>
                        </a:spcBef>
                        <a:buClr>
                          <a:srgbClr val="292934"/>
                        </a:buClr>
                        <a:buFont typeface="Symbol"/>
                        <a:buChar char=""/>
                        <a:tabLst>
                          <a:tab algn="l" pos="378000"/>
                        </a:tabLst>
                      </a:pPr>
                      <a:r>
                        <a:rPr b="0" lang="fr-FR" sz="1600" spc="-12" strike="noStrike">
                          <a:solidFill>
                            <a:srgbClr val="292934"/>
                          </a:solidFill>
                          <a:latin typeface="Arial"/>
                        </a:rPr>
                        <a:t>Assemblage</a:t>
                      </a:r>
                      <a:r>
                        <a:rPr b="0" lang="fr-FR" sz="1600" spc="-52" strike="noStrike">
                          <a:solidFill>
                            <a:srgbClr val="292934"/>
                          </a:solidFill>
                          <a:latin typeface="Arial"/>
                        </a:rPr>
                        <a:t> </a:t>
                      </a:r>
                      <a:r>
                        <a:rPr b="0" lang="fr-FR" sz="1600" spc="-1" strike="noStrike">
                          <a:solidFill>
                            <a:srgbClr val="292934"/>
                          </a:solidFill>
                          <a:latin typeface="Arial"/>
                        </a:rPr>
                        <a:t>dans</a:t>
                      </a:r>
                      <a:r>
                        <a:rPr b="0" lang="fr-FR" sz="1600" spc="-32" strike="noStrike">
                          <a:solidFill>
                            <a:srgbClr val="292934"/>
                          </a:solidFill>
                          <a:latin typeface="Arial"/>
                        </a:rPr>
                        <a:t> </a:t>
                      </a:r>
                      <a:r>
                        <a:rPr b="0" lang="fr-FR" sz="1600" spc="-1" strike="noStrike">
                          <a:solidFill>
                            <a:srgbClr val="292934"/>
                          </a:solidFill>
                          <a:latin typeface="Arial"/>
                        </a:rPr>
                        <a:t>une</a:t>
                      </a:r>
                      <a:r>
                        <a:rPr b="0" lang="fr-FR" sz="1600" spc="-41" strike="noStrike">
                          <a:solidFill>
                            <a:srgbClr val="292934"/>
                          </a:solidFill>
                          <a:latin typeface="Arial"/>
                        </a:rPr>
                        <a:t> </a:t>
                      </a:r>
                      <a:r>
                        <a:rPr b="0" lang="fr-FR" sz="1600" spc="-1" strike="noStrike">
                          <a:solidFill>
                            <a:srgbClr val="292934"/>
                          </a:solidFill>
                          <a:latin typeface="Arial"/>
                        </a:rPr>
                        <a:t>table</a:t>
                      </a:r>
                      <a:r>
                        <a:rPr b="0" lang="fr-FR" sz="1600" spc="-35" strike="noStrike">
                          <a:solidFill>
                            <a:srgbClr val="292934"/>
                          </a:solidFill>
                          <a:latin typeface="Arial"/>
                        </a:rPr>
                        <a:t> </a:t>
                      </a:r>
                      <a:r>
                        <a:rPr b="0" lang="fr-FR" sz="1600" spc="-1" strike="noStrike">
                          <a:solidFill>
                            <a:srgbClr val="292934"/>
                          </a:solidFill>
                          <a:latin typeface="Arial"/>
                        </a:rPr>
                        <a:t>unique</a:t>
                      </a:r>
                      <a:r>
                        <a:rPr b="0" lang="fr-FR" sz="1600" spc="-41" strike="noStrike">
                          <a:solidFill>
                            <a:srgbClr val="292934"/>
                          </a:solidFill>
                          <a:latin typeface="Arial"/>
                        </a:rPr>
                        <a:t> </a:t>
                      </a:r>
                      <a:r>
                        <a:rPr b="0" lang="fr-FR" sz="1600" spc="-1" strike="noStrike">
                          <a:solidFill>
                            <a:srgbClr val="292934"/>
                          </a:solidFill>
                          <a:latin typeface="Arial"/>
                        </a:rPr>
                        <a:t>avec</a:t>
                      </a:r>
                      <a:r>
                        <a:rPr b="0" lang="fr-FR" sz="1600" spc="-46" strike="noStrike">
                          <a:solidFill>
                            <a:srgbClr val="292934"/>
                          </a:solidFill>
                          <a:latin typeface="Arial"/>
                        </a:rPr>
                        <a:t> </a:t>
                      </a:r>
                      <a:r>
                        <a:rPr b="0" lang="fr-FR" sz="1600" spc="-1" strike="noStrike">
                          <a:solidFill>
                            <a:srgbClr val="292934"/>
                          </a:solidFill>
                          <a:latin typeface="Arial"/>
                        </a:rPr>
                        <a:t>pour</a:t>
                      </a:r>
                      <a:r>
                        <a:rPr b="0" lang="fr-FR" sz="1600" spc="-21" strike="noStrike">
                          <a:solidFill>
                            <a:srgbClr val="292934"/>
                          </a:solidFill>
                          <a:latin typeface="Arial"/>
                        </a:rPr>
                        <a:t> </a:t>
                      </a:r>
                      <a:r>
                        <a:rPr b="0" lang="fr-FR" sz="1600" spc="-1" strike="noStrike">
                          <a:solidFill>
                            <a:srgbClr val="292934"/>
                          </a:solidFill>
                          <a:latin typeface="Arial"/>
                        </a:rPr>
                        <a:t>index</a:t>
                      </a:r>
                      <a:r>
                        <a:rPr b="0" lang="fr-FR" sz="1600" spc="-35" strike="noStrike">
                          <a:solidFill>
                            <a:srgbClr val="292934"/>
                          </a:solidFill>
                          <a:latin typeface="Arial"/>
                        </a:rPr>
                        <a:t> </a:t>
                      </a:r>
                      <a:r>
                        <a:rPr b="0" lang="fr-FR" sz="1600" spc="-1" strike="noStrike">
                          <a:solidFill>
                            <a:srgbClr val="292934"/>
                          </a:solidFill>
                          <a:latin typeface="Arial"/>
                        </a:rPr>
                        <a:t>l’id</a:t>
                      </a:r>
                      <a:r>
                        <a:rPr b="0" lang="fr-FR" sz="1600" spc="-60" strike="noStrike">
                          <a:solidFill>
                            <a:srgbClr val="292934"/>
                          </a:solidFill>
                          <a:latin typeface="Arial"/>
                        </a:rPr>
                        <a:t> </a:t>
                      </a:r>
                      <a:r>
                        <a:rPr b="0" lang="fr-FR" sz="1600" spc="-12" strike="noStrike">
                          <a:solidFill>
                            <a:srgbClr val="292934"/>
                          </a:solidFill>
                          <a:latin typeface="Arial"/>
                        </a:rPr>
                        <a:t>client</a:t>
                      </a:r>
                      <a:endParaRPr b="0" lang="fr-FR" sz="16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defee"/>
                    </a:solidFill>
                  </a:tcPr>
                </a:tc>
              </a:tr>
            </a:tbl>
          </a:graphicData>
        </a:graphic>
      </p:graphicFrame>
      <p:sp>
        <p:nvSpPr>
          <p:cNvPr id="214" name="object 60"/>
          <p:cNvSpPr/>
          <p:nvPr/>
        </p:nvSpPr>
        <p:spPr>
          <a:xfrm>
            <a:off x="7700040" y="27000"/>
            <a:ext cx="93888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tabLst>
                <a:tab algn="l" pos="408240"/>
              </a:tabLst>
            </a:pPr>
            <a:r>
              <a:rPr b="1" lang="fr-FR" sz="1400" spc="-1" strike="noStrike">
                <a:solidFill>
                  <a:srgbClr val="ffffff"/>
                </a:solidFill>
                <a:latin typeface="Arial"/>
                <a:ea typeface="DejaVu Sans"/>
              </a:rPr>
              <a:t> </a:t>
            </a:r>
            <a:fld id="{6460B4DB-1DFE-41E5-AA4C-9CCA2B45A936}" type="slidenum">
              <a:rPr b="1" lang="fr-FR" sz="1400" spc="-1" strike="noStrike">
                <a:solidFill>
                  <a:srgbClr val="ffffff"/>
                </a:solidFill>
                <a:latin typeface="Arial"/>
                <a:ea typeface="DejaVu Sans"/>
              </a:rPr>
              <a:t>&lt;numéro&gt;</a:t>
            </a:fld>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419</TotalTime>
  <Application>LibreOffice/7.5.1.2$Windows_X86_64 LibreOffice_project/fcbaee479e84c6cd81291587d2ee68cba099e129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2023-09-25T09:55:59Z</dcterms:created>
  <dc:creator/>
  <dc:description/>
  <dc:language>fr-FR</dc:language>
  <cp:lastModifiedBy/>
  <dcterms:modified xsi:type="dcterms:W3CDTF">2023-09-26T13:43:00Z</dcterms:modified>
  <cp:revision>8</cp:revision>
  <dc:subject/>
  <dc:title>Projet 4 – Anticipez les besoins en consommation électrique de bâtiments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2020-01-20T00:00:00Z</vt:filetime>
  </property>
  <property fmtid="{D5CDD505-2E9C-101B-9397-08002B2CF9AE}" pid="3" name="Creator">
    <vt:lpwstr>Microsoft® PowerPoint® 2010</vt:lpwstr>
  </property>
  <property fmtid="{D5CDD505-2E9C-101B-9397-08002B2CF9AE}" pid="4" name="LastSaved">
    <vt:filetime>2023-07-11T00:00:00Z</vt:filetime>
  </property>
  <property fmtid="{D5CDD505-2E9C-101B-9397-08002B2CF9AE}" pid="5" name="PresentationFormat">
    <vt:lpwstr>On-screen Show (4:3)</vt:lpwstr>
  </property>
  <property fmtid="{D5CDD505-2E9C-101B-9397-08002B2CF9AE}" pid="6" name="Producer">
    <vt:lpwstr>Microsoft® PowerPoint® 2010</vt:lpwstr>
  </property>
</Properties>
</file>