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1.xml" ContentType="application/xml"/>
  <Override PartName="/customXml/itemProps3.xml" ContentType="application/vnd.openxmlformats-officedocument.customXmlProperties+xml"/>
  <Override PartName="/customXml/itemProps1.xml" ContentType="application/vnd.openxmlformats-officedocument.customXmlProperties+xml"/>
  <Override PartName="/customXml/item2.xml" ContentType="application/xml"/>
  <Override PartName="/customXml/itemProps2.xml" ContentType="application/vnd.openxmlformats-officedocument.customXmlProperties+xml"/>
  <Override PartName="/customXml/_rels/item1.xml.rels" ContentType="application/vnd.openxmlformats-package.relationships+xml"/>
  <Override PartName="/customXml/_rels/item2.xml.rels" ContentType="application/vnd.openxmlformats-package.relationships+xml"/>
  <Override PartName="/customXml/_rels/item3.xml.rels" ContentType="application/vnd.openxmlformats-package.relationships+xml"/>
  <Override PartName="/customXml/item3.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13.xml" ContentType="application/vnd.openxmlformats-officedocument.presentationml.slideLayout+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13.xml.rels" ContentType="application/vnd.openxmlformats-package.relationships+xml"/>
  <Override PartName="/ppt/slideLayouts/_rels/slideLayout8.xml.rels" ContentType="application/vnd.openxmlformats-package.relationships+xml"/>
  <Override PartName="/ppt/slideLayouts/_rels/slideLayout14.xml.rels" ContentType="application/vnd.openxmlformats-package.relationships+xml"/>
  <Override PartName="/ppt/slideLayouts/_rels/slideLayout9.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media/image1.png" ContentType="image/png"/>
  <Override PartName="/ppt/media/image2.png" ContentType="image/png"/>
  <Override PartName="/ppt/media/image3.png" ContentType="image/png"/>
  <Override PartName="/ppt/media/image4.png" ContentType="image/png"/>
  <Override PartName="/ppt/media/image10.png" ContentType="image/png"/>
  <Override PartName="/ppt/media/image5.png" ContentType="image/png"/>
  <Override PartName="/ppt/media/image11.png" ContentType="image/png"/>
  <Override PartName="/ppt/media/image6.png" ContentType="image/png"/>
  <Override PartName="/ppt/media/image7.png" ContentType="image/png"/>
  <Override PartName="/ppt/media/image12.png" ContentType="image/png"/>
  <Override PartName="/ppt/media/image8.png" ContentType="image/png"/>
  <Override PartName="/ppt/media/image13.png" ContentType="image/png"/>
  <Override PartName="/ppt/media/image9.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_rels/presentation.xml.rels" ContentType="application/vnd.openxmlformats-package.relationships+xml"/>
  <Override PartName="/_rels/.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presProps" Target="presProps.xml"/>
</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D19F43-69EB-491B-925D-E37DC05D5A0D}" type="doc">
      <dgm:prSet loTypeId="urn:microsoft.com/office/officeart/2005/8/layout/list1" loCatId="list" qsTypeId="urn:microsoft.com/office/officeart/2005/8/quickstyle/simple3" qsCatId="simple" csTypeId="urn:microsoft.com/office/officeart/2005/8/colors/colorful1" csCatId="colorful" phldr="1"/>
      <dgm:spPr/>
      <dgm:t>
        <a:bodyPr/>
        <a:lstStyle/>
        <a:p>
          <a:endParaRPr lang="fr-FR"/>
        </a:p>
      </dgm:t>
    </dgm:pt>
    <dgm:pt modelId="{AA890FE6-F704-4DC3-AB81-56CFACD979DD}">
      <dgm:prSet phldrT="[Texte]"/>
      <dgm:spPr/>
      <dgm:t>
        <a:bodyPr/>
        <a:lstStyle/>
        <a:p>
          <a:r>
            <a:rPr lang="fr-FR" b="1"/>
            <a:t>I - PRESENTATION</a:t>
          </a:r>
          <a:endParaRPr lang="fr-FR" b="1" dirty="0"/>
        </a:p>
      </dgm:t>
    </dgm:pt>
    <dgm:pt modelId="{C324311E-77E6-4F9C-B915-32918D575794}" type="parTrans" cxnId="{62BD267C-1E01-4FC4-8D23-B87F2E06A829}">
      <dgm:prSet/>
      <dgm:spPr/>
      <dgm:t>
        <a:bodyPr/>
        <a:lstStyle/>
        <a:p>
          <a:endParaRPr lang="fr-FR"/>
        </a:p>
      </dgm:t>
    </dgm:pt>
    <dgm:pt modelId="{91971FEF-92A0-4DC1-A55A-F295A02742A4}" type="sibTrans" cxnId="{62BD267C-1E01-4FC4-8D23-B87F2E06A829}">
      <dgm:prSet/>
      <dgm:spPr/>
      <dgm:t>
        <a:bodyPr/>
        <a:lstStyle/>
        <a:p>
          <a:endParaRPr lang="fr-FR"/>
        </a:p>
      </dgm:t>
    </dgm:pt>
    <dgm:pt modelId="{E43A8C75-8E08-4BCE-84F2-8DC279E8680C}">
      <dgm:prSet phldrT="[Texte]"/>
      <dgm:spPr/>
      <dgm:t>
        <a:bodyPr/>
        <a:lstStyle/>
        <a:p>
          <a:r>
            <a:rPr lang="fr-FR" b="1"/>
            <a:t>II- ETUDE DES DONNEES</a:t>
          </a:r>
          <a:endParaRPr lang="fr-FR" b="1" dirty="0"/>
        </a:p>
      </dgm:t>
    </dgm:pt>
    <dgm:pt modelId="{3071D1B6-BA53-4ED9-91DF-3AA857249CB9}" type="parTrans" cxnId="{9BEB70BD-C80D-4D70-A414-7FDD8DF5AD34}">
      <dgm:prSet/>
      <dgm:spPr/>
      <dgm:t>
        <a:bodyPr/>
        <a:lstStyle/>
        <a:p>
          <a:endParaRPr lang="fr-FR"/>
        </a:p>
      </dgm:t>
    </dgm:pt>
    <dgm:pt modelId="{D4EA6064-A8F1-4CD0-B9CF-0669FBCF787A}" type="sibTrans" cxnId="{9BEB70BD-C80D-4D70-A414-7FDD8DF5AD34}">
      <dgm:prSet/>
      <dgm:spPr/>
      <dgm:t>
        <a:bodyPr/>
        <a:lstStyle/>
        <a:p>
          <a:endParaRPr lang="fr-FR"/>
        </a:p>
      </dgm:t>
    </dgm:pt>
    <dgm:pt modelId="{C68C4483-E61B-4E6C-A065-0DEB1254E6A8}">
      <dgm:prSet phldrT="[Texte]"/>
      <dgm:spPr/>
      <dgm:t>
        <a:bodyPr/>
        <a:lstStyle/>
        <a:p>
          <a:r>
            <a:rPr lang="fr-FR" b="1"/>
            <a:t>III – MODELISATION</a:t>
          </a:r>
          <a:endParaRPr lang="fr-FR" b="1" dirty="0"/>
        </a:p>
      </dgm:t>
    </dgm:pt>
    <dgm:pt modelId="{1830188F-1CBA-4B1D-80B6-53CA23F36F3B}" type="parTrans" cxnId="{DAB87356-8498-41CB-BD85-62F17D87E99F}">
      <dgm:prSet/>
      <dgm:spPr/>
      <dgm:t>
        <a:bodyPr/>
        <a:lstStyle/>
        <a:p>
          <a:endParaRPr lang="fr-FR"/>
        </a:p>
      </dgm:t>
    </dgm:pt>
    <dgm:pt modelId="{58B539C2-B621-40A8-BFE3-02354167D0A3}" type="sibTrans" cxnId="{DAB87356-8498-41CB-BD85-62F17D87E99F}">
      <dgm:prSet/>
      <dgm:spPr/>
      <dgm:t>
        <a:bodyPr/>
        <a:lstStyle/>
        <a:p>
          <a:endParaRPr lang="fr-FR"/>
        </a:p>
      </dgm:t>
    </dgm:pt>
    <dgm:pt modelId="{9E5D7C11-A401-4C39-9372-EAAEB66AB7A6}">
      <dgm:prSet/>
      <dgm:spPr/>
      <dgm:t>
        <a:bodyPr/>
        <a:lstStyle/>
        <a:p>
          <a:pPr>
            <a:lnSpc>
              <a:spcPct val="100000"/>
            </a:lnSpc>
          </a:pPr>
          <a:r>
            <a:rPr lang="fr-FR" dirty="0"/>
            <a:t>Présentation du projet</a:t>
          </a:r>
        </a:p>
      </dgm:t>
    </dgm:pt>
    <dgm:pt modelId="{CE82B964-CC9C-440A-A0CB-170FE1ECD908}" type="parTrans" cxnId="{EACDC1D4-C156-4E56-A646-1F7C4C211EC2}">
      <dgm:prSet/>
      <dgm:spPr/>
      <dgm:t>
        <a:bodyPr/>
        <a:lstStyle/>
        <a:p>
          <a:endParaRPr lang="fr-FR"/>
        </a:p>
      </dgm:t>
    </dgm:pt>
    <dgm:pt modelId="{7CF0216C-433E-443F-B42E-9C6A5CA50AA1}" type="sibTrans" cxnId="{EACDC1D4-C156-4E56-A646-1F7C4C211EC2}">
      <dgm:prSet/>
      <dgm:spPr/>
      <dgm:t>
        <a:bodyPr/>
        <a:lstStyle/>
        <a:p>
          <a:endParaRPr lang="fr-FR"/>
        </a:p>
      </dgm:t>
    </dgm:pt>
    <dgm:pt modelId="{654743D8-6818-4791-A41D-2AC776515E87}">
      <dgm:prSet/>
      <dgm:spPr/>
      <dgm:t>
        <a:bodyPr/>
        <a:lstStyle/>
        <a:p>
          <a:pPr>
            <a:lnSpc>
              <a:spcPct val="100000"/>
            </a:lnSpc>
          </a:pPr>
          <a:r>
            <a:rPr lang="fr-FR" dirty="0"/>
            <a:t>Présentation des données</a:t>
          </a:r>
        </a:p>
      </dgm:t>
    </dgm:pt>
    <dgm:pt modelId="{CE6A2D15-A570-49AB-BBF4-05CF1EAB0EB0}" type="parTrans" cxnId="{82F707AF-F34C-40AF-B310-CA5B2F40393D}">
      <dgm:prSet/>
      <dgm:spPr/>
      <dgm:t>
        <a:bodyPr/>
        <a:lstStyle/>
        <a:p>
          <a:endParaRPr lang="fr-FR"/>
        </a:p>
      </dgm:t>
    </dgm:pt>
    <dgm:pt modelId="{157FB851-5053-460D-A100-AAEFCEA97930}" type="sibTrans" cxnId="{82F707AF-F34C-40AF-B310-CA5B2F40393D}">
      <dgm:prSet/>
      <dgm:spPr/>
      <dgm:t>
        <a:bodyPr/>
        <a:lstStyle/>
        <a:p>
          <a:endParaRPr lang="fr-FR"/>
        </a:p>
      </dgm:t>
    </dgm:pt>
    <dgm:pt modelId="{E04D062B-5707-447C-A12F-FDEDE31BA918}">
      <dgm:prSet phldrT="[Texte]"/>
      <dgm:spPr/>
      <dgm:t>
        <a:bodyPr/>
        <a:lstStyle/>
        <a:p>
          <a:pPr>
            <a:lnSpc>
              <a:spcPct val="100000"/>
            </a:lnSpc>
          </a:pPr>
          <a:r>
            <a:rPr lang="fr-FR" dirty="0"/>
            <a:t>Présentation du Notebook Kaggle</a:t>
          </a:r>
        </a:p>
      </dgm:t>
    </dgm:pt>
    <dgm:pt modelId="{95CF956E-C66D-49AB-B927-50D5577429F6}" type="parTrans" cxnId="{74B89E1A-2299-4F14-8E44-6F7F574BB741}">
      <dgm:prSet/>
      <dgm:spPr/>
      <dgm:t>
        <a:bodyPr/>
        <a:lstStyle/>
        <a:p>
          <a:endParaRPr lang="fr-FR"/>
        </a:p>
      </dgm:t>
    </dgm:pt>
    <dgm:pt modelId="{884AFCA9-438D-47E0-AAB5-ECDCFDF3EB83}" type="sibTrans" cxnId="{74B89E1A-2299-4F14-8E44-6F7F574BB741}">
      <dgm:prSet/>
      <dgm:spPr/>
      <dgm:t>
        <a:bodyPr/>
        <a:lstStyle/>
        <a:p>
          <a:endParaRPr lang="fr-FR"/>
        </a:p>
      </dgm:t>
    </dgm:pt>
    <dgm:pt modelId="{C1D57B83-DF0E-42EE-A95F-4E33A65EDD4F}">
      <dgm:prSet/>
      <dgm:spPr/>
      <dgm:t>
        <a:bodyPr/>
        <a:lstStyle/>
        <a:p>
          <a:pPr>
            <a:lnSpc>
              <a:spcPct val="100000"/>
            </a:lnSpc>
          </a:pPr>
          <a:r>
            <a:rPr lang="fr-FR" dirty="0"/>
            <a:t>Entraînement et optimisation</a:t>
          </a:r>
        </a:p>
      </dgm:t>
    </dgm:pt>
    <dgm:pt modelId="{E1EC9671-8879-4FED-B002-F61CE3E691F9}" type="parTrans" cxnId="{9A6BC7B9-2544-4964-B796-1F0549395A6D}">
      <dgm:prSet/>
      <dgm:spPr/>
      <dgm:t>
        <a:bodyPr/>
        <a:lstStyle/>
        <a:p>
          <a:endParaRPr lang="fr-FR"/>
        </a:p>
      </dgm:t>
    </dgm:pt>
    <dgm:pt modelId="{F5C22733-73D0-44B9-8E55-BEC8770AC968}" type="sibTrans" cxnId="{9A6BC7B9-2544-4964-B796-1F0549395A6D}">
      <dgm:prSet/>
      <dgm:spPr/>
      <dgm:t>
        <a:bodyPr/>
        <a:lstStyle/>
        <a:p>
          <a:endParaRPr lang="fr-FR"/>
        </a:p>
      </dgm:t>
    </dgm:pt>
    <dgm:pt modelId="{C9348060-A639-477C-97D9-9ED237DFDC6E}">
      <dgm:prSet phldrT="[Texte]"/>
      <dgm:spPr/>
      <dgm:t>
        <a:bodyPr/>
        <a:lstStyle/>
        <a:p>
          <a:pPr>
            <a:lnSpc>
              <a:spcPct val="100000"/>
            </a:lnSpc>
          </a:pPr>
          <a:r>
            <a:rPr lang="fr-FR" dirty="0"/>
            <a:t>Analyse des résultats</a:t>
          </a:r>
        </a:p>
      </dgm:t>
    </dgm:pt>
    <dgm:pt modelId="{E76E04E5-3FB7-462D-9E8A-D653F6B093BA}" type="parTrans" cxnId="{5F19EA03-D2A1-4BD3-92CA-BB3DD35BA6D1}">
      <dgm:prSet/>
      <dgm:spPr/>
      <dgm:t>
        <a:bodyPr/>
        <a:lstStyle/>
        <a:p>
          <a:endParaRPr lang="fr-FR"/>
        </a:p>
      </dgm:t>
    </dgm:pt>
    <dgm:pt modelId="{CBFC3839-5828-442D-BF23-34FBDAE36FB2}" type="sibTrans" cxnId="{5F19EA03-D2A1-4BD3-92CA-BB3DD35BA6D1}">
      <dgm:prSet/>
      <dgm:spPr/>
      <dgm:t>
        <a:bodyPr/>
        <a:lstStyle/>
        <a:p>
          <a:endParaRPr lang="fr-FR"/>
        </a:p>
      </dgm:t>
    </dgm:pt>
    <dgm:pt modelId="{EB53CA18-3835-4595-B19F-CD02AFB4F8F5}">
      <dgm:prSet phldrT="[Texte]"/>
      <dgm:spPr/>
      <dgm:t>
        <a:bodyPr/>
        <a:lstStyle/>
        <a:p>
          <a:r>
            <a:rPr lang="fr-FR" b="1" dirty="0"/>
            <a:t>IV – DASHBOARD</a:t>
          </a:r>
        </a:p>
      </dgm:t>
    </dgm:pt>
    <dgm:pt modelId="{2546754A-437F-4018-8355-6FAF5AF748E5}" type="parTrans" cxnId="{8B365998-E4B1-476D-9C70-9414146C1FE3}">
      <dgm:prSet/>
      <dgm:spPr/>
      <dgm:t>
        <a:bodyPr/>
        <a:lstStyle/>
        <a:p>
          <a:endParaRPr lang="fr-FR"/>
        </a:p>
      </dgm:t>
    </dgm:pt>
    <dgm:pt modelId="{B2CF3EF6-5166-4978-B593-07075E04B816}" type="sibTrans" cxnId="{8B365998-E4B1-476D-9C70-9414146C1FE3}">
      <dgm:prSet/>
      <dgm:spPr/>
      <dgm:t>
        <a:bodyPr/>
        <a:lstStyle/>
        <a:p>
          <a:endParaRPr lang="fr-FR"/>
        </a:p>
      </dgm:t>
    </dgm:pt>
    <dgm:pt modelId="{5C78994D-0C5A-425A-BE9D-78047F49DBA9}">
      <dgm:prSet/>
      <dgm:spPr/>
      <dgm:t>
        <a:bodyPr/>
        <a:lstStyle/>
        <a:p>
          <a:pPr>
            <a:lnSpc>
              <a:spcPct val="100000"/>
            </a:lnSpc>
          </a:pPr>
          <a:r>
            <a:rPr lang="fr-FR" dirty="0"/>
            <a:t>Construction en local</a:t>
          </a:r>
        </a:p>
      </dgm:t>
    </dgm:pt>
    <dgm:pt modelId="{410DF450-675A-422F-B637-3D96C8D3210D}" type="parTrans" cxnId="{2DC4B138-C993-41D6-B139-5E58D39CE3D2}">
      <dgm:prSet/>
      <dgm:spPr/>
      <dgm:t>
        <a:bodyPr/>
        <a:lstStyle/>
        <a:p>
          <a:endParaRPr lang="fr-FR"/>
        </a:p>
      </dgm:t>
    </dgm:pt>
    <dgm:pt modelId="{511752A7-1986-4435-8820-4185CD9FF21B}" type="sibTrans" cxnId="{2DC4B138-C993-41D6-B139-5E58D39CE3D2}">
      <dgm:prSet/>
      <dgm:spPr/>
      <dgm:t>
        <a:bodyPr/>
        <a:lstStyle/>
        <a:p>
          <a:endParaRPr lang="fr-FR"/>
        </a:p>
      </dgm:t>
    </dgm:pt>
    <dgm:pt modelId="{F7D3369C-A0B0-4C77-AF44-96B3A4657CB5}">
      <dgm:prSet phldrT="[Texte]"/>
      <dgm:spPr/>
      <dgm:t>
        <a:bodyPr/>
        <a:lstStyle/>
        <a:p>
          <a:r>
            <a:rPr lang="fr-FR" b="1" dirty="0"/>
            <a:t>V – CONCLUSION</a:t>
          </a:r>
        </a:p>
      </dgm:t>
    </dgm:pt>
    <dgm:pt modelId="{E56D95B5-3462-4F36-84E3-8CF91A8BEF2C}" type="parTrans" cxnId="{B7EF04A6-5EC5-41F4-B65A-1FDB5F669CEE}">
      <dgm:prSet/>
      <dgm:spPr/>
      <dgm:t>
        <a:bodyPr/>
        <a:lstStyle/>
        <a:p>
          <a:endParaRPr lang="fr-FR"/>
        </a:p>
      </dgm:t>
    </dgm:pt>
    <dgm:pt modelId="{D0BFA2BF-91B6-457E-A40E-38702826B18C}" type="sibTrans" cxnId="{B7EF04A6-5EC5-41F4-B65A-1FDB5F669CEE}">
      <dgm:prSet/>
      <dgm:spPr/>
      <dgm:t>
        <a:bodyPr/>
        <a:lstStyle/>
        <a:p>
          <a:endParaRPr lang="fr-FR"/>
        </a:p>
      </dgm:t>
    </dgm:pt>
    <dgm:pt modelId="{FA2AF927-C04B-492C-96BD-D5FC17A94003}">
      <dgm:prSet/>
      <dgm:spPr/>
      <dgm:t>
        <a:bodyPr/>
        <a:lstStyle/>
        <a:p>
          <a:pPr>
            <a:lnSpc>
              <a:spcPct val="100000"/>
            </a:lnSpc>
          </a:pPr>
          <a:r>
            <a:rPr lang="fr-FR" dirty="0"/>
            <a:t>Résumé</a:t>
          </a:r>
        </a:p>
      </dgm:t>
    </dgm:pt>
    <dgm:pt modelId="{E68C7ABF-3E15-4F13-BF82-A9711781EB9F}" type="parTrans" cxnId="{475480BC-5CB0-47CF-B318-D15839588E44}">
      <dgm:prSet/>
      <dgm:spPr/>
      <dgm:t>
        <a:bodyPr/>
        <a:lstStyle/>
        <a:p>
          <a:endParaRPr lang="fr-FR"/>
        </a:p>
      </dgm:t>
    </dgm:pt>
    <dgm:pt modelId="{261D927E-00A6-4089-8B68-389883C0BE90}" type="sibTrans" cxnId="{475480BC-5CB0-47CF-B318-D15839588E44}">
      <dgm:prSet/>
      <dgm:spPr/>
      <dgm:t>
        <a:bodyPr/>
        <a:lstStyle/>
        <a:p>
          <a:endParaRPr lang="fr-FR"/>
        </a:p>
      </dgm:t>
    </dgm:pt>
    <dgm:pt modelId="{1E2598E4-145A-42CD-87F5-7C6417AEC50F}">
      <dgm:prSet phldrT="[Texte]"/>
      <dgm:spPr/>
      <dgm:t>
        <a:bodyPr/>
        <a:lstStyle/>
        <a:p>
          <a:pPr>
            <a:lnSpc>
              <a:spcPct val="100000"/>
            </a:lnSpc>
          </a:pPr>
          <a:r>
            <a:rPr lang="fr-FR" dirty="0"/>
            <a:t>Questions - Réponses</a:t>
          </a:r>
        </a:p>
      </dgm:t>
    </dgm:pt>
    <dgm:pt modelId="{1A9C5098-AC9E-4483-845C-B407E440AE5A}" type="parTrans" cxnId="{92CF338B-F46D-4DCD-85F2-042B226EB34F}">
      <dgm:prSet/>
      <dgm:spPr/>
      <dgm:t>
        <a:bodyPr/>
        <a:lstStyle/>
        <a:p>
          <a:endParaRPr lang="fr-FR"/>
        </a:p>
      </dgm:t>
    </dgm:pt>
    <dgm:pt modelId="{169B7C6E-663A-4F3B-B38A-11EC6EDCD7A6}" type="sibTrans" cxnId="{92CF338B-F46D-4DCD-85F2-042B226EB34F}">
      <dgm:prSet/>
      <dgm:spPr/>
      <dgm:t>
        <a:bodyPr/>
        <a:lstStyle/>
        <a:p>
          <a:endParaRPr lang="fr-FR"/>
        </a:p>
      </dgm:t>
    </dgm:pt>
    <dgm:pt modelId="{B009E209-6E53-47DD-A69F-D8F64463BE6B}">
      <dgm:prSet/>
      <dgm:spPr/>
      <dgm:t>
        <a:bodyPr/>
        <a:lstStyle/>
        <a:p>
          <a:pPr>
            <a:lnSpc>
              <a:spcPct val="100000"/>
            </a:lnSpc>
          </a:pPr>
          <a:r>
            <a:rPr lang="fr-FR" dirty="0"/>
            <a:t>Plan d’actions</a:t>
          </a:r>
        </a:p>
      </dgm:t>
    </dgm:pt>
    <dgm:pt modelId="{519BC83E-2486-496D-8CE8-5A912407998D}" type="parTrans" cxnId="{F018846F-75CF-40CF-ABB2-B3B046B522CE}">
      <dgm:prSet/>
      <dgm:spPr/>
      <dgm:t>
        <a:bodyPr/>
        <a:lstStyle/>
        <a:p>
          <a:endParaRPr lang="fr-FR"/>
        </a:p>
      </dgm:t>
    </dgm:pt>
    <dgm:pt modelId="{8596A923-FB26-4115-8C9B-1F3219773739}" type="sibTrans" cxnId="{F018846F-75CF-40CF-ABB2-B3B046B522CE}">
      <dgm:prSet/>
      <dgm:spPr/>
      <dgm:t>
        <a:bodyPr/>
        <a:lstStyle/>
        <a:p>
          <a:endParaRPr lang="fr-FR"/>
        </a:p>
      </dgm:t>
    </dgm:pt>
    <dgm:pt modelId="{2E7E021E-3143-4C86-9454-0B341FDCF8F7}">
      <dgm:prSet/>
      <dgm:spPr/>
      <dgm:t>
        <a:bodyPr/>
        <a:lstStyle/>
        <a:p>
          <a:pPr>
            <a:lnSpc>
              <a:spcPct val="100000"/>
            </a:lnSpc>
          </a:pPr>
          <a:r>
            <a:rPr lang="fr-FR" dirty="0"/>
            <a:t>Déploiement sur le Cloud</a:t>
          </a:r>
        </a:p>
      </dgm:t>
    </dgm:pt>
    <dgm:pt modelId="{A051538A-52EA-4D1B-8716-042DF34B4E08}" type="parTrans" cxnId="{09CC0F35-D7BE-4A04-A370-A054994830D5}">
      <dgm:prSet/>
      <dgm:spPr/>
      <dgm:t>
        <a:bodyPr/>
        <a:lstStyle/>
        <a:p>
          <a:endParaRPr lang="fr-FR"/>
        </a:p>
      </dgm:t>
    </dgm:pt>
    <dgm:pt modelId="{BFF1EEE0-996D-4DB6-A5F0-64CCB050CE11}" type="sibTrans" cxnId="{09CC0F35-D7BE-4A04-A370-A054994830D5}">
      <dgm:prSet/>
      <dgm:spPr/>
      <dgm:t>
        <a:bodyPr/>
        <a:lstStyle/>
        <a:p>
          <a:endParaRPr lang="fr-FR"/>
        </a:p>
      </dgm:t>
    </dgm:pt>
    <dgm:pt modelId="{282AB4D7-32B0-47C0-ACE8-BE5D30A4EE9E}" type="pres">
      <dgm:prSet presAssocID="{ADD19F43-69EB-491B-925D-E37DC05D5A0D}" presName="linear" presStyleCnt="0">
        <dgm:presLayoutVars>
          <dgm:dir/>
          <dgm:animLvl val="lvl"/>
          <dgm:resizeHandles val="exact"/>
        </dgm:presLayoutVars>
      </dgm:prSet>
      <dgm:spPr/>
    </dgm:pt>
    <dgm:pt modelId="{99494EB8-7A8B-4BC1-A52A-8027F2DBB784}" type="pres">
      <dgm:prSet presAssocID="{AA890FE6-F704-4DC3-AB81-56CFACD979DD}" presName="parentLin" presStyleCnt="0"/>
      <dgm:spPr/>
    </dgm:pt>
    <dgm:pt modelId="{DA849363-9DC9-4720-BDE5-6CE685E3B065}" type="pres">
      <dgm:prSet presAssocID="{AA890FE6-F704-4DC3-AB81-56CFACD979DD}" presName="parentLeftMargin" presStyleLbl="node1" presStyleIdx="0" presStyleCnt="5"/>
      <dgm:spPr/>
    </dgm:pt>
    <dgm:pt modelId="{0C1FF7AC-9E06-42DE-A322-09243EE6674C}" type="pres">
      <dgm:prSet presAssocID="{AA890FE6-F704-4DC3-AB81-56CFACD979DD}" presName="parentText" presStyleLbl="node1" presStyleIdx="0" presStyleCnt="5">
        <dgm:presLayoutVars>
          <dgm:chMax val="0"/>
          <dgm:bulletEnabled val="1"/>
        </dgm:presLayoutVars>
      </dgm:prSet>
      <dgm:spPr/>
    </dgm:pt>
    <dgm:pt modelId="{749FD406-FFE9-4A53-AA7C-6FF27F52027B}" type="pres">
      <dgm:prSet presAssocID="{AA890FE6-F704-4DC3-AB81-56CFACD979DD}" presName="negativeSpace" presStyleCnt="0"/>
      <dgm:spPr/>
    </dgm:pt>
    <dgm:pt modelId="{B9C3FCF4-ABD8-44AA-BB47-23E123558363}" type="pres">
      <dgm:prSet presAssocID="{AA890FE6-F704-4DC3-AB81-56CFACD979DD}" presName="childText" presStyleLbl="conFgAcc1" presStyleIdx="0" presStyleCnt="5" custLinFactNeighborX="2581">
        <dgm:presLayoutVars>
          <dgm:bulletEnabled val="1"/>
        </dgm:presLayoutVars>
      </dgm:prSet>
      <dgm:spPr/>
    </dgm:pt>
    <dgm:pt modelId="{CCE298EE-A8F2-42EC-8FC0-3F70FBE68502}" type="pres">
      <dgm:prSet presAssocID="{91971FEF-92A0-4DC1-A55A-F295A02742A4}" presName="spaceBetweenRectangles" presStyleCnt="0"/>
      <dgm:spPr/>
    </dgm:pt>
    <dgm:pt modelId="{F55580E4-00DE-4B09-B11F-0DCF6852D388}" type="pres">
      <dgm:prSet presAssocID="{E43A8C75-8E08-4BCE-84F2-8DC279E8680C}" presName="parentLin" presStyleCnt="0"/>
      <dgm:spPr/>
    </dgm:pt>
    <dgm:pt modelId="{AFA11E5E-81F9-48CF-9F3F-06784EA5021E}" type="pres">
      <dgm:prSet presAssocID="{E43A8C75-8E08-4BCE-84F2-8DC279E8680C}" presName="parentLeftMargin" presStyleLbl="node1" presStyleIdx="0" presStyleCnt="5"/>
      <dgm:spPr/>
    </dgm:pt>
    <dgm:pt modelId="{03F05E44-3AB3-47F5-8913-D85A2BFC31BC}" type="pres">
      <dgm:prSet presAssocID="{E43A8C75-8E08-4BCE-84F2-8DC279E8680C}" presName="parentText" presStyleLbl="node1" presStyleIdx="1" presStyleCnt="5">
        <dgm:presLayoutVars>
          <dgm:chMax val="0"/>
          <dgm:bulletEnabled val="1"/>
        </dgm:presLayoutVars>
      </dgm:prSet>
      <dgm:spPr/>
    </dgm:pt>
    <dgm:pt modelId="{BD697C4E-2C2F-44D1-A298-FB1AA94C95D3}" type="pres">
      <dgm:prSet presAssocID="{E43A8C75-8E08-4BCE-84F2-8DC279E8680C}" presName="negativeSpace" presStyleCnt="0"/>
      <dgm:spPr/>
    </dgm:pt>
    <dgm:pt modelId="{9ECA3011-FA5E-4BE6-A6ED-D357D61C612B}" type="pres">
      <dgm:prSet presAssocID="{E43A8C75-8E08-4BCE-84F2-8DC279E8680C}" presName="childText" presStyleLbl="conFgAcc1" presStyleIdx="1" presStyleCnt="5">
        <dgm:presLayoutVars>
          <dgm:bulletEnabled val="1"/>
        </dgm:presLayoutVars>
      </dgm:prSet>
      <dgm:spPr/>
    </dgm:pt>
    <dgm:pt modelId="{13AC0244-F24B-445D-9265-D09918FD0562}" type="pres">
      <dgm:prSet presAssocID="{D4EA6064-A8F1-4CD0-B9CF-0669FBCF787A}" presName="spaceBetweenRectangles" presStyleCnt="0"/>
      <dgm:spPr/>
    </dgm:pt>
    <dgm:pt modelId="{13FCD52F-C559-46BB-AC16-8EE084951A35}" type="pres">
      <dgm:prSet presAssocID="{C68C4483-E61B-4E6C-A065-0DEB1254E6A8}" presName="parentLin" presStyleCnt="0"/>
      <dgm:spPr/>
    </dgm:pt>
    <dgm:pt modelId="{80FEF5FD-3D15-4B48-8B63-E87FF82431D9}" type="pres">
      <dgm:prSet presAssocID="{C68C4483-E61B-4E6C-A065-0DEB1254E6A8}" presName="parentLeftMargin" presStyleLbl="node1" presStyleIdx="1" presStyleCnt="5"/>
      <dgm:spPr/>
    </dgm:pt>
    <dgm:pt modelId="{81F7813C-43A2-4B1B-B7D1-B3FE288C50B0}" type="pres">
      <dgm:prSet presAssocID="{C68C4483-E61B-4E6C-A065-0DEB1254E6A8}" presName="parentText" presStyleLbl="node1" presStyleIdx="2" presStyleCnt="5">
        <dgm:presLayoutVars>
          <dgm:chMax val="0"/>
          <dgm:bulletEnabled val="1"/>
        </dgm:presLayoutVars>
      </dgm:prSet>
      <dgm:spPr/>
    </dgm:pt>
    <dgm:pt modelId="{16CF0EC4-975B-4E64-9B52-6349C4C7F1BA}" type="pres">
      <dgm:prSet presAssocID="{C68C4483-E61B-4E6C-A065-0DEB1254E6A8}" presName="negativeSpace" presStyleCnt="0"/>
      <dgm:spPr/>
    </dgm:pt>
    <dgm:pt modelId="{5451935D-0D96-4AD1-B390-0F632EC2390A}" type="pres">
      <dgm:prSet presAssocID="{C68C4483-E61B-4E6C-A065-0DEB1254E6A8}" presName="childText" presStyleLbl="conFgAcc1" presStyleIdx="2" presStyleCnt="5">
        <dgm:presLayoutVars>
          <dgm:bulletEnabled val="1"/>
        </dgm:presLayoutVars>
      </dgm:prSet>
      <dgm:spPr/>
    </dgm:pt>
    <dgm:pt modelId="{6B197521-0DF8-4528-A621-8BF7ED85B688}" type="pres">
      <dgm:prSet presAssocID="{58B539C2-B621-40A8-BFE3-02354167D0A3}" presName="spaceBetweenRectangles" presStyleCnt="0"/>
      <dgm:spPr/>
    </dgm:pt>
    <dgm:pt modelId="{33153A6C-EAC2-4D19-8ECC-AB7D8C8C6EA2}" type="pres">
      <dgm:prSet presAssocID="{EB53CA18-3835-4595-B19F-CD02AFB4F8F5}" presName="parentLin" presStyleCnt="0"/>
      <dgm:spPr/>
    </dgm:pt>
    <dgm:pt modelId="{A65441EA-0894-4B22-AA0B-116FE98B5E72}" type="pres">
      <dgm:prSet presAssocID="{EB53CA18-3835-4595-B19F-CD02AFB4F8F5}" presName="parentLeftMargin" presStyleLbl="node1" presStyleIdx="2" presStyleCnt="5"/>
      <dgm:spPr/>
    </dgm:pt>
    <dgm:pt modelId="{7EC20922-E6ED-475E-A473-5314E3A92F87}" type="pres">
      <dgm:prSet presAssocID="{EB53CA18-3835-4595-B19F-CD02AFB4F8F5}" presName="parentText" presStyleLbl="node1" presStyleIdx="3" presStyleCnt="5">
        <dgm:presLayoutVars>
          <dgm:chMax val="0"/>
          <dgm:bulletEnabled val="1"/>
        </dgm:presLayoutVars>
      </dgm:prSet>
      <dgm:spPr/>
    </dgm:pt>
    <dgm:pt modelId="{203AF75A-BF58-4FC5-B186-4721E4E9E29C}" type="pres">
      <dgm:prSet presAssocID="{EB53CA18-3835-4595-B19F-CD02AFB4F8F5}" presName="negativeSpace" presStyleCnt="0"/>
      <dgm:spPr/>
    </dgm:pt>
    <dgm:pt modelId="{B3F035D5-0AB0-4005-B91A-9B6CB4267DC4}" type="pres">
      <dgm:prSet presAssocID="{EB53CA18-3835-4595-B19F-CD02AFB4F8F5}" presName="childText" presStyleLbl="conFgAcc1" presStyleIdx="3" presStyleCnt="5">
        <dgm:presLayoutVars>
          <dgm:bulletEnabled val="1"/>
        </dgm:presLayoutVars>
      </dgm:prSet>
      <dgm:spPr/>
    </dgm:pt>
    <dgm:pt modelId="{B67E8DC7-E653-4AD1-AF7E-F89E93BA6603}" type="pres">
      <dgm:prSet presAssocID="{B2CF3EF6-5166-4978-B593-07075E04B816}" presName="spaceBetweenRectangles" presStyleCnt="0"/>
      <dgm:spPr/>
    </dgm:pt>
    <dgm:pt modelId="{35F1A7DA-1B5D-4F08-BE52-A9D777AC263A}" type="pres">
      <dgm:prSet presAssocID="{F7D3369C-A0B0-4C77-AF44-96B3A4657CB5}" presName="parentLin" presStyleCnt="0"/>
      <dgm:spPr/>
    </dgm:pt>
    <dgm:pt modelId="{F3FB66F2-543F-4B11-B13C-D4A358CF01A0}" type="pres">
      <dgm:prSet presAssocID="{F7D3369C-A0B0-4C77-AF44-96B3A4657CB5}" presName="parentLeftMargin" presStyleLbl="node1" presStyleIdx="3" presStyleCnt="5"/>
      <dgm:spPr/>
    </dgm:pt>
    <dgm:pt modelId="{9C20160C-6664-46D2-B6D7-2F38F6829FD1}" type="pres">
      <dgm:prSet presAssocID="{F7D3369C-A0B0-4C77-AF44-96B3A4657CB5}" presName="parentText" presStyleLbl="node1" presStyleIdx="4" presStyleCnt="5">
        <dgm:presLayoutVars>
          <dgm:chMax val="0"/>
          <dgm:bulletEnabled val="1"/>
        </dgm:presLayoutVars>
      </dgm:prSet>
      <dgm:spPr/>
    </dgm:pt>
    <dgm:pt modelId="{87B3397C-CD39-4803-B486-02B60861AC8E}" type="pres">
      <dgm:prSet presAssocID="{F7D3369C-A0B0-4C77-AF44-96B3A4657CB5}" presName="negativeSpace" presStyleCnt="0"/>
      <dgm:spPr/>
    </dgm:pt>
    <dgm:pt modelId="{541C8EE7-1C4D-4795-AB30-C40F8E80B90C}" type="pres">
      <dgm:prSet presAssocID="{F7D3369C-A0B0-4C77-AF44-96B3A4657CB5}" presName="childText" presStyleLbl="conFgAcc1" presStyleIdx="4" presStyleCnt="5">
        <dgm:presLayoutVars>
          <dgm:bulletEnabled val="1"/>
        </dgm:presLayoutVars>
      </dgm:prSet>
      <dgm:spPr/>
    </dgm:pt>
  </dgm:ptLst>
  <dgm:cxnLst>
    <dgm:cxn modelId="{5F19EA03-D2A1-4BD3-92CA-BB3DD35BA6D1}" srcId="{C68C4483-E61B-4E6C-A065-0DEB1254E6A8}" destId="{C9348060-A639-477C-97D9-9ED237DFDC6E}" srcOrd="1" destOrd="0" parTransId="{E76E04E5-3FB7-462D-9E8A-D653F6B093BA}" sibTransId="{CBFC3839-5828-442D-BF23-34FBDAE36FB2}"/>
    <dgm:cxn modelId="{9B9CB004-A460-49E3-B6F8-6800B943E9E6}" type="presOf" srcId="{9E5D7C11-A401-4C39-9372-EAAEB66AB7A6}" destId="{B9C3FCF4-ABD8-44AA-BB47-23E123558363}" srcOrd="0" destOrd="0" presId="urn:microsoft.com/office/officeart/2005/8/layout/list1"/>
    <dgm:cxn modelId="{F4C2C909-25FF-45F8-BD7F-474E4D6BDDF2}" type="presOf" srcId="{2E7E021E-3143-4C86-9454-0B341FDCF8F7}" destId="{B3F035D5-0AB0-4005-B91A-9B6CB4267DC4}" srcOrd="0" destOrd="1" presId="urn:microsoft.com/office/officeart/2005/8/layout/list1"/>
    <dgm:cxn modelId="{F8A7C30A-346C-465E-BA70-CB762BF67C6A}" type="presOf" srcId="{FA2AF927-C04B-492C-96BD-D5FC17A94003}" destId="{541C8EE7-1C4D-4795-AB30-C40F8E80B90C}" srcOrd="0" destOrd="0" presId="urn:microsoft.com/office/officeart/2005/8/layout/list1"/>
    <dgm:cxn modelId="{B3FF0115-A446-4A6B-9844-C5E0DE960F79}" type="presOf" srcId="{C68C4483-E61B-4E6C-A065-0DEB1254E6A8}" destId="{81F7813C-43A2-4B1B-B7D1-B3FE288C50B0}" srcOrd="1" destOrd="0" presId="urn:microsoft.com/office/officeart/2005/8/layout/list1"/>
    <dgm:cxn modelId="{74B89E1A-2299-4F14-8E44-6F7F574BB741}" srcId="{E43A8C75-8E08-4BCE-84F2-8DC279E8680C}" destId="{E04D062B-5707-447C-A12F-FDEDE31BA918}" srcOrd="1" destOrd="0" parTransId="{95CF956E-C66D-49AB-B927-50D5577429F6}" sibTransId="{884AFCA9-438D-47E0-AAB5-ECDCFDF3EB83}"/>
    <dgm:cxn modelId="{FD0D741C-8F06-4D52-A5F4-2B207B989811}" type="presOf" srcId="{654743D8-6818-4791-A41D-2AC776515E87}" destId="{9ECA3011-FA5E-4BE6-A6ED-D357D61C612B}" srcOrd="0" destOrd="0" presId="urn:microsoft.com/office/officeart/2005/8/layout/list1"/>
    <dgm:cxn modelId="{DE4F742B-10D7-4AE0-A5B2-0D0CDBA92FBB}" type="presOf" srcId="{E04D062B-5707-447C-A12F-FDEDE31BA918}" destId="{9ECA3011-FA5E-4BE6-A6ED-D357D61C612B}" srcOrd="0" destOrd="1" presId="urn:microsoft.com/office/officeart/2005/8/layout/list1"/>
    <dgm:cxn modelId="{242E8E2B-8F09-4E74-8440-4690C11BCFEE}" type="presOf" srcId="{EB53CA18-3835-4595-B19F-CD02AFB4F8F5}" destId="{7EC20922-E6ED-475E-A473-5314E3A92F87}" srcOrd="1" destOrd="0" presId="urn:microsoft.com/office/officeart/2005/8/layout/list1"/>
    <dgm:cxn modelId="{09CC0F35-D7BE-4A04-A370-A054994830D5}" srcId="{EB53CA18-3835-4595-B19F-CD02AFB4F8F5}" destId="{2E7E021E-3143-4C86-9454-0B341FDCF8F7}" srcOrd="1" destOrd="0" parTransId="{A051538A-52EA-4D1B-8716-042DF34B4E08}" sibTransId="{BFF1EEE0-996D-4DB6-A5F0-64CCB050CE11}"/>
    <dgm:cxn modelId="{2DC4B138-C993-41D6-B139-5E58D39CE3D2}" srcId="{EB53CA18-3835-4595-B19F-CD02AFB4F8F5}" destId="{5C78994D-0C5A-425A-BE9D-78047F49DBA9}" srcOrd="0" destOrd="0" parTransId="{410DF450-675A-422F-B637-3D96C8D3210D}" sibTransId="{511752A7-1986-4435-8820-4185CD9FF21B}"/>
    <dgm:cxn modelId="{44D19C3C-74BA-49EF-BB6B-633F80F3C44C}" type="presOf" srcId="{AA890FE6-F704-4DC3-AB81-56CFACD979DD}" destId="{DA849363-9DC9-4720-BDE5-6CE685E3B065}" srcOrd="0" destOrd="0" presId="urn:microsoft.com/office/officeart/2005/8/layout/list1"/>
    <dgm:cxn modelId="{7014A43F-C17F-4D38-8CFA-2DDECF29A162}" type="presOf" srcId="{C9348060-A639-477C-97D9-9ED237DFDC6E}" destId="{5451935D-0D96-4AD1-B390-0F632EC2390A}" srcOrd="0" destOrd="1" presId="urn:microsoft.com/office/officeart/2005/8/layout/list1"/>
    <dgm:cxn modelId="{F1B5AD43-89A7-4D75-900D-EBAEE92881DA}" type="presOf" srcId="{ADD19F43-69EB-491B-925D-E37DC05D5A0D}" destId="{282AB4D7-32B0-47C0-ACE8-BE5D30A4EE9E}" srcOrd="0" destOrd="0" presId="urn:microsoft.com/office/officeart/2005/8/layout/list1"/>
    <dgm:cxn modelId="{BF53914B-E737-489A-82FA-4DF0016926E1}" type="presOf" srcId="{C1D57B83-DF0E-42EE-A95F-4E33A65EDD4F}" destId="{5451935D-0D96-4AD1-B390-0F632EC2390A}" srcOrd="0" destOrd="0" presId="urn:microsoft.com/office/officeart/2005/8/layout/list1"/>
    <dgm:cxn modelId="{EEC8956D-D74E-4118-B4C3-1F189C3E90BD}" type="presOf" srcId="{1E2598E4-145A-42CD-87F5-7C6417AEC50F}" destId="{541C8EE7-1C4D-4795-AB30-C40F8E80B90C}" srcOrd="0" destOrd="1" presId="urn:microsoft.com/office/officeart/2005/8/layout/list1"/>
    <dgm:cxn modelId="{F018846F-75CF-40CF-ABB2-B3B046B522CE}" srcId="{AA890FE6-F704-4DC3-AB81-56CFACD979DD}" destId="{B009E209-6E53-47DD-A69F-D8F64463BE6B}" srcOrd="1" destOrd="0" parTransId="{519BC83E-2486-496D-8CE8-5A912407998D}" sibTransId="{8596A923-FB26-4115-8C9B-1F3219773739}"/>
    <dgm:cxn modelId="{2A95C954-C43C-4359-9EF5-F8C7F49EFA8D}" type="presOf" srcId="{EB53CA18-3835-4595-B19F-CD02AFB4F8F5}" destId="{A65441EA-0894-4B22-AA0B-116FE98B5E72}" srcOrd="0" destOrd="0" presId="urn:microsoft.com/office/officeart/2005/8/layout/list1"/>
    <dgm:cxn modelId="{DAB87356-8498-41CB-BD85-62F17D87E99F}" srcId="{ADD19F43-69EB-491B-925D-E37DC05D5A0D}" destId="{C68C4483-E61B-4E6C-A065-0DEB1254E6A8}" srcOrd="2" destOrd="0" parTransId="{1830188F-1CBA-4B1D-80B6-53CA23F36F3B}" sibTransId="{58B539C2-B621-40A8-BFE3-02354167D0A3}"/>
    <dgm:cxn modelId="{62BD267C-1E01-4FC4-8D23-B87F2E06A829}" srcId="{ADD19F43-69EB-491B-925D-E37DC05D5A0D}" destId="{AA890FE6-F704-4DC3-AB81-56CFACD979DD}" srcOrd="0" destOrd="0" parTransId="{C324311E-77E6-4F9C-B915-32918D575794}" sibTransId="{91971FEF-92A0-4DC1-A55A-F295A02742A4}"/>
    <dgm:cxn modelId="{6B6D327D-63B7-4DFE-A53B-1B2229F85D49}" type="presOf" srcId="{B009E209-6E53-47DD-A69F-D8F64463BE6B}" destId="{B9C3FCF4-ABD8-44AA-BB47-23E123558363}" srcOrd="0" destOrd="1" presId="urn:microsoft.com/office/officeart/2005/8/layout/list1"/>
    <dgm:cxn modelId="{92CF338B-F46D-4DCD-85F2-042B226EB34F}" srcId="{F7D3369C-A0B0-4C77-AF44-96B3A4657CB5}" destId="{1E2598E4-145A-42CD-87F5-7C6417AEC50F}" srcOrd="1" destOrd="0" parTransId="{1A9C5098-AC9E-4483-845C-B407E440AE5A}" sibTransId="{169B7C6E-663A-4F3B-B38A-11EC6EDCD7A6}"/>
    <dgm:cxn modelId="{79295C98-1219-4799-8B67-0C7A5730D216}" type="presOf" srcId="{AA890FE6-F704-4DC3-AB81-56CFACD979DD}" destId="{0C1FF7AC-9E06-42DE-A322-09243EE6674C}" srcOrd="1" destOrd="0" presId="urn:microsoft.com/office/officeart/2005/8/layout/list1"/>
    <dgm:cxn modelId="{8B365998-E4B1-476D-9C70-9414146C1FE3}" srcId="{ADD19F43-69EB-491B-925D-E37DC05D5A0D}" destId="{EB53CA18-3835-4595-B19F-CD02AFB4F8F5}" srcOrd="3" destOrd="0" parTransId="{2546754A-437F-4018-8355-6FAF5AF748E5}" sibTransId="{B2CF3EF6-5166-4978-B593-07075E04B816}"/>
    <dgm:cxn modelId="{2003649E-AD5D-4CCE-A8B0-DD7A97643873}" type="presOf" srcId="{5C78994D-0C5A-425A-BE9D-78047F49DBA9}" destId="{B3F035D5-0AB0-4005-B91A-9B6CB4267DC4}" srcOrd="0" destOrd="0" presId="urn:microsoft.com/office/officeart/2005/8/layout/list1"/>
    <dgm:cxn modelId="{B7EF04A6-5EC5-41F4-B65A-1FDB5F669CEE}" srcId="{ADD19F43-69EB-491B-925D-E37DC05D5A0D}" destId="{F7D3369C-A0B0-4C77-AF44-96B3A4657CB5}" srcOrd="4" destOrd="0" parTransId="{E56D95B5-3462-4F36-84E3-8CF91A8BEF2C}" sibTransId="{D0BFA2BF-91B6-457E-A40E-38702826B18C}"/>
    <dgm:cxn modelId="{BA5963A9-B109-436C-85A2-24FB089066E8}" type="presOf" srcId="{E43A8C75-8E08-4BCE-84F2-8DC279E8680C}" destId="{03F05E44-3AB3-47F5-8913-D85A2BFC31BC}" srcOrd="1" destOrd="0" presId="urn:microsoft.com/office/officeart/2005/8/layout/list1"/>
    <dgm:cxn modelId="{E25CCDAE-C3B6-4494-9F43-6150C47ECAE0}" type="presOf" srcId="{E43A8C75-8E08-4BCE-84F2-8DC279E8680C}" destId="{AFA11E5E-81F9-48CF-9F3F-06784EA5021E}" srcOrd="0" destOrd="0" presId="urn:microsoft.com/office/officeart/2005/8/layout/list1"/>
    <dgm:cxn modelId="{82F707AF-F34C-40AF-B310-CA5B2F40393D}" srcId="{E43A8C75-8E08-4BCE-84F2-8DC279E8680C}" destId="{654743D8-6818-4791-A41D-2AC776515E87}" srcOrd="0" destOrd="0" parTransId="{CE6A2D15-A570-49AB-BBF4-05CF1EAB0EB0}" sibTransId="{157FB851-5053-460D-A100-AAEFCEA97930}"/>
    <dgm:cxn modelId="{EC5B82B0-5444-49C9-8BC5-B450CCA2B410}" type="presOf" srcId="{F7D3369C-A0B0-4C77-AF44-96B3A4657CB5}" destId="{9C20160C-6664-46D2-B6D7-2F38F6829FD1}" srcOrd="1" destOrd="0" presId="urn:microsoft.com/office/officeart/2005/8/layout/list1"/>
    <dgm:cxn modelId="{9A6BC7B9-2544-4964-B796-1F0549395A6D}" srcId="{C68C4483-E61B-4E6C-A065-0DEB1254E6A8}" destId="{C1D57B83-DF0E-42EE-A95F-4E33A65EDD4F}" srcOrd="0" destOrd="0" parTransId="{E1EC9671-8879-4FED-B002-F61CE3E691F9}" sibTransId="{F5C22733-73D0-44B9-8E55-BEC8770AC968}"/>
    <dgm:cxn modelId="{475480BC-5CB0-47CF-B318-D15839588E44}" srcId="{F7D3369C-A0B0-4C77-AF44-96B3A4657CB5}" destId="{FA2AF927-C04B-492C-96BD-D5FC17A94003}" srcOrd="0" destOrd="0" parTransId="{E68C7ABF-3E15-4F13-BF82-A9711781EB9F}" sibTransId="{261D927E-00A6-4089-8B68-389883C0BE90}"/>
    <dgm:cxn modelId="{9BEB70BD-C80D-4D70-A414-7FDD8DF5AD34}" srcId="{ADD19F43-69EB-491B-925D-E37DC05D5A0D}" destId="{E43A8C75-8E08-4BCE-84F2-8DC279E8680C}" srcOrd="1" destOrd="0" parTransId="{3071D1B6-BA53-4ED9-91DF-3AA857249CB9}" sibTransId="{D4EA6064-A8F1-4CD0-B9CF-0669FBCF787A}"/>
    <dgm:cxn modelId="{EACDC1D4-C156-4E56-A646-1F7C4C211EC2}" srcId="{AA890FE6-F704-4DC3-AB81-56CFACD979DD}" destId="{9E5D7C11-A401-4C39-9372-EAAEB66AB7A6}" srcOrd="0" destOrd="0" parTransId="{CE82B964-CC9C-440A-A0CB-170FE1ECD908}" sibTransId="{7CF0216C-433E-443F-B42E-9C6A5CA50AA1}"/>
    <dgm:cxn modelId="{76A6F1E7-EC1E-4B05-B214-5F0216C4BE46}" type="presOf" srcId="{F7D3369C-A0B0-4C77-AF44-96B3A4657CB5}" destId="{F3FB66F2-543F-4B11-B13C-D4A358CF01A0}" srcOrd="0" destOrd="0" presId="urn:microsoft.com/office/officeart/2005/8/layout/list1"/>
    <dgm:cxn modelId="{5D6BFAEF-FA60-4E8E-BAB3-11E7D949A990}" type="presOf" srcId="{C68C4483-E61B-4E6C-A065-0DEB1254E6A8}" destId="{80FEF5FD-3D15-4B48-8B63-E87FF82431D9}" srcOrd="0" destOrd="0" presId="urn:microsoft.com/office/officeart/2005/8/layout/list1"/>
    <dgm:cxn modelId="{26221E6D-816D-4707-B5D3-18A566560D96}" type="presParOf" srcId="{282AB4D7-32B0-47C0-ACE8-BE5D30A4EE9E}" destId="{99494EB8-7A8B-4BC1-A52A-8027F2DBB784}" srcOrd="0" destOrd="0" presId="urn:microsoft.com/office/officeart/2005/8/layout/list1"/>
    <dgm:cxn modelId="{EB6D0BB2-1C32-44DC-B508-312367701E08}" type="presParOf" srcId="{99494EB8-7A8B-4BC1-A52A-8027F2DBB784}" destId="{DA849363-9DC9-4720-BDE5-6CE685E3B065}" srcOrd="0" destOrd="0" presId="urn:microsoft.com/office/officeart/2005/8/layout/list1"/>
    <dgm:cxn modelId="{E24E4B5A-E421-457B-9A29-32E1DECB4B29}" type="presParOf" srcId="{99494EB8-7A8B-4BC1-A52A-8027F2DBB784}" destId="{0C1FF7AC-9E06-42DE-A322-09243EE6674C}" srcOrd="1" destOrd="0" presId="urn:microsoft.com/office/officeart/2005/8/layout/list1"/>
    <dgm:cxn modelId="{91F277EF-AA8F-45E3-94C7-CFDE078F9DC2}" type="presParOf" srcId="{282AB4D7-32B0-47C0-ACE8-BE5D30A4EE9E}" destId="{749FD406-FFE9-4A53-AA7C-6FF27F52027B}" srcOrd="1" destOrd="0" presId="urn:microsoft.com/office/officeart/2005/8/layout/list1"/>
    <dgm:cxn modelId="{08C85149-74CB-45EA-B428-2ECC68F49A88}" type="presParOf" srcId="{282AB4D7-32B0-47C0-ACE8-BE5D30A4EE9E}" destId="{B9C3FCF4-ABD8-44AA-BB47-23E123558363}" srcOrd="2" destOrd="0" presId="urn:microsoft.com/office/officeart/2005/8/layout/list1"/>
    <dgm:cxn modelId="{382F2B41-BF43-4134-B4F8-64540DB0769E}" type="presParOf" srcId="{282AB4D7-32B0-47C0-ACE8-BE5D30A4EE9E}" destId="{CCE298EE-A8F2-42EC-8FC0-3F70FBE68502}" srcOrd="3" destOrd="0" presId="urn:microsoft.com/office/officeart/2005/8/layout/list1"/>
    <dgm:cxn modelId="{3CD2104F-FF4C-44FE-B2C9-8838630E11A2}" type="presParOf" srcId="{282AB4D7-32B0-47C0-ACE8-BE5D30A4EE9E}" destId="{F55580E4-00DE-4B09-B11F-0DCF6852D388}" srcOrd="4" destOrd="0" presId="urn:microsoft.com/office/officeart/2005/8/layout/list1"/>
    <dgm:cxn modelId="{3E9F2F56-4E88-46B8-939C-EC1F433359BB}" type="presParOf" srcId="{F55580E4-00DE-4B09-B11F-0DCF6852D388}" destId="{AFA11E5E-81F9-48CF-9F3F-06784EA5021E}" srcOrd="0" destOrd="0" presId="urn:microsoft.com/office/officeart/2005/8/layout/list1"/>
    <dgm:cxn modelId="{4B883FC4-B760-45D7-8BB2-D9D127C8C559}" type="presParOf" srcId="{F55580E4-00DE-4B09-B11F-0DCF6852D388}" destId="{03F05E44-3AB3-47F5-8913-D85A2BFC31BC}" srcOrd="1" destOrd="0" presId="urn:microsoft.com/office/officeart/2005/8/layout/list1"/>
    <dgm:cxn modelId="{14AD0B7B-8A19-46FD-86C2-658CDAEB64A5}" type="presParOf" srcId="{282AB4D7-32B0-47C0-ACE8-BE5D30A4EE9E}" destId="{BD697C4E-2C2F-44D1-A298-FB1AA94C95D3}" srcOrd="5" destOrd="0" presId="urn:microsoft.com/office/officeart/2005/8/layout/list1"/>
    <dgm:cxn modelId="{BBCA01A9-BAFA-427A-B908-CB13CFEA2244}" type="presParOf" srcId="{282AB4D7-32B0-47C0-ACE8-BE5D30A4EE9E}" destId="{9ECA3011-FA5E-4BE6-A6ED-D357D61C612B}" srcOrd="6" destOrd="0" presId="urn:microsoft.com/office/officeart/2005/8/layout/list1"/>
    <dgm:cxn modelId="{BB8AF144-62A4-471B-BD04-AAD613898694}" type="presParOf" srcId="{282AB4D7-32B0-47C0-ACE8-BE5D30A4EE9E}" destId="{13AC0244-F24B-445D-9265-D09918FD0562}" srcOrd="7" destOrd="0" presId="urn:microsoft.com/office/officeart/2005/8/layout/list1"/>
    <dgm:cxn modelId="{2CEFB1D8-2758-4F43-8470-247A377E0E4C}" type="presParOf" srcId="{282AB4D7-32B0-47C0-ACE8-BE5D30A4EE9E}" destId="{13FCD52F-C559-46BB-AC16-8EE084951A35}" srcOrd="8" destOrd="0" presId="urn:microsoft.com/office/officeart/2005/8/layout/list1"/>
    <dgm:cxn modelId="{5B296467-6780-46DD-B666-B8669527E998}" type="presParOf" srcId="{13FCD52F-C559-46BB-AC16-8EE084951A35}" destId="{80FEF5FD-3D15-4B48-8B63-E87FF82431D9}" srcOrd="0" destOrd="0" presId="urn:microsoft.com/office/officeart/2005/8/layout/list1"/>
    <dgm:cxn modelId="{034461DA-7D12-4D6A-835B-D3940D73D9A5}" type="presParOf" srcId="{13FCD52F-C559-46BB-AC16-8EE084951A35}" destId="{81F7813C-43A2-4B1B-B7D1-B3FE288C50B0}" srcOrd="1" destOrd="0" presId="urn:microsoft.com/office/officeart/2005/8/layout/list1"/>
    <dgm:cxn modelId="{D9E3F944-0531-4133-87B1-A5D18AD5D6F0}" type="presParOf" srcId="{282AB4D7-32B0-47C0-ACE8-BE5D30A4EE9E}" destId="{16CF0EC4-975B-4E64-9B52-6349C4C7F1BA}" srcOrd="9" destOrd="0" presId="urn:microsoft.com/office/officeart/2005/8/layout/list1"/>
    <dgm:cxn modelId="{761993BF-DE14-4DB6-A925-F11525665A06}" type="presParOf" srcId="{282AB4D7-32B0-47C0-ACE8-BE5D30A4EE9E}" destId="{5451935D-0D96-4AD1-B390-0F632EC2390A}" srcOrd="10" destOrd="0" presId="urn:microsoft.com/office/officeart/2005/8/layout/list1"/>
    <dgm:cxn modelId="{1F7B5707-9AA3-452F-833C-C7EDC98903E9}" type="presParOf" srcId="{282AB4D7-32B0-47C0-ACE8-BE5D30A4EE9E}" destId="{6B197521-0DF8-4528-A621-8BF7ED85B688}" srcOrd="11" destOrd="0" presId="urn:microsoft.com/office/officeart/2005/8/layout/list1"/>
    <dgm:cxn modelId="{BAC9DC68-CF1B-48C6-942A-B2A06F2CF6B8}" type="presParOf" srcId="{282AB4D7-32B0-47C0-ACE8-BE5D30A4EE9E}" destId="{33153A6C-EAC2-4D19-8ECC-AB7D8C8C6EA2}" srcOrd="12" destOrd="0" presId="urn:microsoft.com/office/officeart/2005/8/layout/list1"/>
    <dgm:cxn modelId="{5D71DE9F-1C4A-4EF6-85E5-5FFF985E100A}" type="presParOf" srcId="{33153A6C-EAC2-4D19-8ECC-AB7D8C8C6EA2}" destId="{A65441EA-0894-4B22-AA0B-116FE98B5E72}" srcOrd="0" destOrd="0" presId="urn:microsoft.com/office/officeart/2005/8/layout/list1"/>
    <dgm:cxn modelId="{1060C10B-07E5-426B-9AFF-CF4705ED21CF}" type="presParOf" srcId="{33153A6C-EAC2-4D19-8ECC-AB7D8C8C6EA2}" destId="{7EC20922-E6ED-475E-A473-5314E3A92F87}" srcOrd="1" destOrd="0" presId="urn:microsoft.com/office/officeart/2005/8/layout/list1"/>
    <dgm:cxn modelId="{F76018C8-B8DC-4278-B553-2948427968B7}" type="presParOf" srcId="{282AB4D7-32B0-47C0-ACE8-BE5D30A4EE9E}" destId="{203AF75A-BF58-4FC5-B186-4721E4E9E29C}" srcOrd="13" destOrd="0" presId="urn:microsoft.com/office/officeart/2005/8/layout/list1"/>
    <dgm:cxn modelId="{EC2562C8-DE31-43B9-ABC7-06692F4894D0}" type="presParOf" srcId="{282AB4D7-32B0-47C0-ACE8-BE5D30A4EE9E}" destId="{B3F035D5-0AB0-4005-B91A-9B6CB4267DC4}" srcOrd="14" destOrd="0" presId="urn:microsoft.com/office/officeart/2005/8/layout/list1"/>
    <dgm:cxn modelId="{7F41CCCE-6125-4A00-9C05-8271E24258D1}" type="presParOf" srcId="{282AB4D7-32B0-47C0-ACE8-BE5D30A4EE9E}" destId="{B67E8DC7-E653-4AD1-AF7E-F89E93BA6603}" srcOrd="15" destOrd="0" presId="urn:microsoft.com/office/officeart/2005/8/layout/list1"/>
    <dgm:cxn modelId="{4F58FC38-7433-4346-A258-9794D4BDFA90}" type="presParOf" srcId="{282AB4D7-32B0-47C0-ACE8-BE5D30A4EE9E}" destId="{35F1A7DA-1B5D-4F08-BE52-A9D777AC263A}" srcOrd="16" destOrd="0" presId="urn:microsoft.com/office/officeart/2005/8/layout/list1"/>
    <dgm:cxn modelId="{C8E15FAE-8F63-432D-99A6-C7334AAE8C4E}" type="presParOf" srcId="{35F1A7DA-1B5D-4F08-BE52-A9D777AC263A}" destId="{F3FB66F2-543F-4B11-B13C-D4A358CF01A0}" srcOrd="0" destOrd="0" presId="urn:microsoft.com/office/officeart/2005/8/layout/list1"/>
    <dgm:cxn modelId="{80309238-A363-4B2E-9508-FFE3D598F0B9}" type="presParOf" srcId="{35F1A7DA-1B5D-4F08-BE52-A9D777AC263A}" destId="{9C20160C-6664-46D2-B6D7-2F38F6829FD1}" srcOrd="1" destOrd="0" presId="urn:microsoft.com/office/officeart/2005/8/layout/list1"/>
    <dgm:cxn modelId="{73C093CF-8DBA-4AD5-B04A-21326E21AD6C}" type="presParOf" srcId="{282AB4D7-32B0-47C0-ACE8-BE5D30A4EE9E}" destId="{87B3397C-CD39-4803-B486-02B60861AC8E}" srcOrd="17" destOrd="0" presId="urn:microsoft.com/office/officeart/2005/8/layout/list1"/>
    <dgm:cxn modelId="{59D8294B-6666-48F3-A74C-000C2BAF1E9E}" type="presParOf" srcId="{282AB4D7-32B0-47C0-ACE8-BE5D30A4EE9E}" destId="{541C8EE7-1C4D-4795-AB30-C40F8E80B90C}" srcOrd="18" destOrd="0" presId="urn:microsoft.com/office/officeart/2005/8/layout/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360275E-DA8F-4781-80D4-B3FA9D095D55}" type="doc">
      <dgm:prSet loTypeId="urn:microsoft.com/office/officeart/2005/8/layout/hProcess10" loCatId="process" qsTypeId="urn:microsoft.com/office/officeart/2005/8/quickstyle/3d2" qsCatId="3D" csTypeId="urn:microsoft.com/office/officeart/2005/8/colors/colorful1" csCatId="colorful" phldr="1"/>
      <dgm:spPr/>
      <dgm:t>
        <a:bodyPr/>
        <a:lstStyle/>
        <a:p>
          <a:endParaRPr lang="fr-FR"/>
        </a:p>
      </dgm:t>
    </dgm:pt>
    <dgm:pt modelId="{6583DCBD-66AC-422B-A7B5-D0498DD5926C}">
      <dgm:prSet phldrT="[Texte]"/>
      <dgm:spPr/>
      <dgm:t>
        <a:bodyPr/>
        <a:lstStyle/>
        <a:p>
          <a:r>
            <a:rPr lang="fr-FR" dirty="0"/>
            <a:t>Etudes du Kernel Kaggle</a:t>
          </a:r>
        </a:p>
      </dgm:t>
    </dgm:pt>
    <dgm:pt modelId="{4CF9928D-2058-49EC-8606-4C93B3291DCE}" type="parTrans" cxnId="{1FFB2A57-07AE-4515-A2E0-07D05AECF7F0}">
      <dgm:prSet/>
      <dgm:spPr/>
      <dgm:t>
        <a:bodyPr/>
        <a:lstStyle/>
        <a:p>
          <a:endParaRPr lang="fr-FR"/>
        </a:p>
      </dgm:t>
    </dgm:pt>
    <dgm:pt modelId="{73D3E6A0-DEB0-488A-AC0B-B5B9214A00B4}" type="sibTrans" cxnId="{1FFB2A57-07AE-4515-A2E0-07D05AECF7F0}">
      <dgm:prSet/>
      <dgm:spPr/>
      <dgm:t>
        <a:bodyPr/>
        <a:lstStyle/>
        <a:p>
          <a:endParaRPr lang="fr-FR"/>
        </a:p>
      </dgm:t>
    </dgm:pt>
    <dgm:pt modelId="{FE59DB3F-BA2C-4BE4-BA19-F7E10C6B02F0}">
      <dgm:prSet phldrT="[Texte]"/>
      <dgm:spPr/>
      <dgm:t>
        <a:bodyPr/>
        <a:lstStyle/>
        <a:p>
          <a:r>
            <a:rPr lang="fr-FR" dirty="0"/>
            <a:t>Analyse du Notebook téléchargé</a:t>
          </a:r>
        </a:p>
      </dgm:t>
    </dgm:pt>
    <dgm:pt modelId="{F40D377E-C68B-4E91-B119-131144233D54}" type="parTrans" cxnId="{8024AA0B-F5E9-47C8-AFB5-D596C4F4E717}">
      <dgm:prSet/>
      <dgm:spPr/>
      <dgm:t>
        <a:bodyPr/>
        <a:lstStyle/>
        <a:p>
          <a:endParaRPr lang="fr-FR"/>
        </a:p>
      </dgm:t>
    </dgm:pt>
    <dgm:pt modelId="{9EEF8C27-F635-41FF-A657-D7443C19B895}" type="sibTrans" cxnId="{8024AA0B-F5E9-47C8-AFB5-D596C4F4E717}">
      <dgm:prSet/>
      <dgm:spPr/>
      <dgm:t>
        <a:bodyPr/>
        <a:lstStyle/>
        <a:p>
          <a:endParaRPr lang="fr-FR"/>
        </a:p>
      </dgm:t>
    </dgm:pt>
    <dgm:pt modelId="{97719A11-74C9-4873-A17F-92B0C8FC5FF4}">
      <dgm:prSet phldrT="[Texte]"/>
      <dgm:spPr/>
      <dgm:t>
        <a:bodyPr/>
        <a:lstStyle/>
        <a:p>
          <a:r>
            <a:rPr lang="fr-FR" dirty="0"/>
            <a:t>Construction du modèle de prédiction</a:t>
          </a:r>
        </a:p>
      </dgm:t>
    </dgm:pt>
    <dgm:pt modelId="{B059466D-EEAA-408D-B2FB-FE26CF9A2F71}" type="parTrans" cxnId="{7335EFF5-4733-4207-8BF9-8B2610FD0641}">
      <dgm:prSet/>
      <dgm:spPr/>
      <dgm:t>
        <a:bodyPr/>
        <a:lstStyle/>
        <a:p>
          <a:endParaRPr lang="fr-FR"/>
        </a:p>
      </dgm:t>
    </dgm:pt>
    <dgm:pt modelId="{77C7D467-EA1D-4115-B91D-838550F98351}" type="sibTrans" cxnId="{7335EFF5-4733-4207-8BF9-8B2610FD0641}">
      <dgm:prSet/>
      <dgm:spPr/>
      <dgm:t>
        <a:bodyPr/>
        <a:lstStyle/>
        <a:p>
          <a:endParaRPr lang="fr-FR"/>
        </a:p>
      </dgm:t>
    </dgm:pt>
    <dgm:pt modelId="{44CDF5B5-E118-41EC-A673-83FB070B68E4}">
      <dgm:prSet phldrT="[Texte]"/>
      <dgm:spPr/>
      <dgm:t>
        <a:bodyPr/>
        <a:lstStyle/>
        <a:p>
          <a:r>
            <a:rPr lang="fr-FR" dirty="0"/>
            <a:t>Adaptation du Notebook avec les besoins du Projet </a:t>
          </a:r>
        </a:p>
      </dgm:t>
    </dgm:pt>
    <dgm:pt modelId="{C9CFC9DD-1D15-4594-BA34-820D92C651B6}" type="parTrans" cxnId="{3E5B9635-DF05-4F8F-B6E4-426DA8C5F5CF}">
      <dgm:prSet/>
      <dgm:spPr/>
      <dgm:t>
        <a:bodyPr/>
        <a:lstStyle/>
        <a:p>
          <a:endParaRPr lang="fr-FR"/>
        </a:p>
      </dgm:t>
    </dgm:pt>
    <dgm:pt modelId="{D39464A0-2C97-4255-B24B-F0F8142C9332}" type="sibTrans" cxnId="{3E5B9635-DF05-4F8F-B6E4-426DA8C5F5CF}">
      <dgm:prSet/>
      <dgm:spPr/>
      <dgm:t>
        <a:bodyPr/>
        <a:lstStyle/>
        <a:p>
          <a:endParaRPr lang="fr-FR"/>
        </a:p>
      </dgm:t>
    </dgm:pt>
    <dgm:pt modelId="{CB00C510-460A-418D-9BE6-4A512B6531EC}">
      <dgm:prSet phldrT="[Texte]"/>
      <dgm:spPr/>
      <dgm:t>
        <a:bodyPr/>
        <a:lstStyle/>
        <a:p>
          <a:r>
            <a:rPr lang="fr-FR" dirty="0"/>
            <a:t>Note technique</a:t>
          </a:r>
        </a:p>
      </dgm:t>
    </dgm:pt>
    <dgm:pt modelId="{B5AD5F34-11BC-4937-9C4D-B55F11AEE758}" type="parTrans" cxnId="{E18E5073-9E0B-466B-9B64-8BA456CB2AE8}">
      <dgm:prSet/>
      <dgm:spPr/>
      <dgm:t>
        <a:bodyPr/>
        <a:lstStyle/>
        <a:p>
          <a:endParaRPr lang="fr-FR"/>
        </a:p>
      </dgm:t>
    </dgm:pt>
    <dgm:pt modelId="{BA6755F3-B8AA-42D0-9FEB-0FC198C6B0EA}" type="sibTrans" cxnId="{E18E5073-9E0B-466B-9B64-8BA456CB2AE8}">
      <dgm:prSet/>
      <dgm:spPr/>
      <dgm:t>
        <a:bodyPr/>
        <a:lstStyle/>
        <a:p>
          <a:endParaRPr lang="fr-FR"/>
        </a:p>
      </dgm:t>
    </dgm:pt>
    <dgm:pt modelId="{1355EB89-7048-43B2-BBBF-CFFA1203D8D8}">
      <dgm:prSet phldrT="[Texte]"/>
      <dgm:spPr/>
      <dgm:t>
        <a:bodyPr/>
        <a:lstStyle/>
        <a:p>
          <a:r>
            <a:rPr lang="fr-FR" dirty="0"/>
            <a:t>Rédaction de la note méthodologique du modèle</a:t>
          </a:r>
        </a:p>
      </dgm:t>
    </dgm:pt>
    <dgm:pt modelId="{FD4A534B-5039-4167-9529-71AFF6BA8B7B}" type="parTrans" cxnId="{F6381B87-DFA3-4349-88A8-598B80CACD29}">
      <dgm:prSet/>
      <dgm:spPr/>
      <dgm:t>
        <a:bodyPr/>
        <a:lstStyle/>
        <a:p>
          <a:endParaRPr lang="fr-FR"/>
        </a:p>
      </dgm:t>
    </dgm:pt>
    <dgm:pt modelId="{E0A6EC3D-4EF3-44C1-9039-33D1F4FC98F1}" type="sibTrans" cxnId="{F6381B87-DFA3-4349-88A8-598B80CACD29}">
      <dgm:prSet/>
      <dgm:spPr/>
      <dgm:t>
        <a:bodyPr/>
        <a:lstStyle/>
        <a:p>
          <a:endParaRPr lang="fr-FR"/>
        </a:p>
      </dgm:t>
    </dgm:pt>
    <dgm:pt modelId="{F98F1FBF-D9C8-40DF-89BC-C67F2AEA94F1}">
      <dgm:prSet phldrT="[Texte]"/>
      <dgm:spPr/>
      <dgm:t>
        <a:bodyPr/>
        <a:lstStyle/>
        <a:p>
          <a:r>
            <a:rPr lang="fr-FR" dirty="0"/>
            <a:t>Dashboard</a:t>
          </a:r>
        </a:p>
      </dgm:t>
    </dgm:pt>
    <dgm:pt modelId="{0AC6CFFE-2AB9-47EB-A3CD-659FCDB576A7}" type="parTrans" cxnId="{6E428D94-CA46-47C3-AA36-DAAAAC538171}">
      <dgm:prSet/>
      <dgm:spPr/>
      <dgm:t>
        <a:bodyPr/>
        <a:lstStyle/>
        <a:p>
          <a:endParaRPr lang="fr-FR"/>
        </a:p>
      </dgm:t>
    </dgm:pt>
    <dgm:pt modelId="{027AA569-8699-49EF-BFB7-A5C957A8A33A}" type="sibTrans" cxnId="{6E428D94-CA46-47C3-AA36-DAAAAC538171}">
      <dgm:prSet/>
      <dgm:spPr/>
      <dgm:t>
        <a:bodyPr/>
        <a:lstStyle/>
        <a:p>
          <a:endParaRPr lang="fr-FR"/>
        </a:p>
      </dgm:t>
    </dgm:pt>
    <dgm:pt modelId="{1D73FE67-16DD-4171-86A2-EAFD15C46E93}">
      <dgm:prSet phldrT="[Texte]"/>
      <dgm:spPr/>
      <dgm:t>
        <a:bodyPr/>
        <a:lstStyle/>
        <a:p>
          <a:r>
            <a:rPr lang="fr-FR" dirty="0"/>
            <a:t>Déploiement</a:t>
          </a:r>
        </a:p>
      </dgm:t>
    </dgm:pt>
    <dgm:pt modelId="{1A68B619-129B-4ECE-9785-C053E6A5486B}" type="parTrans" cxnId="{AC0513C2-57E7-4AC4-B395-AF5A0A82A507}">
      <dgm:prSet/>
      <dgm:spPr/>
      <dgm:t>
        <a:bodyPr/>
        <a:lstStyle/>
        <a:p>
          <a:endParaRPr lang="fr-FR"/>
        </a:p>
      </dgm:t>
    </dgm:pt>
    <dgm:pt modelId="{EEA779C1-204C-4BC0-A5E8-2487A35CE299}" type="sibTrans" cxnId="{AC0513C2-57E7-4AC4-B395-AF5A0A82A507}">
      <dgm:prSet/>
      <dgm:spPr/>
      <dgm:t>
        <a:bodyPr/>
        <a:lstStyle/>
        <a:p>
          <a:endParaRPr lang="fr-FR"/>
        </a:p>
      </dgm:t>
    </dgm:pt>
    <dgm:pt modelId="{A93B20F1-0C75-4BBF-859D-4FB87629552E}">
      <dgm:prSet phldrT="[Texte]"/>
      <dgm:spPr/>
      <dgm:t>
        <a:bodyPr/>
        <a:lstStyle/>
        <a:p>
          <a:r>
            <a:rPr lang="fr-FR" dirty="0"/>
            <a:t>Réalisation du dashboard</a:t>
          </a:r>
        </a:p>
      </dgm:t>
    </dgm:pt>
    <dgm:pt modelId="{9519AEF2-4848-4CB5-9D18-F442E23FEB6E}" type="parTrans" cxnId="{B76713DE-5038-4BE1-9D8B-66B7D82677C1}">
      <dgm:prSet/>
      <dgm:spPr/>
      <dgm:t>
        <a:bodyPr/>
        <a:lstStyle/>
        <a:p>
          <a:endParaRPr lang="fr-FR"/>
        </a:p>
      </dgm:t>
    </dgm:pt>
    <dgm:pt modelId="{6B34D0AB-B674-41AC-A760-81B29E6AC294}" type="sibTrans" cxnId="{B76713DE-5038-4BE1-9D8B-66B7D82677C1}">
      <dgm:prSet/>
      <dgm:spPr/>
      <dgm:t>
        <a:bodyPr/>
        <a:lstStyle/>
        <a:p>
          <a:endParaRPr lang="fr-FR"/>
        </a:p>
      </dgm:t>
    </dgm:pt>
    <dgm:pt modelId="{0D16FD9F-1539-4F5B-88AE-A1034F04475B}">
      <dgm:prSet phldrT="[Texte]"/>
      <dgm:spPr/>
      <dgm:t>
        <a:bodyPr/>
        <a:lstStyle/>
        <a:p>
          <a:r>
            <a:rPr lang="fr-FR" dirty="0"/>
            <a:t>Réalisation de l’API correspondante</a:t>
          </a:r>
        </a:p>
      </dgm:t>
    </dgm:pt>
    <dgm:pt modelId="{A7999339-EB4B-44D2-BB44-5D95D3725C25}" type="parTrans" cxnId="{9033B3C7-E90A-461F-A24A-EDEBCCB68D24}">
      <dgm:prSet/>
      <dgm:spPr/>
      <dgm:t>
        <a:bodyPr/>
        <a:lstStyle/>
        <a:p>
          <a:endParaRPr lang="fr-FR"/>
        </a:p>
      </dgm:t>
    </dgm:pt>
    <dgm:pt modelId="{2A5A246F-7536-4649-861B-49E3FBF65670}" type="sibTrans" cxnId="{9033B3C7-E90A-461F-A24A-EDEBCCB68D24}">
      <dgm:prSet/>
      <dgm:spPr/>
      <dgm:t>
        <a:bodyPr/>
        <a:lstStyle/>
        <a:p>
          <a:endParaRPr lang="fr-FR"/>
        </a:p>
      </dgm:t>
    </dgm:pt>
    <dgm:pt modelId="{369C999A-3215-4FF0-83DD-AFEB6D8954E0}">
      <dgm:prSet phldrT="[Texte]"/>
      <dgm:spPr/>
      <dgm:t>
        <a:bodyPr/>
        <a:lstStyle/>
        <a:p>
          <a:r>
            <a:rPr lang="fr-FR" dirty="0"/>
            <a:t>Déploiement du modèle sur le Cloud</a:t>
          </a:r>
        </a:p>
      </dgm:t>
    </dgm:pt>
    <dgm:pt modelId="{D70FB5BB-2E00-4FD2-BB9A-F88CD8C7E846}" type="parTrans" cxnId="{83A34A46-EEDE-466B-BEF3-22A63D6A39CF}">
      <dgm:prSet/>
      <dgm:spPr/>
      <dgm:t>
        <a:bodyPr/>
        <a:lstStyle/>
        <a:p>
          <a:endParaRPr lang="fr-FR"/>
        </a:p>
      </dgm:t>
    </dgm:pt>
    <dgm:pt modelId="{F7F1FCAF-317D-4F05-8AA8-1D3A9AB023EC}" type="sibTrans" cxnId="{83A34A46-EEDE-466B-BEF3-22A63D6A39CF}">
      <dgm:prSet/>
      <dgm:spPr/>
      <dgm:t>
        <a:bodyPr/>
        <a:lstStyle/>
        <a:p>
          <a:endParaRPr lang="fr-FR"/>
        </a:p>
      </dgm:t>
    </dgm:pt>
    <dgm:pt modelId="{E9A19952-4397-4457-8C4E-6AFB5A883110}">
      <dgm:prSet phldrT="[Texte]"/>
      <dgm:spPr/>
      <dgm:t>
        <a:bodyPr/>
        <a:lstStyle/>
        <a:p>
          <a:r>
            <a:rPr lang="fr-FR" dirty="0"/>
            <a:t>Sauvegarde sur un dépôt GitHub</a:t>
          </a:r>
        </a:p>
      </dgm:t>
    </dgm:pt>
    <dgm:pt modelId="{64881F73-9377-4660-A416-1964724A7C6A}" type="parTrans" cxnId="{98B3A5A0-97DD-4834-B7F5-896712514D40}">
      <dgm:prSet/>
      <dgm:spPr/>
      <dgm:t>
        <a:bodyPr/>
        <a:lstStyle/>
        <a:p>
          <a:endParaRPr lang="fr-FR"/>
        </a:p>
      </dgm:t>
    </dgm:pt>
    <dgm:pt modelId="{AF795863-1682-49E4-8B85-5F2574255C3D}" type="sibTrans" cxnId="{98B3A5A0-97DD-4834-B7F5-896712514D40}">
      <dgm:prSet/>
      <dgm:spPr/>
      <dgm:t>
        <a:bodyPr/>
        <a:lstStyle/>
        <a:p>
          <a:endParaRPr lang="fr-FR"/>
        </a:p>
      </dgm:t>
    </dgm:pt>
    <dgm:pt modelId="{2955B18C-76E4-40B4-85B6-19EE21BE9B89}" type="pres">
      <dgm:prSet presAssocID="{2360275E-DA8F-4781-80D4-B3FA9D095D55}" presName="Name0" presStyleCnt="0">
        <dgm:presLayoutVars>
          <dgm:dir/>
          <dgm:resizeHandles val="exact"/>
        </dgm:presLayoutVars>
      </dgm:prSet>
      <dgm:spPr/>
    </dgm:pt>
    <dgm:pt modelId="{0804A1C6-7DD4-4BDE-AC3D-DF12BEF30BB9}" type="pres">
      <dgm:prSet presAssocID="{6583DCBD-66AC-422B-A7B5-D0498DD5926C}" presName="composite" presStyleCnt="0"/>
      <dgm:spPr/>
    </dgm:pt>
    <dgm:pt modelId="{8F5F061D-B599-4F77-8DE2-317260C9CF40}" type="pres">
      <dgm:prSet presAssocID="{6583DCBD-66AC-422B-A7B5-D0498DD5926C}" presName="imagSh" presStyleLbl="bgImgPlace1" presStyleIdx="0" presStyleCnt="5"/>
      <dgm:spPr>
        <a:solidFill>
          <a:schemeClr val="bg1">
            <a:lumMod val="95000"/>
          </a:schemeClr>
        </a:solidFill>
      </dgm:spPr>
    </dgm:pt>
    <dgm:pt modelId="{5621F2B2-AE62-4F94-8803-4EBC571395BF}" type="pres">
      <dgm:prSet presAssocID="{6583DCBD-66AC-422B-A7B5-D0498DD5926C}" presName="txNode" presStyleLbl="node1" presStyleIdx="0" presStyleCnt="5">
        <dgm:presLayoutVars>
          <dgm:bulletEnabled val="1"/>
        </dgm:presLayoutVars>
      </dgm:prSet>
      <dgm:spPr/>
    </dgm:pt>
    <dgm:pt modelId="{2ABA42A3-E51D-4634-8BB4-BD88B561918F}" type="pres">
      <dgm:prSet presAssocID="{73D3E6A0-DEB0-488A-AC0B-B5B9214A00B4}" presName="sibTrans" presStyleLbl="sibTrans2D1" presStyleIdx="0" presStyleCnt="4"/>
      <dgm:spPr/>
    </dgm:pt>
    <dgm:pt modelId="{96855582-7516-446E-BCCF-467AE1179E8B}" type="pres">
      <dgm:prSet presAssocID="{73D3E6A0-DEB0-488A-AC0B-B5B9214A00B4}" presName="connTx" presStyleLbl="sibTrans2D1" presStyleIdx="0" presStyleCnt="4"/>
      <dgm:spPr/>
    </dgm:pt>
    <dgm:pt modelId="{17CADF1F-9B01-4BC1-9374-59A16A08B220}" type="pres">
      <dgm:prSet presAssocID="{97719A11-74C9-4873-A17F-92B0C8FC5FF4}" presName="composite" presStyleCnt="0"/>
      <dgm:spPr/>
    </dgm:pt>
    <dgm:pt modelId="{2AC63236-3025-4BBC-9D2F-02D90DBE6188}" type="pres">
      <dgm:prSet presAssocID="{97719A11-74C9-4873-A17F-92B0C8FC5FF4}" presName="imagSh" presStyleLbl="bgImgPlace1" presStyleIdx="1" presStyleCnt="5"/>
      <dgm:spPr>
        <a:solidFill>
          <a:schemeClr val="bg1">
            <a:lumMod val="95000"/>
          </a:schemeClr>
        </a:solidFill>
      </dgm:spPr>
    </dgm:pt>
    <dgm:pt modelId="{1297C3D8-DE42-4C93-871E-5B8C8691190C}" type="pres">
      <dgm:prSet presAssocID="{97719A11-74C9-4873-A17F-92B0C8FC5FF4}" presName="txNode" presStyleLbl="node1" presStyleIdx="1" presStyleCnt="5">
        <dgm:presLayoutVars>
          <dgm:bulletEnabled val="1"/>
        </dgm:presLayoutVars>
      </dgm:prSet>
      <dgm:spPr/>
    </dgm:pt>
    <dgm:pt modelId="{FF06E9BE-4203-41C6-B23B-1E17C13E38D7}" type="pres">
      <dgm:prSet presAssocID="{77C7D467-EA1D-4115-B91D-838550F98351}" presName="sibTrans" presStyleLbl="sibTrans2D1" presStyleIdx="1" presStyleCnt="4"/>
      <dgm:spPr/>
    </dgm:pt>
    <dgm:pt modelId="{C2093A16-67B0-4204-AC67-FCB5D22F901C}" type="pres">
      <dgm:prSet presAssocID="{77C7D467-EA1D-4115-B91D-838550F98351}" presName="connTx" presStyleLbl="sibTrans2D1" presStyleIdx="1" presStyleCnt="4"/>
      <dgm:spPr/>
    </dgm:pt>
    <dgm:pt modelId="{A7DB6381-7E50-4CDB-A5C1-1C86A4F3CCAF}" type="pres">
      <dgm:prSet presAssocID="{CB00C510-460A-418D-9BE6-4A512B6531EC}" presName="composite" presStyleCnt="0"/>
      <dgm:spPr/>
    </dgm:pt>
    <dgm:pt modelId="{7EE6B61C-248E-41FD-9813-9404446ACC65}" type="pres">
      <dgm:prSet presAssocID="{CB00C510-460A-418D-9BE6-4A512B6531EC}" presName="imagSh" presStyleLbl="bgImgPlace1" presStyleIdx="2" presStyleCnt="5"/>
      <dgm:spPr>
        <a:solidFill>
          <a:schemeClr val="bg1">
            <a:lumMod val="95000"/>
          </a:schemeClr>
        </a:solidFill>
      </dgm:spPr>
    </dgm:pt>
    <dgm:pt modelId="{16AA3586-3017-4C12-86E6-505EDECA0D51}" type="pres">
      <dgm:prSet presAssocID="{CB00C510-460A-418D-9BE6-4A512B6531EC}" presName="txNode" presStyleLbl="node1" presStyleIdx="2" presStyleCnt="5">
        <dgm:presLayoutVars>
          <dgm:bulletEnabled val="1"/>
        </dgm:presLayoutVars>
      </dgm:prSet>
      <dgm:spPr/>
    </dgm:pt>
    <dgm:pt modelId="{72F54D1D-12FB-488A-9F1B-4DC5B2F54CF4}" type="pres">
      <dgm:prSet presAssocID="{BA6755F3-B8AA-42D0-9FEB-0FC198C6B0EA}" presName="sibTrans" presStyleLbl="sibTrans2D1" presStyleIdx="2" presStyleCnt="4"/>
      <dgm:spPr/>
    </dgm:pt>
    <dgm:pt modelId="{820BA924-21C8-4516-964F-AB2F8D9DF7EC}" type="pres">
      <dgm:prSet presAssocID="{BA6755F3-B8AA-42D0-9FEB-0FC198C6B0EA}" presName="connTx" presStyleLbl="sibTrans2D1" presStyleIdx="2" presStyleCnt="4"/>
      <dgm:spPr/>
    </dgm:pt>
    <dgm:pt modelId="{7AA0CDE7-8AFA-4F62-A354-133196C46766}" type="pres">
      <dgm:prSet presAssocID="{F98F1FBF-D9C8-40DF-89BC-C67F2AEA94F1}" presName="composite" presStyleCnt="0"/>
      <dgm:spPr/>
    </dgm:pt>
    <dgm:pt modelId="{D7E99DC7-24E2-4268-9839-69DF9AD6F487}" type="pres">
      <dgm:prSet presAssocID="{F98F1FBF-D9C8-40DF-89BC-C67F2AEA94F1}" presName="imagSh" presStyleLbl="bgImgPlace1" presStyleIdx="3" presStyleCnt="5"/>
      <dgm:spPr>
        <a:solidFill>
          <a:schemeClr val="bg1">
            <a:lumMod val="95000"/>
          </a:schemeClr>
        </a:solidFill>
      </dgm:spPr>
    </dgm:pt>
    <dgm:pt modelId="{700364F6-D0DA-4556-A02F-EFE9CF5ACE08}" type="pres">
      <dgm:prSet presAssocID="{F98F1FBF-D9C8-40DF-89BC-C67F2AEA94F1}" presName="txNode" presStyleLbl="node1" presStyleIdx="3" presStyleCnt="5">
        <dgm:presLayoutVars>
          <dgm:bulletEnabled val="1"/>
        </dgm:presLayoutVars>
      </dgm:prSet>
      <dgm:spPr/>
    </dgm:pt>
    <dgm:pt modelId="{105FBD14-796F-42EE-9C78-0DC95C84B7FE}" type="pres">
      <dgm:prSet presAssocID="{027AA569-8699-49EF-BFB7-A5C957A8A33A}" presName="sibTrans" presStyleLbl="sibTrans2D1" presStyleIdx="3" presStyleCnt="4"/>
      <dgm:spPr/>
    </dgm:pt>
    <dgm:pt modelId="{01E57E9E-1DA6-4045-94E3-D3EAE41304A5}" type="pres">
      <dgm:prSet presAssocID="{027AA569-8699-49EF-BFB7-A5C957A8A33A}" presName="connTx" presStyleLbl="sibTrans2D1" presStyleIdx="3" presStyleCnt="4"/>
      <dgm:spPr/>
    </dgm:pt>
    <dgm:pt modelId="{6223762E-F21A-4DB6-8702-EB8DB6D2943C}" type="pres">
      <dgm:prSet presAssocID="{1D73FE67-16DD-4171-86A2-EAFD15C46E93}" presName="composite" presStyleCnt="0"/>
      <dgm:spPr/>
    </dgm:pt>
    <dgm:pt modelId="{FC8618F8-D9FC-4500-9E0A-E111DAE40D52}" type="pres">
      <dgm:prSet presAssocID="{1D73FE67-16DD-4171-86A2-EAFD15C46E93}" presName="imagSh" presStyleLbl="bgImgPlace1" presStyleIdx="4" presStyleCnt="5"/>
      <dgm:spPr>
        <a:solidFill>
          <a:schemeClr val="bg1">
            <a:lumMod val="95000"/>
          </a:schemeClr>
        </a:solidFill>
      </dgm:spPr>
    </dgm:pt>
    <dgm:pt modelId="{000BD5A6-5523-41CE-A466-C2BF262EBB6B}" type="pres">
      <dgm:prSet presAssocID="{1D73FE67-16DD-4171-86A2-EAFD15C46E93}" presName="txNode" presStyleLbl="node1" presStyleIdx="4" presStyleCnt="5">
        <dgm:presLayoutVars>
          <dgm:bulletEnabled val="1"/>
        </dgm:presLayoutVars>
      </dgm:prSet>
      <dgm:spPr/>
    </dgm:pt>
  </dgm:ptLst>
  <dgm:cxnLst>
    <dgm:cxn modelId="{2D8D1B04-F676-4B3E-8E73-23B6323CF42A}" type="presOf" srcId="{1D73FE67-16DD-4171-86A2-EAFD15C46E93}" destId="{000BD5A6-5523-41CE-A466-C2BF262EBB6B}" srcOrd="0" destOrd="0" presId="urn:microsoft.com/office/officeart/2005/8/layout/hProcess10"/>
    <dgm:cxn modelId="{33B39E04-F992-46AC-9860-3A31C541FCD4}" type="presOf" srcId="{1355EB89-7048-43B2-BBBF-CFFA1203D8D8}" destId="{16AA3586-3017-4C12-86E6-505EDECA0D51}" srcOrd="0" destOrd="1" presId="urn:microsoft.com/office/officeart/2005/8/layout/hProcess10"/>
    <dgm:cxn modelId="{08E15205-2D5A-4792-B5CB-85BE60C56277}" type="presOf" srcId="{73D3E6A0-DEB0-488A-AC0B-B5B9214A00B4}" destId="{96855582-7516-446E-BCCF-467AE1179E8B}" srcOrd="1" destOrd="0" presId="urn:microsoft.com/office/officeart/2005/8/layout/hProcess10"/>
    <dgm:cxn modelId="{8024AA0B-F5E9-47C8-AFB5-D596C4F4E717}" srcId="{6583DCBD-66AC-422B-A7B5-D0498DD5926C}" destId="{FE59DB3F-BA2C-4BE4-BA19-F7E10C6B02F0}" srcOrd="0" destOrd="0" parTransId="{F40D377E-C68B-4E91-B119-131144233D54}" sibTransId="{9EEF8C27-F635-41FF-A657-D7443C19B895}"/>
    <dgm:cxn modelId="{EB4FCA11-DDC1-484B-87B9-42B603B227B0}" type="presOf" srcId="{CB00C510-460A-418D-9BE6-4A512B6531EC}" destId="{16AA3586-3017-4C12-86E6-505EDECA0D51}" srcOrd="0" destOrd="0" presId="urn:microsoft.com/office/officeart/2005/8/layout/hProcess10"/>
    <dgm:cxn modelId="{0E98E827-5802-443D-AE19-51AD19AFA72C}" type="presOf" srcId="{027AA569-8699-49EF-BFB7-A5C957A8A33A}" destId="{01E57E9E-1DA6-4045-94E3-D3EAE41304A5}" srcOrd="1" destOrd="0" presId="urn:microsoft.com/office/officeart/2005/8/layout/hProcess10"/>
    <dgm:cxn modelId="{3E5B9635-DF05-4F8F-B6E4-426DA8C5F5CF}" srcId="{97719A11-74C9-4873-A17F-92B0C8FC5FF4}" destId="{44CDF5B5-E118-41EC-A673-83FB070B68E4}" srcOrd="0" destOrd="0" parTransId="{C9CFC9DD-1D15-4594-BA34-820D92C651B6}" sibTransId="{D39464A0-2C97-4255-B24B-F0F8142C9332}"/>
    <dgm:cxn modelId="{46669238-B9B3-4902-89D1-C61634B5D806}" type="presOf" srcId="{A93B20F1-0C75-4BBF-859D-4FB87629552E}" destId="{700364F6-D0DA-4556-A02F-EFE9CF5ACE08}" srcOrd="0" destOrd="1" presId="urn:microsoft.com/office/officeart/2005/8/layout/hProcess10"/>
    <dgm:cxn modelId="{EA81995F-CA4B-46CD-B108-ABE80951B6FC}" type="presOf" srcId="{77C7D467-EA1D-4115-B91D-838550F98351}" destId="{FF06E9BE-4203-41C6-B23B-1E17C13E38D7}" srcOrd="0" destOrd="0" presId="urn:microsoft.com/office/officeart/2005/8/layout/hProcess10"/>
    <dgm:cxn modelId="{83A34A46-EEDE-466B-BEF3-22A63D6A39CF}" srcId="{1D73FE67-16DD-4171-86A2-EAFD15C46E93}" destId="{369C999A-3215-4FF0-83DD-AFEB6D8954E0}" srcOrd="0" destOrd="0" parTransId="{D70FB5BB-2E00-4FD2-BB9A-F88CD8C7E846}" sibTransId="{F7F1FCAF-317D-4F05-8AA8-1D3A9AB023EC}"/>
    <dgm:cxn modelId="{A89DDD4A-1A83-463F-A2B6-FD2D5FEA3D92}" type="presOf" srcId="{44CDF5B5-E118-41EC-A673-83FB070B68E4}" destId="{1297C3D8-DE42-4C93-871E-5B8C8691190C}" srcOrd="0" destOrd="1" presId="urn:microsoft.com/office/officeart/2005/8/layout/hProcess10"/>
    <dgm:cxn modelId="{1EB6484C-B252-4DA0-8785-0CAF20ADC9CE}" type="presOf" srcId="{73D3E6A0-DEB0-488A-AC0B-B5B9214A00B4}" destId="{2ABA42A3-E51D-4634-8BB4-BD88B561918F}" srcOrd="0" destOrd="0" presId="urn:microsoft.com/office/officeart/2005/8/layout/hProcess10"/>
    <dgm:cxn modelId="{95961173-8714-439A-9850-CF1EDAD6F778}" type="presOf" srcId="{027AA569-8699-49EF-BFB7-A5C957A8A33A}" destId="{105FBD14-796F-42EE-9C78-0DC95C84B7FE}" srcOrd="0" destOrd="0" presId="urn:microsoft.com/office/officeart/2005/8/layout/hProcess10"/>
    <dgm:cxn modelId="{E18E5073-9E0B-466B-9B64-8BA456CB2AE8}" srcId="{2360275E-DA8F-4781-80D4-B3FA9D095D55}" destId="{CB00C510-460A-418D-9BE6-4A512B6531EC}" srcOrd="2" destOrd="0" parTransId="{B5AD5F34-11BC-4937-9C4D-B55F11AEE758}" sibTransId="{BA6755F3-B8AA-42D0-9FEB-0FC198C6B0EA}"/>
    <dgm:cxn modelId="{EF20F953-8EDA-4E8B-8B8A-575B4633F462}" type="presOf" srcId="{0D16FD9F-1539-4F5B-88AE-A1034F04475B}" destId="{700364F6-D0DA-4556-A02F-EFE9CF5ACE08}" srcOrd="0" destOrd="2" presId="urn:microsoft.com/office/officeart/2005/8/layout/hProcess10"/>
    <dgm:cxn modelId="{F9E88175-8252-4FEB-BDE4-8C3AC867CEF6}" type="presOf" srcId="{6583DCBD-66AC-422B-A7B5-D0498DD5926C}" destId="{5621F2B2-AE62-4F94-8803-4EBC571395BF}" srcOrd="0" destOrd="0" presId="urn:microsoft.com/office/officeart/2005/8/layout/hProcess10"/>
    <dgm:cxn modelId="{1FFB2A57-07AE-4515-A2E0-07D05AECF7F0}" srcId="{2360275E-DA8F-4781-80D4-B3FA9D095D55}" destId="{6583DCBD-66AC-422B-A7B5-D0498DD5926C}" srcOrd="0" destOrd="0" parTransId="{4CF9928D-2058-49EC-8606-4C93B3291DCE}" sibTransId="{73D3E6A0-DEB0-488A-AC0B-B5B9214A00B4}"/>
    <dgm:cxn modelId="{F59A5F86-F541-4A5A-9D1B-2F953DFDBD66}" type="presOf" srcId="{FE59DB3F-BA2C-4BE4-BA19-F7E10C6B02F0}" destId="{5621F2B2-AE62-4F94-8803-4EBC571395BF}" srcOrd="0" destOrd="1" presId="urn:microsoft.com/office/officeart/2005/8/layout/hProcess10"/>
    <dgm:cxn modelId="{F6381B87-DFA3-4349-88A8-598B80CACD29}" srcId="{CB00C510-460A-418D-9BE6-4A512B6531EC}" destId="{1355EB89-7048-43B2-BBBF-CFFA1203D8D8}" srcOrd="0" destOrd="0" parTransId="{FD4A534B-5039-4167-9529-71AFF6BA8B7B}" sibTransId="{E0A6EC3D-4EF3-44C1-9039-33D1F4FC98F1}"/>
    <dgm:cxn modelId="{4D2EF790-BB3C-4FD0-A6C9-43669CAF37C1}" type="presOf" srcId="{2360275E-DA8F-4781-80D4-B3FA9D095D55}" destId="{2955B18C-76E4-40B4-85B6-19EE21BE9B89}" srcOrd="0" destOrd="0" presId="urn:microsoft.com/office/officeart/2005/8/layout/hProcess10"/>
    <dgm:cxn modelId="{6E428D94-CA46-47C3-AA36-DAAAAC538171}" srcId="{2360275E-DA8F-4781-80D4-B3FA9D095D55}" destId="{F98F1FBF-D9C8-40DF-89BC-C67F2AEA94F1}" srcOrd="3" destOrd="0" parTransId="{0AC6CFFE-2AB9-47EB-A3CD-659FCDB576A7}" sibTransId="{027AA569-8699-49EF-BFB7-A5C957A8A33A}"/>
    <dgm:cxn modelId="{C641099C-E946-4532-96A0-AD1C9DD47934}" type="presOf" srcId="{77C7D467-EA1D-4115-B91D-838550F98351}" destId="{C2093A16-67B0-4204-AC67-FCB5D22F901C}" srcOrd="1" destOrd="0" presId="urn:microsoft.com/office/officeart/2005/8/layout/hProcess10"/>
    <dgm:cxn modelId="{CFFBEA9D-2B57-423B-8C4C-BA082EDA7A21}" type="presOf" srcId="{BA6755F3-B8AA-42D0-9FEB-0FC198C6B0EA}" destId="{820BA924-21C8-4516-964F-AB2F8D9DF7EC}" srcOrd="1" destOrd="0" presId="urn:microsoft.com/office/officeart/2005/8/layout/hProcess10"/>
    <dgm:cxn modelId="{0ED3079E-F3D2-403E-99AA-4CB8B5E3D31B}" type="presOf" srcId="{BA6755F3-B8AA-42D0-9FEB-0FC198C6B0EA}" destId="{72F54D1D-12FB-488A-9F1B-4DC5B2F54CF4}" srcOrd="0" destOrd="0" presId="urn:microsoft.com/office/officeart/2005/8/layout/hProcess10"/>
    <dgm:cxn modelId="{98B3A5A0-97DD-4834-B7F5-896712514D40}" srcId="{F98F1FBF-D9C8-40DF-89BC-C67F2AEA94F1}" destId="{E9A19952-4397-4457-8C4E-6AFB5A883110}" srcOrd="2" destOrd="0" parTransId="{64881F73-9377-4660-A416-1964724A7C6A}" sibTransId="{AF795863-1682-49E4-8B85-5F2574255C3D}"/>
    <dgm:cxn modelId="{CED7D8AC-1BB3-49D2-9136-6722B9FD6ED0}" type="presOf" srcId="{369C999A-3215-4FF0-83DD-AFEB6D8954E0}" destId="{000BD5A6-5523-41CE-A466-C2BF262EBB6B}" srcOrd="0" destOrd="1" presId="urn:microsoft.com/office/officeart/2005/8/layout/hProcess10"/>
    <dgm:cxn modelId="{9D515ABB-5C42-430A-85F1-AC925DC56B20}" type="presOf" srcId="{97719A11-74C9-4873-A17F-92B0C8FC5FF4}" destId="{1297C3D8-DE42-4C93-871E-5B8C8691190C}" srcOrd="0" destOrd="0" presId="urn:microsoft.com/office/officeart/2005/8/layout/hProcess10"/>
    <dgm:cxn modelId="{AC0513C2-57E7-4AC4-B395-AF5A0A82A507}" srcId="{2360275E-DA8F-4781-80D4-B3FA9D095D55}" destId="{1D73FE67-16DD-4171-86A2-EAFD15C46E93}" srcOrd="4" destOrd="0" parTransId="{1A68B619-129B-4ECE-9785-C053E6A5486B}" sibTransId="{EEA779C1-204C-4BC0-A5E8-2487A35CE299}"/>
    <dgm:cxn modelId="{9033B3C7-E90A-461F-A24A-EDEBCCB68D24}" srcId="{F98F1FBF-D9C8-40DF-89BC-C67F2AEA94F1}" destId="{0D16FD9F-1539-4F5B-88AE-A1034F04475B}" srcOrd="1" destOrd="0" parTransId="{A7999339-EB4B-44D2-BB44-5D95D3725C25}" sibTransId="{2A5A246F-7536-4649-861B-49E3FBF65670}"/>
    <dgm:cxn modelId="{40F034DC-3719-4595-B356-1CE5419B4CD2}" type="presOf" srcId="{E9A19952-4397-4457-8C4E-6AFB5A883110}" destId="{700364F6-D0DA-4556-A02F-EFE9CF5ACE08}" srcOrd="0" destOrd="3" presId="urn:microsoft.com/office/officeart/2005/8/layout/hProcess10"/>
    <dgm:cxn modelId="{B76713DE-5038-4BE1-9D8B-66B7D82677C1}" srcId="{F98F1FBF-D9C8-40DF-89BC-C67F2AEA94F1}" destId="{A93B20F1-0C75-4BBF-859D-4FB87629552E}" srcOrd="0" destOrd="0" parTransId="{9519AEF2-4848-4CB5-9D18-F442E23FEB6E}" sibTransId="{6B34D0AB-B674-41AC-A760-81B29E6AC294}"/>
    <dgm:cxn modelId="{3F554CE2-E2F7-4C1E-AA8E-A2C2D3C99068}" type="presOf" srcId="{F98F1FBF-D9C8-40DF-89BC-C67F2AEA94F1}" destId="{700364F6-D0DA-4556-A02F-EFE9CF5ACE08}" srcOrd="0" destOrd="0" presId="urn:microsoft.com/office/officeart/2005/8/layout/hProcess10"/>
    <dgm:cxn modelId="{7335EFF5-4733-4207-8BF9-8B2610FD0641}" srcId="{2360275E-DA8F-4781-80D4-B3FA9D095D55}" destId="{97719A11-74C9-4873-A17F-92B0C8FC5FF4}" srcOrd="1" destOrd="0" parTransId="{B059466D-EEAA-408D-B2FB-FE26CF9A2F71}" sibTransId="{77C7D467-EA1D-4115-B91D-838550F98351}"/>
    <dgm:cxn modelId="{1670F94B-FEE7-4476-B479-291DB723431F}" type="presParOf" srcId="{2955B18C-76E4-40B4-85B6-19EE21BE9B89}" destId="{0804A1C6-7DD4-4BDE-AC3D-DF12BEF30BB9}" srcOrd="0" destOrd="0" presId="urn:microsoft.com/office/officeart/2005/8/layout/hProcess10"/>
    <dgm:cxn modelId="{54FD7490-2DC7-43E4-A2EF-1B0215C00BF1}" type="presParOf" srcId="{0804A1C6-7DD4-4BDE-AC3D-DF12BEF30BB9}" destId="{8F5F061D-B599-4F77-8DE2-317260C9CF40}" srcOrd="0" destOrd="0" presId="urn:microsoft.com/office/officeart/2005/8/layout/hProcess10"/>
    <dgm:cxn modelId="{BC31EC23-844B-4562-ABA0-4FBCB10638DC}" type="presParOf" srcId="{0804A1C6-7DD4-4BDE-AC3D-DF12BEF30BB9}" destId="{5621F2B2-AE62-4F94-8803-4EBC571395BF}" srcOrd="1" destOrd="0" presId="urn:microsoft.com/office/officeart/2005/8/layout/hProcess10"/>
    <dgm:cxn modelId="{D463A290-818C-4041-A4A7-3B1C6145ED2B}" type="presParOf" srcId="{2955B18C-76E4-40B4-85B6-19EE21BE9B89}" destId="{2ABA42A3-E51D-4634-8BB4-BD88B561918F}" srcOrd="1" destOrd="0" presId="urn:microsoft.com/office/officeart/2005/8/layout/hProcess10"/>
    <dgm:cxn modelId="{5896D0B6-DB25-41DF-85A8-270ABDF53A97}" type="presParOf" srcId="{2ABA42A3-E51D-4634-8BB4-BD88B561918F}" destId="{96855582-7516-446E-BCCF-467AE1179E8B}" srcOrd="0" destOrd="0" presId="urn:microsoft.com/office/officeart/2005/8/layout/hProcess10"/>
    <dgm:cxn modelId="{E9781E8A-785D-47FF-9EF4-DC299E94EB40}" type="presParOf" srcId="{2955B18C-76E4-40B4-85B6-19EE21BE9B89}" destId="{17CADF1F-9B01-4BC1-9374-59A16A08B220}" srcOrd="2" destOrd="0" presId="urn:microsoft.com/office/officeart/2005/8/layout/hProcess10"/>
    <dgm:cxn modelId="{554DBD7A-DE24-4AC0-99DC-B4742DD84B97}" type="presParOf" srcId="{17CADF1F-9B01-4BC1-9374-59A16A08B220}" destId="{2AC63236-3025-4BBC-9D2F-02D90DBE6188}" srcOrd="0" destOrd="0" presId="urn:microsoft.com/office/officeart/2005/8/layout/hProcess10"/>
    <dgm:cxn modelId="{300727E0-1E2A-47DD-AC97-61394C101E6E}" type="presParOf" srcId="{17CADF1F-9B01-4BC1-9374-59A16A08B220}" destId="{1297C3D8-DE42-4C93-871E-5B8C8691190C}" srcOrd="1" destOrd="0" presId="urn:microsoft.com/office/officeart/2005/8/layout/hProcess10"/>
    <dgm:cxn modelId="{A1213B6E-1757-4B36-8306-BE904B1926B2}" type="presParOf" srcId="{2955B18C-76E4-40B4-85B6-19EE21BE9B89}" destId="{FF06E9BE-4203-41C6-B23B-1E17C13E38D7}" srcOrd="3" destOrd="0" presId="urn:microsoft.com/office/officeart/2005/8/layout/hProcess10"/>
    <dgm:cxn modelId="{3FE4F8ED-E427-47D4-BAAD-E0B46AE705BF}" type="presParOf" srcId="{FF06E9BE-4203-41C6-B23B-1E17C13E38D7}" destId="{C2093A16-67B0-4204-AC67-FCB5D22F901C}" srcOrd="0" destOrd="0" presId="urn:microsoft.com/office/officeart/2005/8/layout/hProcess10"/>
    <dgm:cxn modelId="{5B93EEFB-F609-4E13-A069-0E54F091F5EE}" type="presParOf" srcId="{2955B18C-76E4-40B4-85B6-19EE21BE9B89}" destId="{A7DB6381-7E50-4CDB-A5C1-1C86A4F3CCAF}" srcOrd="4" destOrd="0" presId="urn:microsoft.com/office/officeart/2005/8/layout/hProcess10"/>
    <dgm:cxn modelId="{C3B11866-C209-467C-BDB1-D7F9ECCDFA60}" type="presParOf" srcId="{A7DB6381-7E50-4CDB-A5C1-1C86A4F3CCAF}" destId="{7EE6B61C-248E-41FD-9813-9404446ACC65}" srcOrd="0" destOrd="0" presId="urn:microsoft.com/office/officeart/2005/8/layout/hProcess10"/>
    <dgm:cxn modelId="{26E34605-7B68-4E0D-994F-B13F5BB744BA}" type="presParOf" srcId="{A7DB6381-7E50-4CDB-A5C1-1C86A4F3CCAF}" destId="{16AA3586-3017-4C12-86E6-505EDECA0D51}" srcOrd="1" destOrd="0" presId="urn:microsoft.com/office/officeart/2005/8/layout/hProcess10"/>
    <dgm:cxn modelId="{DD1A8ADD-FB0C-4CB0-A86A-23935D36E119}" type="presParOf" srcId="{2955B18C-76E4-40B4-85B6-19EE21BE9B89}" destId="{72F54D1D-12FB-488A-9F1B-4DC5B2F54CF4}" srcOrd="5" destOrd="0" presId="urn:microsoft.com/office/officeart/2005/8/layout/hProcess10"/>
    <dgm:cxn modelId="{5C841D8A-C866-4259-B9F4-F7943004AF5B}" type="presParOf" srcId="{72F54D1D-12FB-488A-9F1B-4DC5B2F54CF4}" destId="{820BA924-21C8-4516-964F-AB2F8D9DF7EC}" srcOrd="0" destOrd="0" presId="urn:microsoft.com/office/officeart/2005/8/layout/hProcess10"/>
    <dgm:cxn modelId="{D7F7F95E-AA3E-495E-A5C4-A409DA95A339}" type="presParOf" srcId="{2955B18C-76E4-40B4-85B6-19EE21BE9B89}" destId="{7AA0CDE7-8AFA-4F62-A354-133196C46766}" srcOrd="6" destOrd="0" presId="urn:microsoft.com/office/officeart/2005/8/layout/hProcess10"/>
    <dgm:cxn modelId="{947B9357-66D8-42CB-A041-DB062B6F02BF}" type="presParOf" srcId="{7AA0CDE7-8AFA-4F62-A354-133196C46766}" destId="{D7E99DC7-24E2-4268-9839-69DF9AD6F487}" srcOrd="0" destOrd="0" presId="urn:microsoft.com/office/officeart/2005/8/layout/hProcess10"/>
    <dgm:cxn modelId="{6B2ADDC5-D0E5-4986-91EF-F37FBFBFD223}" type="presParOf" srcId="{7AA0CDE7-8AFA-4F62-A354-133196C46766}" destId="{700364F6-D0DA-4556-A02F-EFE9CF5ACE08}" srcOrd="1" destOrd="0" presId="urn:microsoft.com/office/officeart/2005/8/layout/hProcess10"/>
    <dgm:cxn modelId="{31A5604C-6F02-4CF0-9052-F7F832DDE8B6}" type="presParOf" srcId="{2955B18C-76E4-40B4-85B6-19EE21BE9B89}" destId="{105FBD14-796F-42EE-9C78-0DC95C84B7FE}" srcOrd="7" destOrd="0" presId="urn:microsoft.com/office/officeart/2005/8/layout/hProcess10"/>
    <dgm:cxn modelId="{C1430DC5-A49C-4628-9765-A8D49480A8F6}" type="presParOf" srcId="{105FBD14-796F-42EE-9C78-0DC95C84B7FE}" destId="{01E57E9E-1DA6-4045-94E3-D3EAE41304A5}" srcOrd="0" destOrd="0" presId="urn:microsoft.com/office/officeart/2005/8/layout/hProcess10"/>
    <dgm:cxn modelId="{42251DD5-4C7D-4B51-AFFA-44D91BC898C6}" type="presParOf" srcId="{2955B18C-76E4-40B4-85B6-19EE21BE9B89}" destId="{6223762E-F21A-4DB6-8702-EB8DB6D2943C}" srcOrd="8" destOrd="0" presId="urn:microsoft.com/office/officeart/2005/8/layout/hProcess10"/>
    <dgm:cxn modelId="{524D138C-C900-4595-A5AF-AE34FC7CC82A}" type="presParOf" srcId="{6223762E-F21A-4DB6-8702-EB8DB6D2943C}" destId="{FC8618F8-D9FC-4500-9E0A-E111DAE40D52}" srcOrd="0" destOrd="0" presId="urn:microsoft.com/office/officeart/2005/8/layout/hProcess10"/>
    <dgm:cxn modelId="{3D4F2EB6-F7EC-4E04-8977-3590A306B1BB}" type="presParOf" srcId="{6223762E-F21A-4DB6-8702-EB8DB6D2943C}" destId="{000BD5A6-5523-41CE-A466-C2BF262EBB6B}" srcOrd="1" destOrd="0" presId="urn:microsoft.com/office/officeart/2005/8/layout/hProcess10"/>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137F23A-60A9-4796-9DBC-AAD38AF65FF6}" type="doc">
      <dgm:prSet loTypeId="urn:microsoft.com/office/officeart/2005/8/layout/process3" loCatId="process" qsTypeId="urn:microsoft.com/office/officeart/2005/8/quickstyle/simple3" qsCatId="simple" csTypeId="urn:microsoft.com/office/officeart/2005/8/colors/colorful1" csCatId="colorful" phldr="1"/>
      <dgm:spPr/>
      <dgm:t>
        <a:bodyPr/>
        <a:lstStyle/>
        <a:p>
          <a:endParaRPr lang="fr-FR"/>
        </a:p>
      </dgm:t>
    </dgm:pt>
    <dgm:pt modelId="{747FA8AB-6B75-4D49-A0A4-880723319404}">
      <dgm:prSet phldrT="[Texte]"/>
      <dgm:spPr/>
      <dgm:t>
        <a:bodyPr/>
        <a:lstStyle/>
        <a:p>
          <a:r>
            <a:rPr lang="fr-FR" dirty="0"/>
            <a:t>Equilibrage des données</a:t>
          </a:r>
        </a:p>
      </dgm:t>
    </dgm:pt>
    <dgm:pt modelId="{49DE38C6-DFEE-4F1F-A12F-85F0CA915FCB}" type="parTrans" cxnId="{FE55DA17-7344-4786-A758-3EE6D0CDBE6B}">
      <dgm:prSet/>
      <dgm:spPr/>
      <dgm:t>
        <a:bodyPr/>
        <a:lstStyle/>
        <a:p>
          <a:endParaRPr lang="fr-FR"/>
        </a:p>
      </dgm:t>
    </dgm:pt>
    <dgm:pt modelId="{2F72FC2C-1D94-4AAE-8608-92C173F2808A}" type="sibTrans" cxnId="{FE55DA17-7344-4786-A758-3EE6D0CDBE6B}">
      <dgm:prSet/>
      <dgm:spPr/>
      <dgm:t>
        <a:bodyPr/>
        <a:lstStyle/>
        <a:p>
          <a:endParaRPr lang="fr-FR"/>
        </a:p>
      </dgm:t>
    </dgm:pt>
    <dgm:pt modelId="{9906D482-BC98-4A99-B8F4-D21F57C9D6DC}">
      <dgm:prSet phldrT="[Texte]"/>
      <dgm:spPr/>
      <dgm:t>
        <a:bodyPr/>
        <a:lstStyle/>
        <a:p>
          <a:r>
            <a:rPr lang="fr-FR" dirty="0"/>
            <a:t>Utilisation de la librairie </a:t>
          </a:r>
          <a:r>
            <a:rPr lang="fr-FR" dirty="0" err="1"/>
            <a:t>imblearn</a:t>
          </a:r>
          <a:endParaRPr lang="fr-FR" dirty="0"/>
        </a:p>
      </dgm:t>
    </dgm:pt>
    <dgm:pt modelId="{0AD75074-127A-4E9F-BDDA-E7C9B9424DBE}" type="parTrans" cxnId="{5363E849-E975-4CDF-B6F4-FD25432F14C7}">
      <dgm:prSet/>
      <dgm:spPr/>
      <dgm:t>
        <a:bodyPr/>
        <a:lstStyle/>
        <a:p>
          <a:endParaRPr lang="fr-FR"/>
        </a:p>
      </dgm:t>
    </dgm:pt>
    <dgm:pt modelId="{294825F2-C68F-4070-B574-CAFD33BED85A}" type="sibTrans" cxnId="{5363E849-E975-4CDF-B6F4-FD25432F14C7}">
      <dgm:prSet/>
      <dgm:spPr/>
      <dgm:t>
        <a:bodyPr/>
        <a:lstStyle/>
        <a:p>
          <a:endParaRPr lang="fr-FR"/>
        </a:p>
      </dgm:t>
    </dgm:pt>
    <dgm:pt modelId="{DB8248FD-8721-4418-9BA8-C7E61FBAF2F1}">
      <dgm:prSet phldrT="[Texte]"/>
      <dgm:spPr/>
      <dgm:t>
        <a:bodyPr/>
        <a:lstStyle/>
        <a:p>
          <a:r>
            <a:rPr lang="fr-FR" dirty="0"/>
            <a:t>Essais de modélisation</a:t>
          </a:r>
        </a:p>
      </dgm:t>
    </dgm:pt>
    <dgm:pt modelId="{44862462-C4A6-4098-9330-EF731E9B4FC1}" type="parTrans" cxnId="{A66E061E-D89C-42A8-A1FF-1F3DD869AA78}">
      <dgm:prSet/>
      <dgm:spPr/>
      <dgm:t>
        <a:bodyPr/>
        <a:lstStyle/>
        <a:p>
          <a:endParaRPr lang="fr-FR"/>
        </a:p>
      </dgm:t>
    </dgm:pt>
    <dgm:pt modelId="{DB98332C-80BB-444C-8FAF-9BCF795EACD5}" type="sibTrans" cxnId="{A66E061E-D89C-42A8-A1FF-1F3DD869AA78}">
      <dgm:prSet/>
      <dgm:spPr/>
      <dgm:t>
        <a:bodyPr/>
        <a:lstStyle/>
        <a:p>
          <a:endParaRPr lang="fr-FR"/>
        </a:p>
      </dgm:t>
    </dgm:pt>
    <dgm:pt modelId="{9ECF3726-E8CA-4868-8AEF-C762D7ADF135}">
      <dgm:prSet phldrT="[Texte]"/>
      <dgm:spPr/>
      <dgm:t>
        <a:bodyPr/>
        <a:lstStyle/>
        <a:p>
          <a:r>
            <a:rPr lang="fr-FR" dirty="0"/>
            <a:t>Mise en place de trois classifieurs :</a:t>
          </a:r>
        </a:p>
      </dgm:t>
    </dgm:pt>
    <dgm:pt modelId="{2B6F3667-51E0-4871-9130-2C8C81D9ED6E}" type="parTrans" cxnId="{0D4B3690-50C0-48DD-94E3-971B454C5D8E}">
      <dgm:prSet/>
      <dgm:spPr/>
      <dgm:t>
        <a:bodyPr/>
        <a:lstStyle/>
        <a:p>
          <a:endParaRPr lang="fr-FR"/>
        </a:p>
      </dgm:t>
    </dgm:pt>
    <dgm:pt modelId="{110EC857-DEEC-41EB-AF3D-2571216EBF7E}" type="sibTrans" cxnId="{0D4B3690-50C0-48DD-94E3-971B454C5D8E}">
      <dgm:prSet/>
      <dgm:spPr/>
      <dgm:t>
        <a:bodyPr/>
        <a:lstStyle/>
        <a:p>
          <a:endParaRPr lang="fr-FR"/>
        </a:p>
      </dgm:t>
    </dgm:pt>
    <dgm:pt modelId="{55189E07-B752-43BE-A030-F882B120BD8B}">
      <dgm:prSet phldrT="[Texte]"/>
      <dgm:spPr/>
      <dgm:t>
        <a:bodyPr/>
        <a:lstStyle/>
        <a:p>
          <a:r>
            <a:rPr lang="fr-FR" dirty="0"/>
            <a:t>Optimisation du modèle le plus prometteur</a:t>
          </a:r>
        </a:p>
      </dgm:t>
    </dgm:pt>
    <dgm:pt modelId="{AF6D94AA-AC94-4757-B8C5-96C1A5E60AB5}" type="parTrans" cxnId="{B952282A-B8D9-4212-9219-C87879BB292D}">
      <dgm:prSet/>
      <dgm:spPr/>
      <dgm:t>
        <a:bodyPr/>
        <a:lstStyle/>
        <a:p>
          <a:endParaRPr lang="fr-FR"/>
        </a:p>
      </dgm:t>
    </dgm:pt>
    <dgm:pt modelId="{B322A4B4-327F-4D03-A75D-38EC2B9ED081}" type="sibTrans" cxnId="{B952282A-B8D9-4212-9219-C87879BB292D}">
      <dgm:prSet/>
      <dgm:spPr/>
      <dgm:t>
        <a:bodyPr/>
        <a:lstStyle/>
        <a:p>
          <a:endParaRPr lang="fr-FR"/>
        </a:p>
      </dgm:t>
    </dgm:pt>
    <dgm:pt modelId="{4FA8AB61-0F5A-4C9F-9AFB-C88D87931F58}">
      <dgm:prSet phldrT="[Texte]"/>
      <dgm:spPr/>
      <dgm:t>
        <a:bodyPr/>
        <a:lstStyle/>
        <a:p>
          <a:r>
            <a:rPr lang="fr-FR" dirty="0"/>
            <a:t>Modèle retenu : </a:t>
          </a:r>
          <a:r>
            <a:rPr lang="fr-FR" dirty="0" err="1"/>
            <a:t>XGBoost</a:t>
          </a:r>
          <a:endParaRPr lang="fr-FR" dirty="0"/>
        </a:p>
      </dgm:t>
    </dgm:pt>
    <dgm:pt modelId="{CE8A8719-9492-4512-BE5A-DADD063E5477}" type="parTrans" cxnId="{19354077-E2AC-4C77-B0FD-5DBE484CC94E}">
      <dgm:prSet/>
      <dgm:spPr/>
      <dgm:t>
        <a:bodyPr/>
        <a:lstStyle/>
        <a:p>
          <a:endParaRPr lang="fr-FR"/>
        </a:p>
      </dgm:t>
    </dgm:pt>
    <dgm:pt modelId="{D4882DF3-E11E-43CB-AFEC-DA4F7CDEAC3A}" type="sibTrans" cxnId="{19354077-E2AC-4C77-B0FD-5DBE484CC94E}">
      <dgm:prSet/>
      <dgm:spPr/>
      <dgm:t>
        <a:bodyPr/>
        <a:lstStyle/>
        <a:p>
          <a:endParaRPr lang="fr-FR"/>
        </a:p>
      </dgm:t>
    </dgm:pt>
    <dgm:pt modelId="{A4E7C8F4-C60A-443E-AB46-869B4156881C}">
      <dgm:prSet phldrT="[Texte]"/>
      <dgm:spPr/>
      <dgm:t>
        <a:bodyPr/>
        <a:lstStyle/>
        <a:p>
          <a:r>
            <a:rPr lang="fr-FR" dirty="0"/>
            <a:t>Under-Sampling</a:t>
          </a:r>
        </a:p>
      </dgm:t>
    </dgm:pt>
    <dgm:pt modelId="{23E85432-43D6-4E1A-848C-732CD4B2667A}" type="parTrans" cxnId="{89AE4902-4531-4282-BE65-064FB8AC4DEA}">
      <dgm:prSet/>
      <dgm:spPr/>
      <dgm:t>
        <a:bodyPr/>
        <a:lstStyle/>
        <a:p>
          <a:endParaRPr lang="fr-FR"/>
        </a:p>
      </dgm:t>
    </dgm:pt>
    <dgm:pt modelId="{FCA33DC7-BFB6-4965-A172-33FFC0A7E246}" type="sibTrans" cxnId="{89AE4902-4531-4282-BE65-064FB8AC4DEA}">
      <dgm:prSet/>
      <dgm:spPr/>
      <dgm:t>
        <a:bodyPr/>
        <a:lstStyle/>
        <a:p>
          <a:endParaRPr lang="fr-FR"/>
        </a:p>
      </dgm:t>
    </dgm:pt>
    <dgm:pt modelId="{2B7AE5B6-A5C2-4872-BD72-08D2CB28E139}">
      <dgm:prSet phldrT="[Texte]"/>
      <dgm:spPr/>
      <dgm:t>
        <a:bodyPr/>
        <a:lstStyle/>
        <a:p>
          <a:r>
            <a:rPr lang="fr-FR" dirty="0"/>
            <a:t>24825 individus dans chaque classe</a:t>
          </a:r>
        </a:p>
      </dgm:t>
    </dgm:pt>
    <dgm:pt modelId="{420DB42A-A951-4270-B89B-FC5C09D41506}" type="parTrans" cxnId="{2F8252D3-3623-4DA4-8BD3-CCF131DD4CFB}">
      <dgm:prSet/>
      <dgm:spPr/>
      <dgm:t>
        <a:bodyPr/>
        <a:lstStyle/>
        <a:p>
          <a:endParaRPr lang="fr-FR"/>
        </a:p>
      </dgm:t>
    </dgm:pt>
    <dgm:pt modelId="{EFFA205E-4516-4798-A865-100837F77404}" type="sibTrans" cxnId="{2F8252D3-3623-4DA4-8BD3-CCF131DD4CFB}">
      <dgm:prSet/>
      <dgm:spPr/>
      <dgm:t>
        <a:bodyPr/>
        <a:lstStyle/>
        <a:p>
          <a:endParaRPr lang="fr-FR"/>
        </a:p>
      </dgm:t>
    </dgm:pt>
    <dgm:pt modelId="{460BE934-BABE-4133-804F-4607F8588FC4}">
      <dgm:prSet phldrT="[Texte]"/>
      <dgm:spPr/>
      <dgm:t>
        <a:bodyPr/>
        <a:lstStyle/>
        <a:p>
          <a:r>
            <a:rPr lang="fr-FR" dirty="0" err="1"/>
            <a:t>Regression</a:t>
          </a:r>
          <a:r>
            <a:rPr lang="fr-FR" dirty="0"/>
            <a:t> </a:t>
          </a:r>
          <a:r>
            <a:rPr lang="fr-FR" dirty="0" err="1"/>
            <a:t>logistic</a:t>
          </a:r>
          <a:endParaRPr lang="fr-FR" dirty="0"/>
        </a:p>
      </dgm:t>
    </dgm:pt>
    <dgm:pt modelId="{3B129F42-6641-4395-8EA5-D27A9E4401CD}" type="parTrans" cxnId="{1267D437-8535-4573-AC7D-B1CA511E3DF6}">
      <dgm:prSet/>
      <dgm:spPr/>
      <dgm:t>
        <a:bodyPr/>
        <a:lstStyle/>
        <a:p>
          <a:endParaRPr lang="fr-FR"/>
        </a:p>
      </dgm:t>
    </dgm:pt>
    <dgm:pt modelId="{9358BCD9-2EC5-4FE9-98CB-19816B08B39B}" type="sibTrans" cxnId="{1267D437-8535-4573-AC7D-B1CA511E3DF6}">
      <dgm:prSet/>
      <dgm:spPr/>
      <dgm:t>
        <a:bodyPr/>
        <a:lstStyle/>
        <a:p>
          <a:endParaRPr lang="fr-FR"/>
        </a:p>
      </dgm:t>
    </dgm:pt>
    <dgm:pt modelId="{FE24F07E-4130-48BC-A18E-0760C8AF71A3}">
      <dgm:prSet phldrT="[Texte]"/>
      <dgm:spPr/>
      <dgm:t>
        <a:bodyPr/>
        <a:lstStyle/>
        <a:p>
          <a:r>
            <a:rPr lang="fr-FR" dirty="0" err="1"/>
            <a:t>Random</a:t>
          </a:r>
          <a:r>
            <a:rPr lang="fr-FR" dirty="0"/>
            <a:t> Forest</a:t>
          </a:r>
        </a:p>
      </dgm:t>
    </dgm:pt>
    <dgm:pt modelId="{87E9D0BF-CE46-4FEE-B78D-EA3A4494AFE4}" type="parTrans" cxnId="{51EE72B5-CE4E-4477-B73A-6AEB5B139B4B}">
      <dgm:prSet/>
      <dgm:spPr/>
      <dgm:t>
        <a:bodyPr/>
        <a:lstStyle/>
        <a:p>
          <a:endParaRPr lang="fr-FR"/>
        </a:p>
      </dgm:t>
    </dgm:pt>
    <dgm:pt modelId="{C026CD56-7D85-4805-94B7-F8E9F3E33B0E}" type="sibTrans" cxnId="{51EE72B5-CE4E-4477-B73A-6AEB5B139B4B}">
      <dgm:prSet/>
      <dgm:spPr/>
      <dgm:t>
        <a:bodyPr/>
        <a:lstStyle/>
        <a:p>
          <a:endParaRPr lang="fr-FR"/>
        </a:p>
      </dgm:t>
    </dgm:pt>
    <dgm:pt modelId="{EA4B6B9F-93F4-4369-B78F-48E558DDA0E0}">
      <dgm:prSet phldrT="[Texte]"/>
      <dgm:spPr/>
      <dgm:t>
        <a:bodyPr/>
        <a:lstStyle/>
        <a:p>
          <a:r>
            <a:rPr lang="fr-FR" dirty="0" err="1"/>
            <a:t>XGBoost</a:t>
          </a:r>
          <a:endParaRPr lang="fr-FR" dirty="0"/>
        </a:p>
      </dgm:t>
    </dgm:pt>
    <dgm:pt modelId="{793E1354-BA6B-4217-8A99-0AD7C497FF6E}" type="parTrans" cxnId="{93FDA371-81B2-478F-9AEE-638CB11F5F6C}">
      <dgm:prSet/>
      <dgm:spPr/>
      <dgm:t>
        <a:bodyPr/>
        <a:lstStyle/>
        <a:p>
          <a:endParaRPr lang="fr-FR"/>
        </a:p>
      </dgm:t>
    </dgm:pt>
    <dgm:pt modelId="{A5E09281-1F60-4723-9800-144211435A58}" type="sibTrans" cxnId="{93FDA371-81B2-478F-9AEE-638CB11F5F6C}">
      <dgm:prSet/>
      <dgm:spPr/>
      <dgm:t>
        <a:bodyPr/>
        <a:lstStyle/>
        <a:p>
          <a:endParaRPr lang="fr-FR"/>
        </a:p>
      </dgm:t>
    </dgm:pt>
    <dgm:pt modelId="{6E12F98F-74EC-4181-8682-94F283D77493}">
      <dgm:prSet phldrT="[Texte]"/>
      <dgm:spPr/>
      <dgm:t>
        <a:bodyPr/>
        <a:lstStyle/>
        <a:p>
          <a:r>
            <a:rPr lang="fr-FR" dirty="0"/>
            <a:t>Essai de modélisation sans validation croisée</a:t>
          </a:r>
        </a:p>
      </dgm:t>
    </dgm:pt>
    <dgm:pt modelId="{9B1A3E21-13ED-4E73-9B02-089B7244B503}" type="parTrans" cxnId="{BE31D9AF-7A93-49D7-89CD-10200AFB318E}">
      <dgm:prSet/>
      <dgm:spPr/>
      <dgm:t>
        <a:bodyPr/>
        <a:lstStyle/>
        <a:p>
          <a:endParaRPr lang="fr-FR"/>
        </a:p>
      </dgm:t>
    </dgm:pt>
    <dgm:pt modelId="{9D71595A-9A25-49E1-8BC4-1C5ABA1C2E86}" type="sibTrans" cxnId="{BE31D9AF-7A93-49D7-89CD-10200AFB318E}">
      <dgm:prSet/>
      <dgm:spPr/>
      <dgm:t>
        <a:bodyPr/>
        <a:lstStyle/>
        <a:p>
          <a:endParaRPr lang="fr-FR"/>
        </a:p>
      </dgm:t>
    </dgm:pt>
    <dgm:pt modelId="{875A5705-062B-434D-B09A-ED09677FC07C}">
      <dgm:prSet phldrT="[Texte]"/>
      <dgm:spPr/>
      <dgm:t>
        <a:bodyPr/>
        <a:lstStyle/>
        <a:p>
          <a:r>
            <a:rPr lang="fr-FR" dirty="0"/>
            <a:t>Optimisation par </a:t>
          </a:r>
          <a:r>
            <a:rPr lang="fr-FR" dirty="0" err="1"/>
            <a:t>RandomizedSearchCV</a:t>
          </a:r>
          <a:endParaRPr lang="fr-FR" dirty="0"/>
        </a:p>
      </dgm:t>
    </dgm:pt>
    <dgm:pt modelId="{1FAEE1FF-D326-4E60-8CB6-8D84D3A1C496}" type="parTrans" cxnId="{9F96CECD-27F6-44F0-BD72-8BB69B6B0D38}">
      <dgm:prSet/>
      <dgm:spPr/>
      <dgm:t>
        <a:bodyPr/>
        <a:lstStyle/>
        <a:p>
          <a:endParaRPr lang="fr-FR"/>
        </a:p>
      </dgm:t>
    </dgm:pt>
    <dgm:pt modelId="{B807DBA1-D342-4F34-9B74-6E57791C91C9}" type="sibTrans" cxnId="{9F96CECD-27F6-44F0-BD72-8BB69B6B0D38}">
      <dgm:prSet/>
      <dgm:spPr/>
      <dgm:t>
        <a:bodyPr/>
        <a:lstStyle/>
        <a:p>
          <a:endParaRPr lang="fr-FR"/>
        </a:p>
      </dgm:t>
    </dgm:pt>
    <dgm:pt modelId="{31981637-800D-42E5-98EF-431986EC0360}">
      <dgm:prSet phldrT="[Texte]"/>
      <dgm:spPr/>
      <dgm:t>
        <a:bodyPr/>
        <a:lstStyle/>
        <a:p>
          <a:r>
            <a:rPr lang="fr-FR" dirty="0"/>
            <a:t>6 hyperparamètres testés </a:t>
          </a:r>
          <a:r>
            <a:rPr lang="fr-FR" i="1" dirty="0"/>
            <a:t>(Voir note technique)</a:t>
          </a:r>
        </a:p>
      </dgm:t>
    </dgm:pt>
    <dgm:pt modelId="{C6D240B9-3333-4691-B777-F80C80495107}" type="parTrans" cxnId="{15561EBD-735C-4D93-A58F-EBC0691231D7}">
      <dgm:prSet/>
      <dgm:spPr/>
      <dgm:t>
        <a:bodyPr/>
        <a:lstStyle/>
        <a:p>
          <a:endParaRPr lang="fr-FR"/>
        </a:p>
      </dgm:t>
    </dgm:pt>
    <dgm:pt modelId="{A8D65C17-36D6-4AAC-8077-00E5F1FC74C2}" type="sibTrans" cxnId="{15561EBD-735C-4D93-A58F-EBC0691231D7}">
      <dgm:prSet/>
      <dgm:spPr/>
      <dgm:t>
        <a:bodyPr/>
        <a:lstStyle/>
        <a:p>
          <a:endParaRPr lang="fr-FR"/>
        </a:p>
      </dgm:t>
    </dgm:pt>
    <dgm:pt modelId="{6152191C-0560-49D4-B4BC-901FD224EB57}">
      <dgm:prSet phldrT="[Texte]"/>
      <dgm:spPr/>
      <dgm:t>
        <a:bodyPr/>
        <a:lstStyle/>
        <a:p>
          <a:r>
            <a:rPr lang="fr-FR" dirty="0"/>
            <a:t>Choix de la meilleure hypothèse</a:t>
          </a:r>
        </a:p>
      </dgm:t>
    </dgm:pt>
    <dgm:pt modelId="{F0588837-D2D2-4B73-8DF5-3B4480F666FC}" type="parTrans" cxnId="{BD2A2497-6F91-4AB2-A522-9543BEAA1118}">
      <dgm:prSet/>
      <dgm:spPr/>
      <dgm:t>
        <a:bodyPr/>
        <a:lstStyle/>
        <a:p>
          <a:endParaRPr lang="fr-FR"/>
        </a:p>
      </dgm:t>
    </dgm:pt>
    <dgm:pt modelId="{AA135FF6-479E-4BD4-AEA4-EB883D7193E3}" type="sibTrans" cxnId="{BD2A2497-6F91-4AB2-A522-9543BEAA1118}">
      <dgm:prSet/>
      <dgm:spPr/>
      <dgm:t>
        <a:bodyPr/>
        <a:lstStyle/>
        <a:p>
          <a:endParaRPr lang="fr-FR"/>
        </a:p>
      </dgm:t>
    </dgm:pt>
    <dgm:pt modelId="{BABCE12E-F6C5-4319-88E7-5BAC27C29CFD}">
      <dgm:prSet phldrT="[Texte]"/>
      <dgm:spPr/>
      <dgm:t>
        <a:bodyPr/>
        <a:lstStyle/>
        <a:p>
          <a:r>
            <a:rPr lang="fr-FR" dirty="0"/>
            <a:t>Utilisation d’une régression logistique comme baseline</a:t>
          </a:r>
        </a:p>
      </dgm:t>
    </dgm:pt>
    <dgm:pt modelId="{49561F54-9E2D-4EFE-AC97-6E8BE1F6B454}" type="parTrans" cxnId="{3F6FC802-B601-49EE-B3EC-7BD5737A1275}">
      <dgm:prSet/>
      <dgm:spPr/>
      <dgm:t>
        <a:bodyPr/>
        <a:lstStyle/>
        <a:p>
          <a:endParaRPr lang="fr-FR"/>
        </a:p>
      </dgm:t>
    </dgm:pt>
    <dgm:pt modelId="{CE3DF77B-BAE6-4AD0-BEE0-7EEC4F6665B1}" type="sibTrans" cxnId="{3F6FC802-B601-49EE-B3EC-7BD5737A1275}">
      <dgm:prSet/>
      <dgm:spPr/>
      <dgm:t>
        <a:bodyPr/>
        <a:lstStyle/>
        <a:p>
          <a:endParaRPr lang="fr-FR"/>
        </a:p>
      </dgm:t>
    </dgm:pt>
    <dgm:pt modelId="{D6D20343-A254-4428-8777-D225A1C3CAE2}">
      <dgm:prSet phldrT="[Texte]"/>
      <dgm:spPr/>
      <dgm:t>
        <a:bodyPr/>
        <a:lstStyle/>
        <a:p>
          <a:r>
            <a:rPr lang="fr-FR" dirty="0"/>
            <a:t>Hypothèse retenue : </a:t>
          </a:r>
          <a:r>
            <a:rPr lang="fr-FR" i="1" dirty="0"/>
            <a:t>Domain Features</a:t>
          </a:r>
        </a:p>
      </dgm:t>
    </dgm:pt>
    <dgm:pt modelId="{8049B2EA-8355-4A65-905C-6649786413C2}" type="parTrans" cxnId="{9EC868C1-8319-4457-9210-7F685CC8A3B1}">
      <dgm:prSet/>
      <dgm:spPr/>
      <dgm:t>
        <a:bodyPr/>
        <a:lstStyle/>
        <a:p>
          <a:endParaRPr lang="fr-FR"/>
        </a:p>
      </dgm:t>
    </dgm:pt>
    <dgm:pt modelId="{E30D6E68-1FEF-4892-9172-08D2E75C74FC}" type="sibTrans" cxnId="{9EC868C1-8319-4457-9210-7F685CC8A3B1}">
      <dgm:prSet/>
      <dgm:spPr/>
      <dgm:t>
        <a:bodyPr/>
        <a:lstStyle/>
        <a:p>
          <a:endParaRPr lang="fr-FR"/>
        </a:p>
      </dgm:t>
    </dgm:pt>
    <dgm:pt modelId="{30B05EFE-0540-4489-BD25-8D99EE1159AF}">
      <dgm:prSet phldrT="[Texte]"/>
      <dgm:spPr/>
      <dgm:t>
        <a:bodyPr/>
        <a:lstStyle/>
        <a:p>
          <a:endParaRPr lang="fr-FR" i="1" dirty="0"/>
        </a:p>
      </dgm:t>
    </dgm:pt>
    <dgm:pt modelId="{53644751-6CB5-467E-9AF8-E98A80133F26}" type="parTrans" cxnId="{41FACB30-60CE-4993-BA1B-4A80F429C02A}">
      <dgm:prSet/>
      <dgm:spPr/>
      <dgm:t>
        <a:bodyPr/>
        <a:lstStyle/>
        <a:p>
          <a:endParaRPr lang="fr-FR"/>
        </a:p>
      </dgm:t>
    </dgm:pt>
    <dgm:pt modelId="{7BD21A1B-F8FA-4A08-AE23-DC3C54E20DF6}" type="sibTrans" cxnId="{41FACB30-60CE-4993-BA1B-4A80F429C02A}">
      <dgm:prSet/>
      <dgm:spPr/>
      <dgm:t>
        <a:bodyPr/>
        <a:lstStyle/>
        <a:p>
          <a:endParaRPr lang="fr-FR"/>
        </a:p>
      </dgm:t>
    </dgm:pt>
    <dgm:pt modelId="{DA2C6E3C-35CB-4BE4-B161-B4E8F4248BA4}" type="pres">
      <dgm:prSet presAssocID="{6137F23A-60A9-4796-9DBC-AAD38AF65FF6}" presName="linearFlow" presStyleCnt="0">
        <dgm:presLayoutVars>
          <dgm:dir/>
          <dgm:animLvl val="lvl"/>
          <dgm:resizeHandles val="exact"/>
        </dgm:presLayoutVars>
      </dgm:prSet>
      <dgm:spPr/>
    </dgm:pt>
    <dgm:pt modelId="{5C4C4690-F2C0-4338-BBBF-E45FAEF5A1E6}" type="pres">
      <dgm:prSet presAssocID="{747FA8AB-6B75-4D49-A0A4-880723319404}" presName="composite" presStyleCnt="0"/>
      <dgm:spPr/>
    </dgm:pt>
    <dgm:pt modelId="{73FE255D-F96C-4ECB-8DB1-6C3207CFE2B9}" type="pres">
      <dgm:prSet presAssocID="{747FA8AB-6B75-4D49-A0A4-880723319404}" presName="parTx" presStyleLbl="node1" presStyleIdx="0" presStyleCnt="4">
        <dgm:presLayoutVars>
          <dgm:chMax val="0"/>
          <dgm:chPref val="0"/>
          <dgm:bulletEnabled val="1"/>
        </dgm:presLayoutVars>
      </dgm:prSet>
      <dgm:spPr/>
    </dgm:pt>
    <dgm:pt modelId="{FA506788-A309-45AF-B1C2-60FBDD01C697}" type="pres">
      <dgm:prSet presAssocID="{747FA8AB-6B75-4D49-A0A4-880723319404}" presName="parSh" presStyleLbl="node1" presStyleIdx="0" presStyleCnt="4"/>
      <dgm:spPr/>
    </dgm:pt>
    <dgm:pt modelId="{1F2DAC79-F8E2-4083-9B53-C069F30E67A9}" type="pres">
      <dgm:prSet presAssocID="{747FA8AB-6B75-4D49-A0A4-880723319404}" presName="desTx" presStyleLbl="fgAcc1" presStyleIdx="0" presStyleCnt="4">
        <dgm:presLayoutVars>
          <dgm:bulletEnabled val="1"/>
        </dgm:presLayoutVars>
      </dgm:prSet>
      <dgm:spPr/>
    </dgm:pt>
    <dgm:pt modelId="{012139F9-D8CF-4F7E-A2BC-C6EB3D768A2F}" type="pres">
      <dgm:prSet presAssocID="{2F72FC2C-1D94-4AAE-8608-92C173F2808A}" presName="sibTrans" presStyleLbl="sibTrans2D1" presStyleIdx="0" presStyleCnt="3"/>
      <dgm:spPr/>
    </dgm:pt>
    <dgm:pt modelId="{BE00CED9-8C4D-4EEA-B988-6152C5E48236}" type="pres">
      <dgm:prSet presAssocID="{2F72FC2C-1D94-4AAE-8608-92C173F2808A}" presName="connTx" presStyleLbl="sibTrans2D1" presStyleIdx="0" presStyleCnt="3"/>
      <dgm:spPr/>
    </dgm:pt>
    <dgm:pt modelId="{9088FD64-459F-4F76-ADED-E9554AB9ABD4}" type="pres">
      <dgm:prSet presAssocID="{6152191C-0560-49D4-B4BC-901FD224EB57}" presName="composite" presStyleCnt="0"/>
      <dgm:spPr/>
    </dgm:pt>
    <dgm:pt modelId="{0F5001F2-13CC-46B6-8963-E9C20D1D1E01}" type="pres">
      <dgm:prSet presAssocID="{6152191C-0560-49D4-B4BC-901FD224EB57}" presName="parTx" presStyleLbl="node1" presStyleIdx="0" presStyleCnt="4">
        <dgm:presLayoutVars>
          <dgm:chMax val="0"/>
          <dgm:chPref val="0"/>
          <dgm:bulletEnabled val="1"/>
        </dgm:presLayoutVars>
      </dgm:prSet>
      <dgm:spPr/>
    </dgm:pt>
    <dgm:pt modelId="{0E18D8A1-A505-46B4-8D5F-CB7F7EF72886}" type="pres">
      <dgm:prSet presAssocID="{6152191C-0560-49D4-B4BC-901FD224EB57}" presName="parSh" presStyleLbl="node1" presStyleIdx="1" presStyleCnt="4"/>
      <dgm:spPr/>
    </dgm:pt>
    <dgm:pt modelId="{31433F9F-BC8D-47E1-B796-93774F280950}" type="pres">
      <dgm:prSet presAssocID="{6152191C-0560-49D4-B4BC-901FD224EB57}" presName="desTx" presStyleLbl="fgAcc1" presStyleIdx="1" presStyleCnt="4">
        <dgm:presLayoutVars>
          <dgm:bulletEnabled val="1"/>
        </dgm:presLayoutVars>
      </dgm:prSet>
      <dgm:spPr/>
    </dgm:pt>
    <dgm:pt modelId="{49F2FD3B-1377-4257-AB2A-2331B1565224}" type="pres">
      <dgm:prSet presAssocID="{AA135FF6-479E-4BD4-AEA4-EB883D7193E3}" presName="sibTrans" presStyleLbl="sibTrans2D1" presStyleIdx="1" presStyleCnt="3"/>
      <dgm:spPr/>
    </dgm:pt>
    <dgm:pt modelId="{AFFAB723-B2A5-4F90-811C-174FB8C47E55}" type="pres">
      <dgm:prSet presAssocID="{AA135FF6-479E-4BD4-AEA4-EB883D7193E3}" presName="connTx" presStyleLbl="sibTrans2D1" presStyleIdx="1" presStyleCnt="3"/>
      <dgm:spPr/>
    </dgm:pt>
    <dgm:pt modelId="{9A9A32E8-4037-44FA-BB78-5D546483B15B}" type="pres">
      <dgm:prSet presAssocID="{DB8248FD-8721-4418-9BA8-C7E61FBAF2F1}" presName="composite" presStyleCnt="0"/>
      <dgm:spPr/>
    </dgm:pt>
    <dgm:pt modelId="{C8846E2A-4B0B-492D-B56E-0AE6D57551CB}" type="pres">
      <dgm:prSet presAssocID="{DB8248FD-8721-4418-9BA8-C7E61FBAF2F1}" presName="parTx" presStyleLbl="node1" presStyleIdx="1" presStyleCnt="4">
        <dgm:presLayoutVars>
          <dgm:chMax val="0"/>
          <dgm:chPref val="0"/>
          <dgm:bulletEnabled val="1"/>
        </dgm:presLayoutVars>
      </dgm:prSet>
      <dgm:spPr/>
    </dgm:pt>
    <dgm:pt modelId="{A9AEFAF0-F59B-445A-AAAC-03B80C095828}" type="pres">
      <dgm:prSet presAssocID="{DB8248FD-8721-4418-9BA8-C7E61FBAF2F1}" presName="parSh" presStyleLbl="node1" presStyleIdx="2" presStyleCnt="4"/>
      <dgm:spPr/>
    </dgm:pt>
    <dgm:pt modelId="{F77B8D5A-DAAD-4000-AD62-68E06DA3BB95}" type="pres">
      <dgm:prSet presAssocID="{DB8248FD-8721-4418-9BA8-C7E61FBAF2F1}" presName="desTx" presStyleLbl="fgAcc1" presStyleIdx="2" presStyleCnt="4">
        <dgm:presLayoutVars>
          <dgm:bulletEnabled val="1"/>
        </dgm:presLayoutVars>
      </dgm:prSet>
      <dgm:spPr/>
    </dgm:pt>
    <dgm:pt modelId="{777CC3C0-5F5A-4A01-A3F4-5EE307A3CB01}" type="pres">
      <dgm:prSet presAssocID="{DB98332C-80BB-444C-8FAF-9BCF795EACD5}" presName="sibTrans" presStyleLbl="sibTrans2D1" presStyleIdx="2" presStyleCnt="3"/>
      <dgm:spPr/>
    </dgm:pt>
    <dgm:pt modelId="{C48F34D4-DD20-4409-ADE7-69D909C2CEA0}" type="pres">
      <dgm:prSet presAssocID="{DB98332C-80BB-444C-8FAF-9BCF795EACD5}" presName="connTx" presStyleLbl="sibTrans2D1" presStyleIdx="2" presStyleCnt="3"/>
      <dgm:spPr/>
    </dgm:pt>
    <dgm:pt modelId="{0470E14C-A2A3-48C6-9EC1-C731C407B755}" type="pres">
      <dgm:prSet presAssocID="{55189E07-B752-43BE-A030-F882B120BD8B}" presName="composite" presStyleCnt="0"/>
      <dgm:spPr/>
    </dgm:pt>
    <dgm:pt modelId="{6597A2BE-AC03-4BB0-A006-21FF566273DC}" type="pres">
      <dgm:prSet presAssocID="{55189E07-B752-43BE-A030-F882B120BD8B}" presName="parTx" presStyleLbl="node1" presStyleIdx="2" presStyleCnt="4">
        <dgm:presLayoutVars>
          <dgm:chMax val="0"/>
          <dgm:chPref val="0"/>
          <dgm:bulletEnabled val="1"/>
        </dgm:presLayoutVars>
      </dgm:prSet>
      <dgm:spPr/>
    </dgm:pt>
    <dgm:pt modelId="{17F2A53F-F69B-47EF-BDA3-C45DE1315139}" type="pres">
      <dgm:prSet presAssocID="{55189E07-B752-43BE-A030-F882B120BD8B}" presName="parSh" presStyleLbl="node1" presStyleIdx="3" presStyleCnt="4"/>
      <dgm:spPr/>
    </dgm:pt>
    <dgm:pt modelId="{A6B7DD80-F024-4ED5-BF10-9328E4AE266A}" type="pres">
      <dgm:prSet presAssocID="{55189E07-B752-43BE-A030-F882B120BD8B}" presName="desTx" presStyleLbl="fgAcc1" presStyleIdx="3" presStyleCnt="4">
        <dgm:presLayoutVars>
          <dgm:bulletEnabled val="1"/>
        </dgm:presLayoutVars>
      </dgm:prSet>
      <dgm:spPr/>
    </dgm:pt>
  </dgm:ptLst>
  <dgm:cxnLst>
    <dgm:cxn modelId="{89AE4902-4531-4282-BE65-064FB8AC4DEA}" srcId="{747FA8AB-6B75-4D49-A0A4-880723319404}" destId="{A4E7C8F4-C60A-443E-AB46-869B4156881C}" srcOrd="1" destOrd="0" parTransId="{23E85432-43D6-4E1A-848C-732CD4B2667A}" sibTransId="{FCA33DC7-BFB6-4965-A172-33FFC0A7E246}"/>
    <dgm:cxn modelId="{3F6FC802-B601-49EE-B3EC-7BD5737A1275}" srcId="{6152191C-0560-49D4-B4BC-901FD224EB57}" destId="{BABCE12E-F6C5-4319-88E7-5BAC27C29CFD}" srcOrd="0" destOrd="0" parTransId="{49561F54-9E2D-4EFE-AC97-6E8BE1F6B454}" sibTransId="{CE3DF77B-BAE6-4AD0-BEE0-7EEC4F6665B1}"/>
    <dgm:cxn modelId="{C4913303-4DAA-4CF3-AA32-792EBBB01463}" type="presOf" srcId="{30B05EFE-0540-4489-BD25-8D99EE1159AF}" destId="{31433F9F-BC8D-47E1-B796-93774F280950}" srcOrd="0" destOrd="2" presId="urn:microsoft.com/office/officeart/2005/8/layout/process3"/>
    <dgm:cxn modelId="{4EFCD209-E55A-49F5-A674-874F4B02BBC9}" type="presOf" srcId="{55189E07-B752-43BE-A030-F882B120BD8B}" destId="{6597A2BE-AC03-4BB0-A006-21FF566273DC}" srcOrd="0" destOrd="0" presId="urn:microsoft.com/office/officeart/2005/8/layout/process3"/>
    <dgm:cxn modelId="{2A75670A-77F3-47FE-8533-117C7D98BFF1}" type="presOf" srcId="{DB98332C-80BB-444C-8FAF-9BCF795EACD5}" destId="{C48F34D4-DD20-4409-ADE7-69D909C2CEA0}" srcOrd="1" destOrd="0" presId="urn:microsoft.com/office/officeart/2005/8/layout/process3"/>
    <dgm:cxn modelId="{3B68EA0C-3AC4-48C1-9424-337D52685C80}" type="presOf" srcId="{AA135FF6-479E-4BD4-AEA4-EB883D7193E3}" destId="{AFFAB723-B2A5-4F90-811C-174FB8C47E55}" srcOrd="1" destOrd="0" presId="urn:microsoft.com/office/officeart/2005/8/layout/process3"/>
    <dgm:cxn modelId="{B8A08210-D758-4022-8565-776CB78A1D6F}" type="presOf" srcId="{2B7AE5B6-A5C2-4872-BD72-08D2CB28E139}" destId="{1F2DAC79-F8E2-4083-9B53-C069F30E67A9}" srcOrd="0" destOrd="2" presId="urn:microsoft.com/office/officeart/2005/8/layout/process3"/>
    <dgm:cxn modelId="{F4BE5E17-3730-4470-892B-49D1F22663EA}" type="presOf" srcId="{55189E07-B752-43BE-A030-F882B120BD8B}" destId="{17F2A53F-F69B-47EF-BDA3-C45DE1315139}" srcOrd="1" destOrd="0" presId="urn:microsoft.com/office/officeart/2005/8/layout/process3"/>
    <dgm:cxn modelId="{FE55DA17-7344-4786-A758-3EE6D0CDBE6B}" srcId="{6137F23A-60A9-4796-9DBC-AAD38AF65FF6}" destId="{747FA8AB-6B75-4D49-A0A4-880723319404}" srcOrd="0" destOrd="0" parTransId="{49DE38C6-DFEE-4F1F-A12F-85F0CA915FCB}" sibTransId="{2F72FC2C-1D94-4AAE-8608-92C173F2808A}"/>
    <dgm:cxn modelId="{A66E061E-D89C-42A8-A1FF-1F3DD869AA78}" srcId="{6137F23A-60A9-4796-9DBC-AAD38AF65FF6}" destId="{DB8248FD-8721-4418-9BA8-C7E61FBAF2F1}" srcOrd="2" destOrd="0" parTransId="{44862462-C4A6-4098-9330-EF731E9B4FC1}" sibTransId="{DB98332C-80BB-444C-8FAF-9BCF795EACD5}"/>
    <dgm:cxn modelId="{D6676B29-720E-41E8-88F5-829341DC2601}" type="presOf" srcId="{DB8248FD-8721-4418-9BA8-C7E61FBAF2F1}" destId="{A9AEFAF0-F59B-445A-AAAC-03B80C095828}" srcOrd="1" destOrd="0" presId="urn:microsoft.com/office/officeart/2005/8/layout/process3"/>
    <dgm:cxn modelId="{B952282A-B8D9-4212-9219-C87879BB292D}" srcId="{6137F23A-60A9-4796-9DBC-AAD38AF65FF6}" destId="{55189E07-B752-43BE-A030-F882B120BD8B}" srcOrd="3" destOrd="0" parTransId="{AF6D94AA-AC94-4757-B8C5-96C1A5E60AB5}" sibTransId="{B322A4B4-327F-4D03-A75D-38EC2B9ED081}"/>
    <dgm:cxn modelId="{41FACB30-60CE-4993-BA1B-4A80F429C02A}" srcId="{6152191C-0560-49D4-B4BC-901FD224EB57}" destId="{30B05EFE-0540-4489-BD25-8D99EE1159AF}" srcOrd="2" destOrd="0" parTransId="{53644751-6CB5-467E-9AF8-E98A80133F26}" sibTransId="{7BD21A1B-F8FA-4A08-AE23-DC3C54E20DF6}"/>
    <dgm:cxn modelId="{1267D437-8535-4573-AC7D-B1CA511E3DF6}" srcId="{9ECF3726-E8CA-4868-8AEF-C762D7ADF135}" destId="{460BE934-BABE-4133-804F-4607F8588FC4}" srcOrd="0" destOrd="0" parTransId="{3B129F42-6641-4395-8EA5-D27A9E4401CD}" sibTransId="{9358BCD9-2EC5-4FE9-98CB-19816B08B39B}"/>
    <dgm:cxn modelId="{FCE0913E-E9FB-46F3-A1E7-79BB48066335}" type="presOf" srcId="{D6D20343-A254-4428-8777-D225A1C3CAE2}" destId="{31433F9F-BC8D-47E1-B796-93774F280950}" srcOrd="0" destOrd="1" presId="urn:microsoft.com/office/officeart/2005/8/layout/process3"/>
    <dgm:cxn modelId="{9217D35F-ACA1-4FEB-BA05-9214806909FE}" type="presOf" srcId="{2F72FC2C-1D94-4AAE-8608-92C173F2808A}" destId="{BE00CED9-8C4D-4EEA-B988-6152C5E48236}" srcOrd="1" destOrd="0" presId="urn:microsoft.com/office/officeart/2005/8/layout/process3"/>
    <dgm:cxn modelId="{E0870348-DCD9-43F3-9582-B00CF6FDBAB5}" type="presOf" srcId="{BABCE12E-F6C5-4319-88E7-5BAC27C29CFD}" destId="{31433F9F-BC8D-47E1-B796-93774F280950}" srcOrd="0" destOrd="0" presId="urn:microsoft.com/office/officeart/2005/8/layout/process3"/>
    <dgm:cxn modelId="{BB96DB48-2B62-4D99-82AA-AE1ED6AEAFB7}" type="presOf" srcId="{2F72FC2C-1D94-4AAE-8608-92C173F2808A}" destId="{012139F9-D8CF-4F7E-A2BC-C6EB3D768A2F}" srcOrd="0" destOrd="0" presId="urn:microsoft.com/office/officeart/2005/8/layout/process3"/>
    <dgm:cxn modelId="{5363E849-E975-4CDF-B6F4-FD25432F14C7}" srcId="{747FA8AB-6B75-4D49-A0A4-880723319404}" destId="{9906D482-BC98-4A99-B8F4-D21F57C9D6DC}" srcOrd="0" destOrd="0" parTransId="{0AD75074-127A-4E9F-BDDA-E7C9B9424DBE}" sibTransId="{294825F2-C68F-4070-B574-CAFD33BED85A}"/>
    <dgm:cxn modelId="{AAC48B4C-5F9E-4CE4-9B68-F60B0EAC7917}" type="presOf" srcId="{6152191C-0560-49D4-B4BC-901FD224EB57}" destId="{0F5001F2-13CC-46B6-8963-E9C20D1D1E01}" srcOrd="0" destOrd="0" presId="urn:microsoft.com/office/officeart/2005/8/layout/process3"/>
    <dgm:cxn modelId="{93FDA371-81B2-478F-9AEE-638CB11F5F6C}" srcId="{9ECF3726-E8CA-4868-8AEF-C762D7ADF135}" destId="{EA4B6B9F-93F4-4369-B78F-48E558DDA0E0}" srcOrd="2" destOrd="0" parTransId="{793E1354-BA6B-4217-8A99-0AD7C497FF6E}" sibTransId="{A5E09281-1F60-4723-9800-144211435A58}"/>
    <dgm:cxn modelId="{19354077-E2AC-4C77-B0FD-5DBE484CC94E}" srcId="{55189E07-B752-43BE-A030-F882B120BD8B}" destId="{4FA8AB61-0F5A-4C9F-9AFB-C88D87931F58}" srcOrd="0" destOrd="0" parTransId="{CE8A8719-9492-4512-BE5A-DADD063E5477}" sibTransId="{D4882DF3-E11E-43CB-AFEC-DA4F7CDEAC3A}"/>
    <dgm:cxn modelId="{BE1BA459-B1DC-49AE-A191-A243481F1157}" type="presOf" srcId="{747FA8AB-6B75-4D49-A0A4-880723319404}" destId="{FA506788-A309-45AF-B1C2-60FBDD01C697}" srcOrd="1" destOrd="0" presId="urn:microsoft.com/office/officeart/2005/8/layout/process3"/>
    <dgm:cxn modelId="{D08DC47D-7217-433C-84B5-56ADD26D1B73}" type="presOf" srcId="{AA135FF6-479E-4BD4-AEA4-EB883D7193E3}" destId="{49F2FD3B-1377-4257-AB2A-2331B1565224}" srcOrd="0" destOrd="0" presId="urn:microsoft.com/office/officeart/2005/8/layout/process3"/>
    <dgm:cxn modelId="{74801589-E382-40E2-9461-7257A2A6DA13}" type="presOf" srcId="{9906D482-BC98-4A99-B8F4-D21F57C9D6DC}" destId="{1F2DAC79-F8E2-4083-9B53-C069F30E67A9}" srcOrd="0" destOrd="0" presId="urn:microsoft.com/office/officeart/2005/8/layout/process3"/>
    <dgm:cxn modelId="{A5F88089-1860-4A1A-828B-14B09C407870}" type="presOf" srcId="{31981637-800D-42E5-98EF-431986EC0360}" destId="{A6B7DD80-F024-4ED5-BF10-9328E4AE266A}" srcOrd="0" destOrd="2" presId="urn:microsoft.com/office/officeart/2005/8/layout/process3"/>
    <dgm:cxn modelId="{0D4B3690-50C0-48DD-94E3-971B454C5D8E}" srcId="{DB8248FD-8721-4418-9BA8-C7E61FBAF2F1}" destId="{9ECF3726-E8CA-4868-8AEF-C762D7ADF135}" srcOrd="0" destOrd="0" parTransId="{2B6F3667-51E0-4871-9130-2C8C81D9ED6E}" sibTransId="{110EC857-DEEC-41EB-AF3D-2571216EBF7E}"/>
    <dgm:cxn modelId="{19C54B93-FDA4-4CFE-B86C-0891CAE98056}" type="presOf" srcId="{EA4B6B9F-93F4-4369-B78F-48E558DDA0E0}" destId="{F77B8D5A-DAAD-4000-AD62-68E06DA3BB95}" srcOrd="0" destOrd="3" presId="urn:microsoft.com/office/officeart/2005/8/layout/process3"/>
    <dgm:cxn modelId="{BD2A2497-6F91-4AB2-A522-9543BEAA1118}" srcId="{6137F23A-60A9-4796-9DBC-AAD38AF65FF6}" destId="{6152191C-0560-49D4-B4BC-901FD224EB57}" srcOrd="1" destOrd="0" parTransId="{F0588837-D2D2-4B73-8DF5-3B4480F666FC}" sibTransId="{AA135FF6-479E-4BD4-AEA4-EB883D7193E3}"/>
    <dgm:cxn modelId="{B922CC9A-E246-48FA-8B1F-631B0E8BF7DA}" type="presOf" srcId="{460BE934-BABE-4133-804F-4607F8588FC4}" destId="{F77B8D5A-DAAD-4000-AD62-68E06DA3BB95}" srcOrd="0" destOrd="1" presId="urn:microsoft.com/office/officeart/2005/8/layout/process3"/>
    <dgm:cxn modelId="{DF72B9A3-1C69-4B27-8D70-6A797ACDF499}" type="presOf" srcId="{4FA8AB61-0F5A-4C9F-9AFB-C88D87931F58}" destId="{A6B7DD80-F024-4ED5-BF10-9328E4AE266A}" srcOrd="0" destOrd="0" presId="urn:microsoft.com/office/officeart/2005/8/layout/process3"/>
    <dgm:cxn modelId="{70725CA5-51C1-4F2A-90F5-4035C8397846}" type="presOf" srcId="{875A5705-062B-434D-B09A-ED09677FC07C}" destId="{A6B7DD80-F024-4ED5-BF10-9328E4AE266A}" srcOrd="0" destOrd="1" presId="urn:microsoft.com/office/officeart/2005/8/layout/process3"/>
    <dgm:cxn modelId="{501D8CA7-D7C1-4849-BD3A-97E9FCEA0C18}" type="presOf" srcId="{6152191C-0560-49D4-B4BC-901FD224EB57}" destId="{0E18D8A1-A505-46B4-8D5F-CB7F7EF72886}" srcOrd="1" destOrd="0" presId="urn:microsoft.com/office/officeart/2005/8/layout/process3"/>
    <dgm:cxn modelId="{E453F0A7-7554-4F0F-ADD8-5A994FE0A10D}" type="presOf" srcId="{DB98332C-80BB-444C-8FAF-9BCF795EACD5}" destId="{777CC3C0-5F5A-4A01-A3F4-5EE307A3CB01}" srcOrd="0" destOrd="0" presId="urn:microsoft.com/office/officeart/2005/8/layout/process3"/>
    <dgm:cxn modelId="{705BA9AA-B562-4DFC-85F9-6B0D5FF4E0E4}" type="presOf" srcId="{9ECF3726-E8CA-4868-8AEF-C762D7ADF135}" destId="{F77B8D5A-DAAD-4000-AD62-68E06DA3BB95}" srcOrd="0" destOrd="0" presId="urn:microsoft.com/office/officeart/2005/8/layout/process3"/>
    <dgm:cxn modelId="{BE31D9AF-7A93-49D7-89CD-10200AFB318E}" srcId="{DB8248FD-8721-4418-9BA8-C7E61FBAF2F1}" destId="{6E12F98F-74EC-4181-8682-94F283D77493}" srcOrd="1" destOrd="0" parTransId="{9B1A3E21-13ED-4E73-9B02-089B7244B503}" sibTransId="{9D71595A-9A25-49E1-8BC4-1C5ABA1C2E86}"/>
    <dgm:cxn modelId="{51EE72B5-CE4E-4477-B73A-6AEB5B139B4B}" srcId="{9ECF3726-E8CA-4868-8AEF-C762D7ADF135}" destId="{FE24F07E-4130-48BC-A18E-0760C8AF71A3}" srcOrd="1" destOrd="0" parTransId="{87E9D0BF-CE46-4FEE-B78D-EA3A4494AFE4}" sibTransId="{C026CD56-7D85-4805-94B7-F8E9F3E33B0E}"/>
    <dgm:cxn modelId="{15561EBD-735C-4D93-A58F-EBC0691231D7}" srcId="{55189E07-B752-43BE-A030-F882B120BD8B}" destId="{31981637-800D-42E5-98EF-431986EC0360}" srcOrd="2" destOrd="0" parTransId="{C6D240B9-3333-4691-B777-F80C80495107}" sibTransId="{A8D65C17-36D6-4AAC-8077-00E5F1FC74C2}"/>
    <dgm:cxn modelId="{07C349BD-F549-4876-A77A-5DE29B6377D3}" type="presOf" srcId="{747FA8AB-6B75-4D49-A0A4-880723319404}" destId="{73FE255D-F96C-4ECB-8DB1-6C3207CFE2B9}" srcOrd="0" destOrd="0" presId="urn:microsoft.com/office/officeart/2005/8/layout/process3"/>
    <dgm:cxn modelId="{0D9AE3BD-B381-4117-95AC-2581BCDBCE3F}" type="presOf" srcId="{6137F23A-60A9-4796-9DBC-AAD38AF65FF6}" destId="{DA2C6E3C-35CB-4BE4-B161-B4E8F4248BA4}" srcOrd="0" destOrd="0" presId="urn:microsoft.com/office/officeart/2005/8/layout/process3"/>
    <dgm:cxn modelId="{9EC868C1-8319-4457-9210-7F685CC8A3B1}" srcId="{6152191C-0560-49D4-B4BC-901FD224EB57}" destId="{D6D20343-A254-4428-8777-D225A1C3CAE2}" srcOrd="1" destOrd="0" parTransId="{8049B2EA-8355-4A65-905C-6649786413C2}" sibTransId="{E30D6E68-1FEF-4892-9172-08D2E75C74FC}"/>
    <dgm:cxn modelId="{9F96CECD-27F6-44F0-BD72-8BB69B6B0D38}" srcId="{55189E07-B752-43BE-A030-F882B120BD8B}" destId="{875A5705-062B-434D-B09A-ED09677FC07C}" srcOrd="1" destOrd="0" parTransId="{1FAEE1FF-D326-4E60-8CB6-8D84D3A1C496}" sibTransId="{B807DBA1-D342-4F34-9B74-6E57791C91C9}"/>
    <dgm:cxn modelId="{2F8252D3-3623-4DA4-8BD3-CCF131DD4CFB}" srcId="{747FA8AB-6B75-4D49-A0A4-880723319404}" destId="{2B7AE5B6-A5C2-4872-BD72-08D2CB28E139}" srcOrd="2" destOrd="0" parTransId="{420DB42A-A951-4270-B89B-FC5C09D41506}" sibTransId="{EFFA205E-4516-4798-A865-100837F77404}"/>
    <dgm:cxn modelId="{6CEE6DF3-A608-4B7F-A7EF-986FA956E405}" type="presOf" srcId="{FE24F07E-4130-48BC-A18E-0760C8AF71A3}" destId="{F77B8D5A-DAAD-4000-AD62-68E06DA3BB95}" srcOrd="0" destOrd="2" presId="urn:microsoft.com/office/officeart/2005/8/layout/process3"/>
    <dgm:cxn modelId="{DCDA6DF7-1C11-403F-88DC-5539DA945FD3}" type="presOf" srcId="{6E12F98F-74EC-4181-8682-94F283D77493}" destId="{F77B8D5A-DAAD-4000-AD62-68E06DA3BB95}" srcOrd="0" destOrd="4" presId="urn:microsoft.com/office/officeart/2005/8/layout/process3"/>
    <dgm:cxn modelId="{ACAEEAF7-E8E3-402E-A406-86AD31EB0E76}" type="presOf" srcId="{DB8248FD-8721-4418-9BA8-C7E61FBAF2F1}" destId="{C8846E2A-4B0B-492D-B56E-0AE6D57551CB}" srcOrd="0" destOrd="0" presId="urn:microsoft.com/office/officeart/2005/8/layout/process3"/>
    <dgm:cxn modelId="{A41237FC-11D7-4638-873B-FDD9AC78E822}" type="presOf" srcId="{A4E7C8F4-C60A-443E-AB46-869B4156881C}" destId="{1F2DAC79-F8E2-4083-9B53-C069F30E67A9}" srcOrd="0" destOrd="1" presId="urn:microsoft.com/office/officeart/2005/8/layout/process3"/>
    <dgm:cxn modelId="{F690EA23-A157-427D-890F-F39E4A3DC0A2}" type="presParOf" srcId="{DA2C6E3C-35CB-4BE4-B161-B4E8F4248BA4}" destId="{5C4C4690-F2C0-4338-BBBF-E45FAEF5A1E6}" srcOrd="0" destOrd="0" presId="urn:microsoft.com/office/officeart/2005/8/layout/process3"/>
    <dgm:cxn modelId="{8DF82F16-1315-4E37-B63E-794858C78FDE}" type="presParOf" srcId="{5C4C4690-F2C0-4338-BBBF-E45FAEF5A1E6}" destId="{73FE255D-F96C-4ECB-8DB1-6C3207CFE2B9}" srcOrd="0" destOrd="0" presId="urn:microsoft.com/office/officeart/2005/8/layout/process3"/>
    <dgm:cxn modelId="{C6C8435A-CC0C-4F55-8411-C2FB80CD058F}" type="presParOf" srcId="{5C4C4690-F2C0-4338-BBBF-E45FAEF5A1E6}" destId="{FA506788-A309-45AF-B1C2-60FBDD01C697}" srcOrd="1" destOrd="0" presId="urn:microsoft.com/office/officeart/2005/8/layout/process3"/>
    <dgm:cxn modelId="{31F806BB-644A-410D-9CE4-971BBCF70965}" type="presParOf" srcId="{5C4C4690-F2C0-4338-BBBF-E45FAEF5A1E6}" destId="{1F2DAC79-F8E2-4083-9B53-C069F30E67A9}" srcOrd="2" destOrd="0" presId="urn:microsoft.com/office/officeart/2005/8/layout/process3"/>
    <dgm:cxn modelId="{6F8E368A-0B3C-48EE-8D20-D9E2F944FED6}" type="presParOf" srcId="{DA2C6E3C-35CB-4BE4-B161-B4E8F4248BA4}" destId="{012139F9-D8CF-4F7E-A2BC-C6EB3D768A2F}" srcOrd="1" destOrd="0" presId="urn:microsoft.com/office/officeart/2005/8/layout/process3"/>
    <dgm:cxn modelId="{AD4CCE83-5160-4CAC-A753-2D7199883DA2}" type="presParOf" srcId="{012139F9-D8CF-4F7E-A2BC-C6EB3D768A2F}" destId="{BE00CED9-8C4D-4EEA-B988-6152C5E48236}" srcOrd="0" destOrd="0" presId="urn:microsoft.com/office/officeart/2005/8/layout/process3"/>
    <dgm:cxn modelId="{0B797CF5-7520-4948-BF66-AF7367A0C027}" type="presParOf" srcId="{DA2C6E3C-35CB-4BE4-B161-B4E8F4248BA4}" destId="{9088FD64-459F-4F76-ADED-E9554AB9ABD4}" srcOrd="2" destOrd="0" presId="urn:microsoft.com/office/officeart/2005/8/layout/process3"/>
    <dgm:cxn modelId="{401079C4-F5C6-461B-A865-A267A779582A}" type="presParOf" srcId="{9088FD64-459F-4F76-ADED-E9554AB9ABD4}" destId="{0F5001F2-13CC-46B6-8963-E9C20D1D1E01}" srcOrd="0" destOrd="0" presId="urn:microsoft.com/office/officeart/2005/8/layout/process3"/>
    <dgm:cxn modelId="{C8AEFBC0-A3AC-4BCA-B9E8-2D225BA6036C}" type="presParOf" srcId="{9088FD64-459F-4F76-ADED-E9554AB9ABD4}" destId="{0E18D8A1-A505-46B4-8D5F-CB7F7EF72886}" srcOrd="1" destOrd="0" presId="urn:microsoft.com/office/officeart/2005/8/layout/process3"/>
    <dgm:cxn modelId="{BD80F371-1A83-4093-9AB4-425861BEA788}" type="presParOf" srcId="{9088FD64-459F-4F76-ADED-E9554AB9ABD4}" destId="{31433F9F-BC8D-47E1-B796-93774F280950}" srcOrd="2" destOrd="0" presId="urn:microsoft.com/office/officeart/2005/8/layout/process3"/>
    <dgm:cxn modelId="{2EAA03CA-2E35-4FE2-A3B3-E78362192DDB}" type="presParOf" srcId="{DA2C6E3C-35CB-4BE4-B161-B4E8F4248BA4}" destId="{49F2FD3B-1377-4257-AB2A-2331B1565224}" srcOrd="3" destOrd="0" presId="urn:microsoft.com/office/officeart/2005/8/layout/process3"/>
    <dgm:cxn modelId="{4BA5726A-DF73-4F06-8579-3C2287F6D425}" type="presParOf" srcId="{49F2FD3B-1377-4257-AB2A-2331B1565224}" destId="{AFFAB723-B2A5-4F90-811C-174FB8C47E55}" srcOrd="0" destOrd="0" presId="urn:microsoft.com/office/officeart/2005/8/layout/process3"/>
    <dgm:cxn modelId="{E79B22EA-C068-45E4-97FF-E4D6852FEB83}" type="presParOf" srcId="{DA2C6E3C-35CB-4BE4-B161-B4E8F4248BA4}" destId="{9A9A32E8-4037-44FA-BB78-5D546483B15B}" srcOrd="4" destOrd="0" presId="urn:microsoft.com/office/officeart/2005/8/layout/process3"/>
    <dgm:cxn modelId="{BC18E1A0-2675-4AE2-903D-694043FB2C23}" type="presParOf" srcId="{9A9A32E8-4037-44FA-BB78-5D546483B15B}" destId="{C8846E2A-4B0B-492D-B56E-0AE6D57551CB}" srcOrd="0" destOrd="0" presId="urn:microsoft.com/office/officeart/2005/8/layout/process3"/>
    <dgm:cxn modelId="{425D1A20-8E30-4A05-9F1F-8F4C586C0F8A}" type="presParOf" srcId="{9A9A32E8-4037-44FA-BB78-5D546483B15B}" destId="{A9AEFAF0-F59B-445A-AAAC-03B80C095828}" srcOrd="1" destOrd="0" presId="urn:microsoft.com/office/officeart/2005/8/layout/process3"/>
    <dgm:cxn modelId="{C4BDE30D-62E1-43AC-8A78-6DF9C6857643}" type="presParOf" srcId="{9A9A32E8-4037-44FA-BB78-5D546483B15B}" destId="{F77B8D5A-DAAD-4000-AD62-68E06DA3BB95}" srcOrd="2" destOrd="0" presId="urn:microsoft.com/office/officeart/2005/8/layout/process3"/>
    <dgm:cxn modelId="{712848C2-2426-495C-9D9A-1F586219F782}" type="presParOf" srcId="{DA2C6E3C-35CB-4BE4-B161-B4E8F4248BA4}" destId="{777CC3C0-5F5A-4A01-A3F4-5EE307A3CB01}" srcOrd="5" destOrd="0" presId="urn:microsoft.com/office/officeart/2005/8/layout/process3"/>
    <dgm:cxn modelId="{74C16F4E-5B74-4F59-AF90-E731DD012986}" type="presParOf" srcId="{777CC3C0-5F5A-4A01-A3F4-5EE307A3CB01}" destId="{C48F34D4-DD20-4409-ADE7-69D909C2CEA0}" srcOrd="0" destOrd="0" presId="urn:microsoft.com/office/officeart/2005/8/layout/process3"/>
    <dgm:cxn modelId="{93DE011E-40D4-4BD4-AA3A-3C801709F85D}" type="presParOf" srcId="{DA2C6E3C-35CB-4BE4-B161-B4E8F4248BA4}" destId="{0470E14C-A2A3-48C6-9EC1-C731C407B755}" srcOrd="6" destOrd="0" presId="urn:microsoft.com/office/officeart/2005/8/layout/process3"/>
    <dgm:cxn modelId="{E7A50035-79ED-43AC-8537-3A4E8E931F50}" type="presParOf" srcId="{0470E14C-A2A3-48C6-9EC1-C731C407B755}" destId="{6597A2BE-AC03-4BB0-A006-21FF566273DC}" srcOrd="0" destOrd="0" presId="urn:microsoft.com/office/officeart/2005/8/layout/process3"/>
    <dgm:cxn modelId="{AD1CEA4B-9357-4D44-8032-81905C859528}" type="presParOf" srcId="{0470E14C-A2A3-48C6-9EC1-C731C407B755}" destId="{17F2A53F-F69B-47EF-BDA3-C45DE1315139}" srcOrd="1" destOrd="0" presId="urn:microsoft.com/office/officeart/2005/8/layout/process3"/>
    <dgm:cxn modelId="{41F5A8C7-FED6-424A-B039-CAC80A98E342}" type="presParOf" srcId="{0470E14C-A2A3-48C6-9EC1-C731C407B755}" destId="{A6B7DD80-F024-4ED5-BF10-9328E4AE266A}" srcOrd="2" destOrd="0" presId="urn:microsoft.com/office/officeart/2005/8/layout/process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C3FCF4-ABD8-44AA-BB47-23E123558363}">
      <dsp:nvSpPr>
        <dsp:cNvPr id="0" name=""/>
        <dsp:cNvSpPr/>
      </dsp:nvSpPr>
      <dsp:spPr>
        <a:xfrm>
          <a:off x="0" y="336683"/>
          <a:ext cx="8528538" cy="859950"/>
        </a:xfrm>
        <a:prstGeom prst="rect">
          <a:avLst/>
        </a:prstGeom>
        <a:solidFill>
          <a:schemeClr val="lt1">
            <a:alpha val="90000"/>
            <a:hueOff val="0"/>
            <a:satOff val="0"/>
            <a:lumOff val="0"/>
            <a:alphaOff val="0"/>
          </a:schemeClr>
        </a:solidFill>
        <a:ln w="9525"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61909" tIns="291592" rIns="661909" bIns="99568" numCol="1" spcCol="1270" anchor="t" anchorCtr="0">
          <a:noAutofit/>
        </a:bodyPr>
        <a:lstStyle/>
        <a:p>
          <a:pPr marL="114300" lvl="1" indent="-114300" algn="l" defTabSz="622300">
            <a:lnSpc>
              <a:spcPct val="100000"/>
            </a:lnSpc>
            <a:spcBef>
              <a:spcPct val="0"/>
            </a:spcBef>
            <a:spcAft>
              <a:spcPct val="15000"/>
            </a:spcAft>
            <a:buChar char="•"/>
          </a:pPr>
          <a:r>
            <a:rPr lang="fr-FR" sz="1400" kern="1200" dirty="0"/>
            <a:t>Présentation du projet</a:t>
          </a:r>
        </a:p>
        <a:p>
          <a:pPr marL="114300" lvl="1" indent="-114300" algn="l" defTabSz="622300">
            <a:lnSpc>
              <a:spcPct val="100000"/>
            </a:lnSpc>
            <a:spcBef>
              <a:spcPct val="0"/>
            </a:spcBef>
            <a:spcAft>
              <a:spcPct val="15000"/>
            </a:spcAft>
            <a:buChar char="•"/>
          </a:pPr>
          <a:r>
            <a:rPr lang="fr-FR" sz="1400" kern="1200" dirty="0"/>
            <a:t>Plan d’actions</a:t>
          </a:r>
        </a:p>
      </dsp:txBody>
      <dsp:txXfrm>
        <a:off x="0" y="336683"/>
        <a:ext cx="8528538" cy="859950"/>
      </dsp:txXfrm>
    </dsp:sp>
    <dsp:sp modelId="{0C1FF7AC-9E06-42DE-A322-09243EE6674C}">
      <dsp:nvSpPr>
        <dsp:cNvPr id="0" name=""/>
        <dsp:cNvSpPr/>
      </dsp:nvSpPr>
      <dsp:spPr>
        <a:xfrm>
          <a:off x="426426" y="130043"/>
          <a:ext cx="5969976" cy="413280"/>
        </a:xfrm>
        <a:prstGeom prst="roundRect">
          <a:avLst/>
        </a:prstGeom>
        <a:gradFill rotWithShape="0">
          <a:gsLst>
            <a:gs pos="0">
              <a:schemeClr val="accent2">
                <a:hueOff val="0"/>
                <a:satOff val="0"/>
                <a:lumOff val="0"/>
                <a:alphaOff val="0"/>
                <a:tint val="60000"/>
                <a:lumMod val="104000"/>
              </a:schemeClr>
            </a:gs>
            <a:gs pos="100000">
              <a:schemeClr val="accent2">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5651" tIns="0" rIns="225651" bIns="0" numCol="1" spcCol="1270" anchor="ctr" anchorCtr="0">
          <a:noAutofit/>
        </a:bodyPr>
        <a:lstStyle/>
        <a:p>
          <a:pPr marL="0" lvl="0" indent="0" algn="l" defTabSz="622300">
            <a:lnSpc>
              <a:spcPct val="90000"/>
            </a:lnSpc>
            <a:spcBef>
              <a:spcPct val="0"/>
            </a:spcBef>
            <a:spcAft>
              <a:spcPct val="35000"/>
            </a:spcAft>
            <a:buNone/>
          </a:pPr>
          <a:r>
            <a:rPr lang="fr-FR" sz="1400" b="1" kern="1200"/>
            <a:t>I - PRESENTATION</a:t>
          </a:r>
          <a:endParaRPr lang="fr-FR" sz="1400" b="1" kern="1200" dirty="0"/>
        </a:p>
      </dsp:txBody>
      <dsp:txXfrm>
        <a:off x="446601" y="150218"/>
        <a:ext cx="5929626" cy="372930"/>
      </dsp:txXfrm>
    </dsp:sp>
    <dsp:sp modelId="{9ECA3011-FA5E-4BE6-A6ED-D357D61C612B}">
      <dsp:nvSpPr>
        <dsp:cNvPr id="0" name=""/>
        <dsp:cNvSpPr/>
      </dsp:nvSpPr>
      <dsp:spPr>
        <a:xfrm>
          <a:off x="0" y="1478873"/>
          <a:ext cx="8528538" cy="859950"/>
        </a:xfrm>
        <a:prstGeom prst="rect">
          <a:avLst/>
        </a:prstGeom>
        <a:solidFill>
          <a:schemeClr val="lt1">
            <a:alpha val="90000"/>
            <a:hueOff val="0"/>
            <a:satOff val="0"/>
            <a:lumOff val="0"/>
            <a:alphaOff val="0"/>
          </a:schemeClr>
        </a:solidFill>
        <a:ln w="9525" cap="rnd"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61909" tIns="291592" rIns="661909" bIns="99568" numCol="1" spcCol="1270" anchor="t" anchorCtr="0">
          <a:noAutofit/>
        </a:bodyPr>
        <a:lstStyle/>
        <a:p>
          <a:pPr marL="114300" lvl="1" indent="-114300" algn="l" defTabSz="622300">
            <a:lnSpc>
              <a:spcPct val="100000"/>
            </a:lnSpc>
            <a:spcBef>
              <a:spcPct val="0"/>
            </a:spcBef>
            <a:spcAft>
              <a:spcPct val="15000"/>
            </a:spcAft>
            <a:buChar char="•"/>
          </a:pPr>
          <a:r>
            <a:rPr lang="fr-FR" sz="1400" kern="1200" dirty="0"/>
            <a:t>Présentation des données</a:t>
          </a:r>
        </a:p>
        <a:p>
          <a:pPr marL="114300" lvl="1" indent="-114300" algn="l" defTabSz="622300">
            <a:lnSpc>
              <a:spcPct val="100000"/>
            </a:lnSpc>
            <a:spcBef>
              <a:spcPct val="0"/>
            </a:spcBef>
            <a:spcAft>
              <a:spcPct val="15000"/>
            </a:spcAft>
            <a:buChar char="•"/>
          </a:pPr>
          <a:r>
            <a:rPr lang="fr-FR" sz="1400" kern="1200" dirty="0"/>
            <a:t>Présentation du Notebook Kaggle</a:t>
          </a:r>
        </a:p>
      </dsp:txBody>
      <dsp:txXfrm>
        <a:off x="0" y="1478873"/>
        <a:ext cx="8528538" cy="859950"/>
      </dsp:txXfrm>
    </dsp:sp>
    <dsp:sp modelId="{03F05E44-3AB3-47F5-8913-D85A2BFC31BC}">
      <dsp:nvSpPr>
        <dsp:cNvPr id="0" name=""/>
        <dsp:cNvSpPr/>
      </dsp:nvSpPr>
      <dsp:spPr>
        <a:xfrm>
          <a:off x="426426" y="1272233"/>
          <a:ext cx="5969976" cy="413280"/>
        </a:xfrm>
        <a:prstGeom prst="roundRect">
          <a:avLst/>
        </a:prstGeom>
        <a:gradFill rotWithShape="0">
          <a:gsLst>
            <a:gs pos="0">
              <a:schemeClr val="accent3">
                <a:hueOff val="0"/>
                <a:satOff val="0"/>
                <a:lumOff val="0"/>
                <a:alphaOff val="0"/>
                <a:tint val="60000"/>
                <a:lumMod val="104000"/>
              </a:schemeClr>
            </a:gs>
            <a:gs pos="100000">
              <a:schemeClr val="accent3">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5651" tIns="0" rIns="225651" bIns="0" numCol="1" spcCol="1270" anchor="ctr" anchorCtr="0">
          <a:noAutofit/>
        </a:bodyPr>
        <a:lstStyle/>
        <a:p>
          <a:pPr marL="0" lvl="0" indent="0" algn="l" defTabSz="622300">
            <a:lnSpc>
              <a:spcPct val="90000"/>
            </a:lnSpc>
            <a:spcBef>
              <a:spcPct val="0"/>
            </a:spcBef>
            <a:spcAft>
              <a:spcPct val="35000"/>
            </a:spcAft>
            <a:buNone/>
          </a:pPr>
          <a:r>
            <a:rPr lang="fr-FR" sz="1400" b="1" kern="1200"/>
            <a:t>II- ETUDE DES DONNEES</a:t>
          </a:r>
          <a:endParaRPr lang="fr-FR" sz="1400" b="1" kern="1200" dirty="0"/>
        </a:p>
      </dsp:txBody>
      <dsp:txXfrm>
        <a:off x="446601" y="1292408"/>
        <a:ext cx="5929626" cy="372930"/>
      </dsp:txXfrm>
    </dsp:sp>
    <dsp:sp modelId="{5451935D-0D96-4AD1-B390-0F632EC2390A}">
      <dsp:nvSpPr>
        <dsp:cNvPr id="0" name=""/>
        <dsp:cNvSpPr/>
      </dsp:nvSpPr>
      <dsp:spPr>
        <a:xfrm>
          <a:off x="0" y="2621063"/>
          <a:ext cx="8528538" cy="859950"/>
        </a:xfrm>
        <a:prstGeom prst="rect">
          <a:avLst/>
        </a:prstGeom>
        <a:solidFill>
          <a:schemeClr val="lt1">
            <a:alpha val="90000"/>
            <a:hueOff val="0"/>
            <a:satOff val="0"/>
            <a:lumOff val="0"/>
            <a:alphaOff val="0"/>
          </a:schemeClr>
        </a:solidFill>
        <a:ln w="9525" cap="rnd"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61909" tIns="291592" rIns="661909" bIns="99568" numCol="1" spcCol="1270" anchor="t" anchorCtr="0">
          <a:noAutofit/>
        </a:bodyPr>
        <a:lstStyle/>
        <a:p>
          <a:pPr marL="114300" lvl="1" indent="-114300" algn="l" defTabSz="622300">
            <a:lnSpc>
              <a:spcPct val="100000"/>
            </a:lnSpc>
            <a:spcBef>
              <a:spcPct val="0"/>
            </a:spcBef>
            <a:spcAft>
              <a:spcPct val="15000"/>
            </a:spcAft>
            <a:buChar char="•"/>
          </a:pPr>
          <a:r>
            <a:rPr lang="fr-FR" sz="1400" kern="1200" dirty="0"/>
            <a:t>Entraînement et optimisation</a:t>
          </a:r>
        </a:p>
        <a:p>
          <a:pPr marL="114300" lvl="1" indent="-114300" algn="l" defTabSz="622300">
            <a:lnSpc>
              <a:spcPct val="100000"/>
            </a:lnSpc>
            <a:spcBef>
              <a:spcPct val="0"/>
            </a:spcBef>
            <a:spcAft>
              <a:spcPct val="15000"/>
            </a:spcAft>
            <a:buChar char="•"/>
          </a:pPr>
          <a:r>
            <a:rPr lang="fr-FR" sz="1400" kern="1200" dirty="0"/>
            <a:t>Analyse des résultats</a:t>
          </a:r>
        </a:p>
      </dsp:txBody>
      <dsp:txXfrm>
        <a:off x="0" y="2621063"/>
        <a:ext cx="8528538" cy="859950"/>
      </dsp:txXfrm>
    </dsp:sp>
    <dsp:sp modelId="{81F7813C-43A2-4B1B-B7D1-B3FE288C50B0}">
      <dsp:nvSpPr>
        <dsp:cNvPr id="0" name=""/>
        <dsp:cNvSpPr/>
      </dsp:nvSpPr>
      <dsp:spPr>
        <a:xfrm>
          <a:off x="426426" y="2414423"/>
          <a:ext cx="5969976" cy="413280"/>
        </a:xfrm>
        <a:prstGeom prst="roundRect">
          <a:avLst/>
        </a:prstGeom>
        <a:gradFill rotWithShape="0">
          <a:gsLst>
            <a:gs pos="0">
              <a:schemeClr val="accent4">
                <a:hueOff val="0"/>
                <a:satOff val="0"/>
                <a:lumOff val="0"/>
                <a:alphaOff val="0"/>
                <a:tint val="60000"/>
                <a:lumMod val="104000"/>
              </a:schemeClr>
            </a:gs>
            <a:gs pos="100000">
              <a:schemeClr val="accent4">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5651" tIns="0" rIns="225651" bIns="0" numCol="1" spcCol="1270" anchor="ctr" anchorCtr="0">
          <a:noAutofit/>
        </a:bodyPr>
        <a:lstStyle/>
        <a:p>
          <a:pPr marL="0" lvl="0" indent="0" algn="l" defTabSz="622300">
            <a:lnSpc>
              <a:spcPct val="90000"/>
            </a:lnSpc>
            <a:spcBef>
              <a:spcPct val="0"/>
            </a:spcBef>
            <a:spcAft>
              <a:spcPct val="35000"/>
            </a:spcAft>
            <a:buNone/>
          </a:pPr>
          <a:r>
            <a:rPr lang="fr-FR" sz="1400" b="1" kern="1200"/>
            <a:t>III – MODELISATION</a:t>
          </a:r>
          <a:endParaRPr lang="fr-FR" sz="1400" b="1" kern="1200" dirty="0"/>
        </a:p>
      </dsp:txBody>
      <dsp:txXfrm>
        <a:off x="446601" y="2434598"/>
        <a:ext cx="5929626" cy="372930"/>
      </dsp:txXfrm>
    </dsp:sp>
    <dsp:sp modelId="{B3F035D5-0AB0-4005-B91A-9B6CB4267DC4}">
      <dsp:nvSpPr>
        <dsp:cNvPr id="0" name=""/>
        <dsp:cNvSpPr/>
      </dsp:nvSpPr>
      <dsp:spPr>
        <a:xfrm>
          <a:off x="0" y="3763253"/>
          <a:ext cx="8528538" cy="859950"/>
        </a:xfrm>
        <a:prstGeom prst="rect">
          <a:avLst/>
        </a:prstGeom>
        <a:solidFill>
          <a:schemeClr val="lt1">
            <a:alpha val="90000"/>
            <a:hueOff val="0"/>
            <a:satOff val="0"/>
            <a:lumOff val="0"/>
            <a:alphaOff val="0"/>
          </a:schemeClr>
        </a:solidFill>
        <a:ln w="9525" cap="rnd"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61909" tIns="291592" rIns="661909" bIns="99568" numCol="1" spcCol="1270" anchor="t" anchorCtr="0">
          <a:noAutofit/>
        </a:bodyPr>
        <a:lstStyle/>
        <a:p>
          <a:pPr marL="114300" lvl="1" indent="-114300" algn="l" defTabSz="622300">
            <a:lnSpc>
              <a:spcPct val="100000"/>
            </a:lnSpc>
            <a:spcBef>
              <a:spcPct val="0"/>
            </a:spcBef>
            <a:spcAft>
              <a:spcPct val="15000"/>
            </a:spcAft>
            <a:buChar char="•"/>
          </a:pPr>
          <a:r>
            <a:rPr lang="fr-FR" sz="1400" kern="1200" dirty="0"/>
            <a:t>Construction en local</a:t>
          </a:r>
        </a:p>
        <a:p>
          <a:pPr marL="114300" lvl="1" indent="-114300" algn="l" defTabSz="622300">
            <a:lnSpc>
              <a:spcPct val="100000"/>
            </a:lnSpc>
            <a:spcBef>
              <a:spcPct val="0"/>
            </a:spcBef>
            <a:spcAft>
              <a:spcPct val="15000"/>
            </a:spcAft>
            <a:buChar char="•"/>
          </a:pPr>
          <a:r>
            <a:rPr lang="fr-FR" sz="1400" kern="1200" dirty="0"/>
            <a:t>Déploiement sur le Cloud</a:t>
          </a:r>
        </a:p>
      </dsp:txBody>
      <dsp:txXfrm>
        <a:off x="0" y="3763253"/>
        <a:ext cx="8528538" cy="859950"/>
      </dsp:txXfrm>
    </dsp:sp>
    <dsp:sp modelId="{7EC20922-E6ED-475E-A473-5314E3A92F87}">
      <dsp:nvSpPr>
        <dsp:cNvPr id="0" name=""/>
        <dsp:cNvSpPr/>
      </dsp:nvSpPr>
      <dsp:spPr>
        <a:xfrm>
          <a:off x="426426" y="3556613"/>
          <a:ext cx="5969976" cy="413280"/>
        </a:xfrm>
        <a:prstGeom prst="roundRect">
          <a:avLst/>
        </a:prstGeom>
        <a:gradFill rotWithShape="0">
          <a:gsLst>
            <a:gs pos="0">
              <a:schemeClr val="accent5">
                <a:hueOff val="0"/>
                <a:satOff val="0"/>
                <a:lumOff val="0"/>
                <a:alphaOff val="0"/>
                <a:tint val="60000"/>
                <a:lumMod val="104000"/>
              </a:schemeClr>
            </a:gs>
            <a:gs pos="100000">
              <a:schemeClr val="accent5">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5651" tIns="0" rIns="225651" bIns="0" numCol="1" spcCol="1270" anchor="ctr" anchorCtr="0">
          <a:noAutofit/>
        </a:bodyPr>
        <a:lstStyle/>
        <a:p>
          <a:pPr marL="0" lvl="0" indent="0" algn="l" defTabSz="622300">
            <a:lnSpc>
              <a:spcPct val="90000"/>
            </a:lnSpc>
            <a:spcBef>
              <a:spcPct val="0"/>
            </a:spcBef>
            <a:spcAft>
              <a:spcPct val="35000"/>
            </a:spcAft>
            <a:buNone/>
          </a:pPr>
          <a:r>
            <a:rPr lang="fr-FR" sz="1400" b="1" kern="1200" dirty="0"/>
            <a:t>IV – DASHBOARD</a:t>
          </a:r>
        </a:p>
      </dsp:txBody>
      <dsp:txXfrm>
        <a:off x="446601" y="3576788"/>
        <a:ext cx="5929626" cy="372930"/>
      </dsp:txXfrm>
    </dsp:sp>
    <dsp:sp modelId="{541C8EE7-1C4D-4795-AB30-C40F8E80B90C}">
      <dsp:nvSpPr>
        <dsp:cNvPr id="0" name=""/>
        <dsp:cNvSpPr/>
      </dsp:nvSpPr>
      <dsp:spPr>
        <a:xfrm>
          <a:off x="0" y="4905443"/>
          <a:ext cx="8528538" cy="859950"/>
        </a:xfrm>
        <a:prstGeom prst="rect">
          <a:avLst/>
        </a:prstGeom>
        <a:solidFill>
          <a:schemeClr val="lt1">
            <a:alpha val="90000"/>
            <a:hueOff val="0"/>
            <a:satOff val="0"/>
            <a:lumOff val="0"/>
            <a:alphaOff val="0"/>
          </a:schemeClr>
        </a:solidFill>
        <a:ln w="9525" cap="rnd"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61909" tIns="291592" rIns="661909" bIns="99568" numCol="1" spcCol="1270" anchor="t" anchorCtr="0">
          <a:noAutofit/>
        </a:bodyPr>
        <a:lstStyle/>
        <a:p>
          <a:pPr marL="114300" lvl="1" indent="-114300" algn="l" defTabSz="622300">
            <a:lnSpc>
              <a:spcPct val="100000"/>
            </a:lnSpc>
            <a:spcBef>
              <a:spcPct val="0"/>
            </a:spcBef>
            <a:spcAft>
              <a:spcPct val="15000"/>
            </a:spcAft>
            <a:buChar char="•"/>
          </a:pPr>
          <a:r>
            <a:rPr lang="fr-FR" sz="1400" kern="1200" dirty="0"/>
            <a:t>Résumé</a:t>
          </a:r>
        </a:p>
        <a:p>
          <a:pPr marL="114300" lvl="1" indent="-114300" algn="l" defTabSz="622300">
            <a:lnSpc>
              <a:spcPct val="100000"/>
            </a:lnSpc>
            <a:spcBef>
              <a:spcPct val="0"/>
            </a:spcBef>
            <a:spcAft>
              <a:spcPct val="15000"/>
            </a:spcAft>
            <a:buChar char="•"/>
          </a:pPr>
          <a:r>
            <a:rPr lang="fr-FR" sz="1400" kern="1200" dirty="0"/>
            <a:t>Questions - Réponses</a:t>
          </a:r>
        </a:p>
      </dsp:txBody>
      <dsp:txXfrm>
        <a:off x="0" y="4905443"/>
        <a:ext cx="8528538" cy="859950"/>
      </dsp:txXfrm>
    </dsp:sp>
    <dsp:sp modelId="{9C20160C-6664-46D2-B6D7-2F38F6829FD1}">
      <dsp:nvSpPr>
        <dsp:cNvPr id="0" name=""/>
        <dsp:cNvSpPr/>
      </dsp:nvSpPr>
      <dsp:spPr>
        <a:xfrm>
          <a:off x="426426" y="4698803"/>
          <a:ext cx="5969976" cy="413280"/>
        </a:xfrm>
        <a:prstGeom prst="roundRect">
          <a:avLst/>
        </a:prstGeom>
        <a:gradFill rotWithShape="0">
          <a:gsLst>
            <a:gs pos="0">
              <a:schemeClr val="accent6">
                <a:hueOff val="0"/>
                <a:satOff val="0"/>
                <a:lumOff val="0"/>
                <a:alphaOff val="0"/>
                <a:tint val="60000"/>
                <a:lumMod val="104000"/>
              </a:schemeClr>
            </a:gs>
            <a:gs pos="100000">
              <a:schemeClr val="accent6">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5651" tIns="0" rIns="225651" bIns="0" numCol="1" spcCol="1270" anchor="ctr" anchorCtr="0">
          <a:noAutofit/>
        </a:bodyPr>
        <a:lstStyle/>
        <a:p>
          <a:pPr marL="0" lvl="0" indent="0" algn="l" defTabSz="622300">
            <a:lnSpc>
              <a:spcPct val="90000"/>
            </a:lnSpc>
            <a:spcBef>
              <a:spcPct val="0"/>
            </a:spcBef>
            <a:spcAft>
              <a:spcPct val="35000"/>
            </a:spcAft>
            <a:buNone/>
          </a:pPr>
          <a:r>
            <a:rPr lang="fr-FR" sz="1400" b="1" kern="1200" dirty="0"/>
            <a:t>V – CONCLUSION</a:t>
          </a:r>
        </a:p>
      </dsp:txBody>
      <dsp:txXfrm>
        <a:off x="446601" y="4718978"/>
        <a:ext cx="5929626" cy="3729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5F061D-B599-4F77-8DE2-317260C9CF40}">
      <dsp:nvSpPr>
        <dsp:cNvPr id="0" name=""/>
        <dsp:cNvSpPr/>
      </dsp:nvSpPr>
      <dsp:spPr>
        <a:xfrm>
          <a:off x="6604" y="1994842"/>
          <a:ext cx="1543989" cy="1543989"/>
        </a:xfrm>
        <a:prstGeom prst="roundRect">
          <a:avLst>
            <a:gd name="adj" fmla="val 10000"/>
          </a:avLst>
        </a:prstGeom>
        <a:solidFill>
          <a:schemeClr val="bg1">
            <a:lumMod val="95000"/>
          </a:schemeClr>
        </a:solidFill>
        <a:ln>
          <a:noFill/>
        </a:ln>
        <a:effectLst/>
        <a:scene3d>
          <a:camera prst="orthographicFront"/>
          <a:lightRig rig="threePt" dir="t">
            <a:rot lat="0" lon="0" rev="7500000"/>
          </a:lightRig>
        </a:scene3d>
        <a:sp3d z="-152400" extrusionH="63500" contourW="12700" prstMaterial="matte">
          <a:contourClr>
            <a:schemeClr val="lt1"/>
          </a:contourClr>
        </a:sp3d>
      </dsp:spPr>
      <dsp:style>
        <a:lnRef idx="0">
          <a:scrgbClr r="0" g="0" b="0"/>
        </a:lnRef>
        <a:fillRef idx="1">
          <a:scrgbClr r="0" g="0" b="0"/>
        </a:fillRef>
        <a:effectRef idx="0">
          <a:scrgbClr r="0" g="0" b="0"/>
        </a:effectRef>
        <a:fontRef idx="minor"/>
      </dsp:style>
    </dsp:sp>
    <dsp:sp modelId="{5621F2B2-AE62-4F94-8803-4EBC571395BF}">
      <dsp:nvSpPr>
        <dsp:cNvPr id="0" name=""/>
        <dsp:cNvSpPr/>
      </dsp:nvSpPr>
      <dsp:spPr>
        <a:xfrm>
          <a:off x="257951" y="2921236"/>
          <a:ext cx="1543989" cy="1543989"/>
        </a:xfrm>
        <a:prstGeom prst="roundRect">
          <a:avLst>
            <a:gd name="adj" fmla="val 10000"/>
          </a:avLst>
        </a:prstGeom>
        <a:gradFill rotWithShape="0">
          <a:gsLst>
            <a:gs pos="0">
              <a:schemeClr val="accent2">
                <a:hueOff val="0"/>
                <a:satOff val="0"/>
                <a:lumOff val="0"/>
                <a:alphaOff val="0"/>
                <a:tint val="96000"/>
                <a:lumMod val="102000"/>
              </a:schemeClr>
            </a:gs>
            <a:gs pos="100000">
              <a:schemeClr val="accent2">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fr-FR" sz="1400" kern="1200" dirty="0"/>
            <a:t>Etudes du Kernel Kaggle</a:t>
          </a:r>
        </a:p>
        <a:p>
          <a:pPr marL="57150" lvl="1" indent="-57150" algn="l" defTabSz="488950">
            <a:lnSpc>
              <a:spcPct val="90000"/>
            </a:lnSpc>
            <a:spcBef>
              <a:spcPct val="0"/>
            </a:spcBef>
            <a:spcAft>
              <a:spcPct val="15000"/>
            </a:spcAft>
            <a:buChar char="•"/>
          </a:pPr>
          <a:r>
            <a:rPr lang="fr-FR" sz="1100" kern="1200" dirty="0"/>
            <a:t>Analyse du Notebook téléchargé</a:t>
          </a:r>
        </a:p>
      </dsp:txBody>
      <dsp:txXfrm>
        <a:off x="303173" y="2966458"/>
        <a:ext cx="1453545" cy="1453545"/>
      </dsp:txXfrm>
    </dsp:sp>
    <dsp:sp modelId="{2ABA42A3-E51D-4634-8BB4-BD88B561918F}">
      <dsp:nvSpPr>
        <dsp:cNvPr id="0" name=""/>
        <dsp:cNvSpPr/>
      </dsp:nvSpPr>
      <dsp:spPr>
        <a:xfrm>
          <a:off x="1848000" y="2581337"/>
          <a:ext cx="297406" cy="370999"/>
        </a:xfrm>
        <a:prstGeom prst="rightArrow">
          <a:avLst>
            <a:gd name="adj1" fmla="val 60000"/>
            <a:gd name="adj2" fmla="val 50000"/>
          </a:avLst>
        </a:prstGeom>
        <a:solidFill>
          <a:schemeClr val="accent2">
            <a:hueOff val="0"/>
            <a:satOff val="0"/>
            <a:lumOff val="0"/>
            <a:alphaOff val="0"/>
          </a:schemeClr>
        </a:solidFill>
        <a:ln>
          <a:noFill/>
        </a:ln>
        <a:effectLst>
          <a:reflection blurRad="12700" stA="26000" endPos="32000" dist="12700" dir="5400000" sy="-100000" rotWithShape="0"/>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fr-FR" sz="1100" kern="1200"/>
        </a:p>
      </dsp:txBody>
      <dsp:txXfrm>
        <a:off x="1848000" y="2655537"/>
        <a:ext cx="208184" cy="222599"/>
      </dsp:txXfrm>
    </dsp:sp>
    <dsp:sp modelId="{2AC63236-3025-4BBC-9D2F-02D90DBE6188}">
      <dsp:nvSpPr>
        <dsp:cNvPr id="0" name=""/>
        <dsp:cNvSpPr/>
      </dsp:nvSpPr>
      <dsp:spPr>
        <a:xfrm>
          <a:off x="2400326" y="1994842"/>
          <a:ext cx="1543989" cy="1543989"/>
        </a:xfrm>
        <a:prstGeom prst="roundRect">
          <a:avLst>
            <a:gd name="adj" fmla="val 10000"/>
          </a:avLst>
        </a:prstGeom>
        <a:solidFill>
          <a:schemeClr val="bg1">
            <a:lumMod val="95000"/>
          </a:schemeClr>
        </a:solidFill>
        <a:ln>
          <a:noFill/>
        </a:ln>
        <a:effectLst/>
        <a:scene3d>
          <a:camera prst="orthographicFront"/>
          <a:lightRig rig="threePt" dir="t">
            <a:rot lat="0" lon="0" rev="7500000"/>
          </a:lightRig>
        </a:scene3d>
        <a:sp3d z="-152400" extrusionH="63500" contourW="12700" prstMaterial="matte">
          <a:contourClr>
            <a:schemeClr val="lt1"/>
          </a:contourClr>
        </a:sp3d>
      </dsp:spPr>
      <dsp:style>
        <a:lnRef idx="0">
          <a:scrgbClr r="0" g="0" b="0"/>
        </a:lnRef>
        <a:fillRef idx="1">
          <a:scrgbClr r="0" g="0" b="0"/>
        </a:fillRef>
        <a:effectRef idx="0">
          <a:scrgbClr r="0" g="0" b="0"/>
        </a:effectRef>
        <a:fontRef idx="minor"/>
      </dsp:style>
    </dsp:sp>
    <dsp:sp modelId="{1297C3D8-DE42-4C93-871E-5B8C8691190C}">
      <dsp:nvSpPr>
        <dsp:cNvPr id="0" name=""/>
        <dsp:cNvSpPr/>
      </dsp:nvSpPr>
      <dsp:spPr>
        <a:xfrm>
          <a:off x="2651673" y="2921236"/>
          <a:ext cx="1543989" cy="1543989"/>
        </a:xfrm>
        <a:prstGeom prst="roundRect">
          <a:avLst>
            <a:gd name="adj" fmla="val 10000"/>
          </a:avLst>
        </a:prstGeom>
        <a:gradFill rotWithShape="0">
          <a:gsLst>
            <a:gs pos="0">
              <a:schemeClr val="accent3">
                <a:hueOff val="0"/>
                <a:satOff val="0"/>
                <a:lumOff val="0"/>
                <a:alphaOff val="0"/>
                <a:tint val="96000"/>
                <a:lumMod val="102000"/>
              </a:schemeClr>
            </a:gs>
            <a:gs pos="100000">
              <a:schemeClr val="accent3">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fr-FR" sz="1400" kern="1200" dirty="0"/>
            <a:t>Construction du modèle de prédiction</a:t>
          </a:r>
        </a:p>
        <a:p>
          <a:pPr marL="57150" lvl="1" indent="-57150" algn="l" defTabSz="488950">
            <a:lnSpc>
              <a:spcPct val="90000"/>
            </a:lnSpc>
            <a:spcBef>
              <a:spcPct val="0"/>
            </a:spcBef>
            <a:spcAft>
              <a:spcPct val="15000"/>
            </a:spcAft>
            <a:buChar char="•"/>
          </a:pPr>
          <a:r>
            <a:rPr lang="fr-FR" sz="1100" kern="1200" dirty="0"/>
            <a:t>Adaptation du Notebook avec les besoins du Projet </a:t>
          </a:r>
        </a:p>
      </dsp:txBody>
      <dsp:txXfrm>
        <a:off x="2696895" y="2966458"/>
        <a:ext cx="1453545" cy="1453545"/>
      </dsp:txXfrm>
    </dsp:sp>
    <dsp:sp modelId="{FF06E9BE-4203-41C6-B23B-1E17C13E38D7}">
      <dsp:nvSpPr>
        <dsp:cNvPr id="0" name=""/>
        <dsp:cNvSpPr/>
      </dsp:nvSpPr>
      <dsp:spPr>
        <a:xfrm>
          <a:off x="4241722" y="2581337"/>
          <a:ext cx="297406" cy="370999"/>
        </a:xfrm>
        <a:prstGeom prst="rightArrow">
          <a:avLst>
            <a:gd name="adj1" fmla="val 60000"/>
            <a:gd name="adj2" fmla="val 50000"/>
          </a:avLst>
        </a:prstGeom>
        <a:solidFill>
          <a:schemeClr val="accent3">
            <a:hueOff val="0"/>
            <a:satOff val="0"/>
            <a:lumOff val="0"/>
            <a:alphaOff val="0"/>
          </a:schemeClr>
        </a:solidFill>
        <a:ln>
          <a:noFill/>
        </a:ln>
        <a:effectLst>
          <a:reflection blurRad="12700" stA="26000" endPos="32000" dist="12700" dir="5400000" sy="-100000" rotWithShape="0"/>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fr-FR" sz="1100" kern="1200"/>
        </a:p>
      </dsp:txBody>
      <dsp:txXfrm>
        <a:off x="4241722" y="2655537"/>
        <a:ext cx="208184" cy="222599"/>
      </dsp:txXfrm>
    </dsp:sp>
    <dsp:sp modelId="{7EE6B61C-248E-41FD-9813-9404446ACC65}">
      <dsp:nvSpPr>
        <dsp:cNvPr id="0" name=""/>
        <dsp:cNvSpPr/>
      </dsp:nvSpPr>
      <dsp:spPr>
        <a:xfrm>
          <a:off x="4794048" y="1994842"/>
          <a:ext cx="1543989" cy="1543989"/>
        </a:xfrm>
        <a:prstGeom prst="roundRect">
          <a:avLst>
            <a:gd name="adj" fmla="val 10000"/>
          </a:avLst>
        </a:prstGeom>
        <a:solidFill>
          <a:schemeClr val="bg1">
            <a:lumMod val="95000"/>
          </a:schemeClr>
        </a:solidFill>
        <a:ln>
          <a:noFill/>
        </a:ln>
        <a:effectLst/>
        <a:scene3d>
          <a:camera prst="orthographicFront"/>
          <a:lightRig rig="threePt" dir="t">
            <a:rot lat="0" lon="0" rev="7500000"/>
          </a:lightRig>
        </a:scene3d>
        <a:sp3d z="-152400" extrusionH="63500" contourW="12700" prstMaterial="matte">
          <a:contourClr>
            <a:schemeClr val="lt1"/>
          </a:contourClr>
        </a:sp3d>
      </dsp:spPr>
      <dsp:style>
        <a:lnRef idx="0">
          <a:scrgbClr r="0" g="0" b="0"/>
        </a:lnRef>
        <a:fillRef idx="1">
          <a:scrgbClr r="0" g="0" b="0"/>
        </a:fillRef>
        <a:effectRef idx="0">
          <a:scrgbClr r="0" g="0" b="0"/>
        </a:effectRef>
        <a:fontRef idx="minor"/>
      </dsp:style>
    </dsp:sp>
    <dsp:sp modelId="{16AA3586-3017-4C12-86E6-505EDECA0D51}">
      <dsp:nvSpPr>
        <dsp:cNvPr id="0" name=""/>
        <dsp:cNvSpPr/>
      </dsp:nvSpPr>
      <dsp:spPr>
        <a:xfrm>
          <a:off x="5045395" y="2921236"/>
          <a:ext cx="1543989" cy="1543989"/>
        </a:xfrm>
        <a:prstGeom prst="roundRect">
          <a:avLst>
            <a:gd name="adj" fmla="val 10000"/>
          </a:avLst>
        </a:prstGeom>
        <a:gradFill rotWithShape="0">
          <a:gsLst>
            <a:gs pos="0">
              <a:schemeClr val="accent4">
                <a:hueOff val="0"/>
                <a:satOff val="0"/>
                <a:lumOff val="0"/>
                <a:alphaOff val="0"/>
                <a:tint val="96000"/>
                <a:lumMod val="102000"/>
              </a:schemeClr>
            </a:gs>
            <a:gs pos="100000">
              <a:schemeClr val="accent4">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fr-FR" sz="1400" kern="1200" dirty="0"/>
            <a:t>Note technique</a:t>
          </a:r>
        </a:p>
        <a:p>
          <a:pPr marL="57150" lvl="1" indent="-57150" algn="l" defTabSz="488950">
            <a:lnSpc>
              <a:spcPct val="90000"/>
            </a:lnSpc>
            <a:spcBef>
              <a:spcPct val="0"/>
            </a:spcBef>
            <a:spcAft>
              <a:spcPct val="15000"/>
            </a:spcAft>
            <a:buChar char="•"/>
          </a:pPr>
          <a:r>
            <a:rPr lang="fr-FR" sz="1100" kern="1200" dirty="0"/>
            <a:t>Rédaction de la note méthodologique du modèle</a:t>
          </a:r>
        </a:p>
      </dsp:txBody>
      <dsp:txXfrm>
        <a:off x="5090617" y="2966458"/>
        <a:ext cx="1453545" cy="1453545"/>
      </dsp:txXfrm>
    </dsp:sp>
    <dsp:sp modelId="{72F54D1D-12FB-488A-9F1B-4DC5B2F54CF4}">
      <dsp:nvSpPr>
        <dsp:cNvPr id="0" name=""/>
        <dsp:cNvSpPr/>
      </dsp:nvSpPr>
      <dsp:spPr>
        <a:xfrm>
          <a:off x="6635444" y="2581337"/>
          <a:ext cx="297406" cy="370999"/>
        </a:xfrm>
        <a:prstGeom prst="rightArrow">
          <a:avLst>
            <a:gd name="adj1" fmla="val 60000"/>
            <a:gd name="adj2" fmla="val 50000"/>
          </a:avLst>
        </a:prstGeom>
        <a:solidFill>
          <a:schemeClr val="accent4">
            <a:hueOff val="0"/>
            <a:satOff val="0"/>
            <a:lumOff val="0"/>
            <a:alphaOff val="0"/>
          </a:schemeClr>
        </a:solidFill>
        <a:ln>
          <a:noFill/>
        </a:ln>
        <a:effectLst>
          <a:reflection blurRad="12700" stA="26000" endPos="32000" dist="12700" dir="5400000" sy="-100000" rotWithShape="0"/>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fr-FR" sz="1100" kern="1200"/>
        </a:p>
      </dsp:txBody>
      <dsp:txXfrm>
        <a:off x="6635444" y="2655537"/>
        <a:ext cx="208184" cy="222599"/>
      </dsp:txXfrm>
    </dsp:sp>
    <dsp:sp modelId="{D7E99DC7-24E2-4268-9839-69DF9AD6F487}">
      <dsp:nvSpPr>
        <dsp:cNvPr id="0" name=""/>
        <dsp:cNvSpPr/>
      </dsp:nvSpPr>
      <dsp:spPr>
        <a:xfrm>
          <a:off x="7187770" y="1994842"/>
          <a:ext cx="1543989" cy="1543989"/>
        </a:xfrm>
        <a:prstGeom prst="roundRect">
          <a:avLst>
            <a:gd name="adj" fmla="val 10000"/>
          </a:avLst>
        </a:prstGeom>
        <a:solidFill>
          <a:schemeClr val="bg1">
            <a:lumMod val="95000"/>
          </a:schemeClr>
        </a:solidFill>
        <a:ln>
          <a:noFill/>
        </a:ln>
        <a:effectLst/>
        <a:scene3d>
          <a:camera prst="orthographicFront"/>
          <a:lightRig rig="threePt" dir="t">
            <a:rot lat="0" lon="0" rev="7500000"/>
          </a:lightRig>
        </a:scene3d>
        <a:sp3d z="-152400" extrusionH="63500" contourW="12700" prstMaterial="matte">
          <a:contourClr>
            <a:schemeClr val="lt1"/>
          </a:contourClr>
        </a:sp3d>
      </dsp:spPr>
      <dsp:style>
        <a:lnRef idx="0">
          <a:scrgbClr r="0" g="0" b="0"/>
        </a:lnRef>
        <a:fillRef idx="1">
          <a:scrgbClr r="0" g="0" b="0"/>
        </a:fillRef>
        <a:effectRef idx="0">
          <a:scrgbClr r="0" g="0" b="0"/>
        </a:effectRef>
        <a:fontRef idx="minor"/>
      </dsp:style>
    </dsp:sp>
    <dsp:sp modelId="{700364F6-D0DA-4556-A02F-EFE9CF5ACE08}">
      <dsp:nvSpPr>
        <dsp:cNvPr id="0" name=""/>
        <dsp:cNvSpPr/>
      </dsp:nvSpPr>
      <dsp:spPr>
        <a:xfrm>
          <a:off x="7439118" y="2921236"/>
          <a:ext cx="1543989" cy="1543989"/>
        </a:xfrm>
        <a:prstGeom prst="roundRect">
          <a:avLst>
            <a:gd name="adj" fmla="val 10000"/>
          </a:avLst>
        </a:prstGeom>
        <a:gradFill rotWithShape="0">
          <a:gsLst>
            <a:gs pos="0">
              <a:schemeClr val="accent5">
                <a:hueOff val="0"/>
                <a:satOff val="0"/>
                <a:lumOff val="0"/>
                <a:alphaOff val="0"/>
                <a:tint val="96000"/>
                <a:lumMod val="102000"/>
              </a:schemeClr>
            </a:gs>
            <a:gs pos="100000">
              <a:schemeClr val="accent5">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fr-FR" sz="1400" kern="1200" dirty="0"/>
            <a:t>Dashboard</a:t>
          </a:r>
        </a:p>
        <a:p>
          <a:pPr marL="57150" lvl="1" indent="-57150" algn="l" defTabSz="488950">
            <a:lnSpc>
              <a:spcPct val="90000"/>
            </a:lnSpc>
            <a:spcBef>
              <a:spcPct val="0"/>
            </a:spcBef>
            <a:spcAft>
              <a:spcPct val="15000"/>
            </a:spcAft>
            <a:buChar char="•"/>
          </a:pPr>
          <a:r>
            <a:rPr lang="fr-FR" sz="1100" kern="1200" dirty="0"/>
            <a:t>Réalisation du dashboard</a:t>
          </a:r>
        </a:p>
        <a:p>
          <a:pPr marL="57150" lvl="1" indent="-57150" algn="l" defTabSz="488950">
            <a:lnSpc>
              <a:spcPct val="90000"/>
            </a:lnSpc>
            <a:spcBef>
              <a:spcPct val="0"/>
            </a:spcBef>
            <a:spcAft>
              <a:spcPct val="15000"/>
            </a:spcAft>
            <a:buChar char="•"/>
          </a:pPr>
          <a:r>
            <a:rPr lang="fr-FR" sz="1100" kern="1200" dirty="0"/>
            <a:t>Réalisation de l’API correspondante</a:t>
          </a:r>
        </a:p>
        <a:p>
          <a:pPr marL="57150" lvl="1" indent="-57150" algn="l" defTabSz="488950">
            <a:lnSpc>
              <a:spcPct val="90000"/>
            </a:lnSpc>
            <a:spcBef>
              <a:spcPct val="0"/>
            </a:spcBef>
            <a:spcAft>
              <a:spcPct val="15000"/>
            </a:spcAft>
            <a:buChar char="•"/>
          </a:pPr>
          <a:r>
            <a:rPr lang="fr-FR" sz="1100" kern="1200" dirty="0"/>
            <a:t>Sauvegarde sur un dépôt GitHub</a:t>
          </a:r>
        </a:p>
      </dsp:txBody>
      <dsp:txXfrm>
        <a:off x="7484340" y="2966458"/>
        <a:ext cx="1453545" cy="1453545"/>
      </dsp:txXfrm>
    </dsp:sp>
    <dsp:sp modelId="{105FBD14-796F-42EE-9C78-0DC95C84B7FE}">
      <dsp:nvSpPr>
        <dsp:cNvPr id="0" name=""/>
        <dsp:cNvSpPr/>
      </dsp:nvSpPr>
      <dsp:spPr>
        <a:xfrm>
          <a:off x="9029166" y="2581337"/>
          <a:ext cx="297406" cy="370999"/>
        </a:xfrm>
        <a:prstGeom prst="rightArrow">
          <a:avLst>
            <a:gd name="adj1" fmla="val 60000"/>
            <a:gd name="adj2" fmla="val 50000"/>
          </a:avLst>
        </a:prstGeom>
        <a:solidFill>
          <a:schemeClr val="accent5">
            <a:hueOff val="0"/>
            <a:satOff val="0"/>
            <a:lumOff val="0"/>
            <a:alphaOff val="0"/>
          </a:schemeClr>
        </a:solidFill>
        <a:ln>
          <a:noFill/>
        </a:ln>
        <a:effectLst>
          <a:reflection blurRad="12700" stA="26000" endPos="32000" dist="12700" dir="5400000" sy="-100000" rotWithShape="0"/>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fr-FR" sz="1100" kern="1200"/>
        </a:p>
      </dsp:txBody>
      <dsp:txXfrm>
        <a:off x="9029166" y="2655537"/>
        <a:ext cx="208184" cy="222599"/>
      </dsp:txXfrm>
    </dsp:sp>
    <dsp:sp modelId="{FC8618F8-D9FC-4500-9E0A-E111DAE40D52}">
      <dsp:nvSpPr>
        <dsp:cNvPr id="0" name=""/>
        <dsp:cNvSpPr/>
      </dsp:nvSpPr>
      <dsp:spPr>
        <a:xfrm>
          <a:off x="9581493" y="1994842"/>
          <a:ext cx="1543989" cy="1543989"/>
        </a:xfrm>
        <a:prstGeom prst="roundRect">
          <a:avLst>
            <a:gd name="adj" fmla="val 10000"/>
          </a:avLst>
        </a:prstGeom>
        <a:solidFill>
          <a:schemeClr val="bg1">
            <a:lumMod val="95000"/>
          </a:schemeClr>
        </a:solidFill>
        <a:ln>
          <a:noFill/>
        </a:ln>
        <a:effectLst/>
        <a:scene3d>
          <a:camera prst="orthographicFront"/>
          <a:lightRig rig="threePt" dir="t">
            <a:rot lat="0" lon="0" rev="7500000"/>
          </a:lightRig>
        </a:scene3d>
        <a:sp3d z="-152400" extrusionH="63500" contourW="12700" prstMaterial="matte">
          <a:contourClr>
            <a:schemeClr val="lt1"/>
          </a:contourClr>
        </a:sp3d>
      </dsp:spPr>
      <dsp:style>
        <a:lnRef idx="0">
          <a:scrgbClr r="0" g="0" b="0"/>
        </a:lnRef>
        <a:fillRef idx="1">
          <a:scrgbClr r="0" g="0" b="0"/>
        </a:fillRef>
        <a:effectRef idx="0">
          <a:scrgbClr r="0" g="0" b="0"/>
        </a:effectRef>
        <a:fontRef idx="minor"/>
      </dsp:style>
    </dsp:sp>
    <dsp:sp modelId="{000BD5A6-5523-41CE-A466-C2BF262EBB6B}">
      <dsp:nvSpPr>
        <dsp:cNvPr id="0" name=""/>
        <dsp:cNvSpPr/>
      </dsp:nvSpPr>
      <dsp:spPr>
        <a:xfrm>
          <a:off x="9832840" y="2921236"/>
          <a:ext cx="1543989" cy="1543989"/>
        </a:xfrm>
        <a:prstGeom prst="roundRect">
          <a:avLst>
            <a:gd name="adj" fmla="val 10000"/>
          </a:avLst>
        </a:prstGeom>
        <a:gradFill rotWithShape="0">
          <a:gsLst>
            <a:gs pos="0">
              <a:schemeClr val="accent6">
                <a:hueOff val="0"/>
                <a:satOff val="0"/>
                <a:lumOff val="0"/>
                <a:alphaOff val="0"/>
                <a:tint val="96000"/>
                <a:lumMod val="102000"/>
              </a:schemeClr>
            </a:gs>
            <a:gs pos="100000">
              <a:schemeClr val="accent6">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fr-FR" sz="1400" kern="1200" dirty="0"/>
            <a:t>Déploiement</a:t>
          </a:r>
        </a:p>
        <a:p>
          <a:pPr marL="57150" lvl="1" indent="-57150" algn="l" defTabSz="488950">
            <a:lnSpc>
              <a:spcPct val="90000"/>
            </a:lnSpc>
            <a:spcBef>
              <a:spcPct val="0"/>
            </a:spcBef>
            <a:spcAft>
              <a:spcPct val="15000"/>
            </a:spcAft>
            <a:buChar char="•"/>
          </a:pPr>
          <a:r>
            <a:rPr lang="fr-FR" sz="1100" kern="1200" dirty="0"/>
            <a:t>Déploiement du modèle sur le Cloud</a:t>
          </a:r>
        </a:p>
      </dsp:txBody>
      <dsp:txXfrm>
        <a:off x="9878062" y="2966458"/>
        <a:ext cx="1453545" cy="14535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506788-A309-45AF-B1C2-60FBDD01C697}">
      <dsp:nvSpPr>
        <dsp:cNvPr id="0" name=""/>
        <dsp:cNvSpPr/>
      </dsp:nvSpPr>
      <dsp:spPr>
        <a:xfrm>
          <a:off x="1519" y="1685253"/>
          <a:ext cx="1909563" cy="714443"/>
        </a:xfrm>
        <a:prstGeom prst="roundRect">
          <a:avLst>
            <a:gd name="adj" fmla="val 10000"/>
          </a:avLst>
        </a:prstGeom>
        <a:gradFill rotWithShape="0">
          <a:gsLst>
            <a:gs pos="0">
              <a:schemeClr val="accent2">
                <a:hueOff val="0"/>
                <a:satOff val="0"/>
                <a:lumOff val="0"/>
                <a:alphaOff val="0"/>
                <a:tint val="60000"/>
                <a:lumMod val="104000"/>
              </a:schemeClr>
            </a:gs>
            <a:gs pos="100000">
              <a:schemeClr val="accent2">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fr-FR" sz="1200" kern="1200" dirty="0"/>
            <a:t>Equilibrage des données</a:t>
          </a:r>
        </a:p>
      </dsp:txBody>
      <dsp:txXfrm>
        <a:off x="1519" y="1685253"/>
        <a:ext cx="1909563" cy="476295"/>
      </dsp:txXfrm>
    </dsp:sp>
    <dsp:sp modelId="{1F2DAC79-F8E2-4083-9B53-C069F30E67A9}">
      <dsp:nvSpPr>
        <dsp:cNvPr id="0" name=""/>
        <dsp:cNvSpPr/>
      </dsp:nvSpPr>
      <dsp:spPr>
        <a:xfrm>
          <a:off x="392634" y="2161549"/>
          <a:ext cx="1909563" cy="1571864"/>
        </a:xfrm>
        <a:prstGeom prst="roundRect">
          <a:avLst>
            <a:gd name="adj" fmla="val 10000"/>
          </a:avLst>
        </a:prstGeom>
        <a:solidFill>
          <a:schemeClr val="lt1">
            <a:alpha val="90000"/>
            <a:hueOff val="0"/>
            <a:satOff val="0"/>
            <a:lumOff val="0"/>
            <a:alphaOff val="0"/>
          </a:schemeClr>
        </a:solidFill>
        <a:ln w="9525"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fr-FR" sz="1200" kern="1200" dirty="0"/>
            <a:t>Utilisation de la librairie </a:t>
          </a:r>
          <a:r>
            <a:rPr lang="fr-FR" sz="1200" kern="1200" dirty="0" err="1"/>
            <a:t>imblearn</a:t>
          </a:r>
          <a:endParaRPr lang="fr-FR" sz="1200" kern="1200" dirty="0"/>
        </a:p>
        <a:p>
          <a:pPr marL="114300" lvl="1" indent="-114300" algn="l" defTabSz="533400">
            <a:lnSpc>
              <a:spcPct val="90000"/>
            </a:lnSpc>
            <a:spcBef>
              <a:spcPct val="0"/>
            </a:spcBef>
            <a:spcAft>
              <a:spcPct val="15000"/>
            </a:spcAft>
            <a:buChar char="•"/>
          </a:pPr>
          <a:r>
            <a:rPr lang="fr-FR" sz="1200" kern="1200" dirty="0"/>
            <a:t>Under-Sampling</a:t>
          </a:r>
        </a:p>
        <a:p>
          <a:pPr marL="114300" lvl="1" indent="-114300" algn="l" defTabSz="533400">
            <a:lnSpc>
              <a:spcPct val="90000"/>
            </a:lnSpc>
            <a:spcBef>
              <a:spcPct val="0"/>
            </a:spcBef>
            <a:spcAft>
              <a:spcPct val="15000"/>
            </a:spcAft>
            <a:buChar char="•"/>
          </a:pPr>
          <a:r>
            <a:rPr lang="fr-FR" sz="1200" kern="1200" dirty="0"/>
            <a:t>24825 individus dans chaque classe</a:t>
          </a:r>
        </a:p>
      </dsp:txBody>
      <dsp:txXfrm>
        <a:off x="438672" y="2207587"/>
        <a:ext cx="1817487" cy="1479788"/>
      </dsp:txXfrm>
    </dsp:sp>
    <dsp:sp modelId="{012139F9-D8CF-4F7E-A2BC-C6EB3D768A2F}">
      <dsp:nvSpPr>
        <dsp:cNvPr id="0" name=""/>
        <dsp:cNvSpPr/>
      </dsp:nvSpPr>
      <dsp:spPr>
        <a:xfrm>
          <a:off x="2200565" y="1685688"/>
          <a:ext cx="613703" cy="475425"/>
        </a:xfrm>
        <a:prstGeom prst="rightArrow">
          <a:avLst>
            <a:gd name="adj1" fmla="val 60000"/>
            <a:gd name="adj2" fmla="val 50000"/>
          </a:avLst>
        </a:prstGeom>
        <a:gradFill rotWithShape="0">
          <a:gsLst>
            <a:gs pos="0">
              <a:schemeClr val="accent2">
                <a:hueOff val="0"/>
                <a:satOff val="0"/>
                <a:lumOff val="0"/>
                <a:alphaOff val="0"/>
                <a:tint val="60000"/>
                <a:lumMod val="104000"/>
              </a:schemeClr>
            </a:gs>
            <a:gs pos="100000">
              <a:schemeClr val="accent2">
                <a:hueOff val="0"/>
                <a:satOff val="0"/>
                <a:lumOff val="0"/>
                <a:alphaOff val="0"/>
                <a:tint val="84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fr-FR" sz="1000" kern="1200"/>
        </a:p>
      </dsp:txBody>
      <dsp:txXfrm>
        <a:off x="2200565" y="1780773"/>
        <a:ext cx="471076" cy="285255"/>
      </dsp:txXfrm>
    </dsp:sp>
    <dsp:sp modelId="{0E18D8A1-A505-46B4-8D5F-CB7F7EF72886}">
      <dsp:nvSpPr>
        <dsp:cNvPr id="0" name=""/>
        <dsp:cNvSpPr/>
      </dsp:nvSpPr>
      <dsp:spPr>
        <a:xfrm>
          <a:off x="3069014" y="1685253"/>
          <a:ext cx="1909563" cy="714443"/>
        </a:xfrm>
        <a:prstGeom prst="roundRect">
          <a:avLst>
            <a:gd name="adj" fmla="val 10000"/>
          </a:avLst>
        </a:prstGeom>
        <a:gradFill rotWithShape="0">
          <a:gsLst>
            <a:gs pos="0">
              <a:schemeClr val="accent3">
                <a:hueOff val="0"/>
                <a:satOff val="0"/>
                <a:lumOff val="0"/>
                <a:alphaOff val="0"/>
                <a:tint val="60000"/>
                <a:lumMod val="104000"/>
              </a:schemeClr>
            </a:gs>
            <a:gs pos="100000">
              <a:schemeClr val="accent3">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fr-FR" sz="1200" kern="1200" dirty="0"/>
            <a:t>Choix de la meilleure hypothèse</a:t>
          </a:r>
        </a:p>
      </dsp:txBody>
      <dsp:txXfrm>
        <a:off x="3069014" y="1685253"/>
        <a:ext cx="1909563" cy="476295"/>
      </dsp:txXfrm>
    </dsp:sp>
    <dsp:sp modelId="{31433F9F-BC8D-47E1-B796-93774F280950}">
      <dsp:nvSpPr>
        <dsp:cNvPr id="0" name=""/>
        <dsp:cNvSpPr/>
      </dsp:nvSpPr>
      <dsp:spPr>
        <a:xfrm>
          <a:off x="3460129" y="2161549"/>
          <a:ext cx="1909563" cy="1571864"/>
        </a:xfrm>
        <a:prstGeom prst="roundRect">
          <a:avLst>
            <a:gd name="adj" fmla="val 10000"/>
          </a:avLst>
        </a:prstGeom>
        <a:solidFill>
          <a:schemeClr val="lt1">
            <a:alpha val="90000"/>
            <a:hueOff val="0"/>
            <a:satOff val="0"/>
            <a:lumOff val="0"/>
            <a:alphaOff val="0"/>
          </a:schemeClr>
        </a:solidFill>
        <a:ln w="9525" cap="rnd"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fr-FR" sz="1200" kern="1200" dirty="0"/>
            <a:t>Utilisation d’une régression logistique comme baseline</a:t>
          </a:r>
        </a:p>
        <a:p>
          <a:pPr marL="114300" lvl="1" indent="-114300" algn="l" defTabSz="533400">
            <a:lnSpc>
              <a:spcPct val="90000"/>
            </a:lnSpc>
            <a:spcBef>
              <a:spcPct val="0"/>
            </a:spcBef>
            <a:spcAft>
              <a:spcPct val="15000"/>
            </a:spcAft>
            <a:buChar char="•"/>
          </a:pPr>
          <a:r>
            <a:rPr lang="fr-FR" sz="1200" kern="1200" dirty="0"/>
            <a:t>Hypothèse retenue : </a:t>
          </a:r>
          <a:r>
            <a:rPr lang="fr-FR" sz="1200" i="1" kern="1200" dirty="0"/>
            <a:t>Domain Features</a:t>
          </a:r>
        </a:p>
        <a:p>
          <a:pPr marL="114300" lvl="1" indent="-114300" algn="l" defTabSz="533400">
            <a:lnSpc>
              <a:spcPct val="90000"/>
            </a:lnSpc>
            <a:spcBef>
              <a:spcPct val="0"/>
            </a:spcBef>
            <a:spcAft>
              <a:spcPct val="15000"/>
            </a:spcAft>
            <a:buChar char="•"/>
          </a:pPr>
          <a:endParaRPr lang="fr-FR" sz="1200" i="1" kern="1200" dirty="0"/>
        </a:p>
      </dsp:txBody>
      <dsp:txXfrm>
        <a:off x="3506167" y="2207587"/>
        <a:ext cx="1817487" cy="1479788"/>
      </dsp:txXfrm>
    </dsp:sp>
    <dsp:sp modelId="{49F2FD3B-1377-4257-AB2A-2331B1565224}">
      <dsp:nvSpPr>
        <dsp:cNvPr id="0" name=""/>
        <dsp:cNvSpPr/>
      </dsp:nvSpPr>
      <dsp:spPr>
        <a:xfrm>
          <a:off x="5268059" y="1685688"/>
          <a:ext cx="613703" cy="475425"/>
        </a:xfrm>
        <a:prstGeom prst="rightArrow">
          <a:avLst>
            <a:gd name="adj1" fmla="val 60000"/>
            <a:gd name="adj2" fmla="val 50000"/>
          </a:avLst>
        </a:prstGeom>
        <a:gradFill rotWithShape="0">
          <a:gsLst>
            <a:gs pos="0">
              <a:schemeClr val="accent3">
                <a:hueOff val="0"/>
                <a:satOff val="0"/>
                <a:lumOff val="0"/>
                <a:alphaOff val="0"/>
                <a:tint val="60000"/>
                <a:lumMod val="104000"/>
              </a:schemeClr>
            </a:gs>
            <a:gs pos="100000">
              <a:schemeClr val="accent3">
                <a:hueOff val="0"/>
                <a:satOff val="0"/>
                <a:lumOff val="0"/>
                <a:alphaOff val="0"/>
                <a:tint val="84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fr-FR" sz="1000" kern="1200"/>
        </a:p>
      </dsp:txBody>
      <dsp:txXfrm>
        <a:off x="5268059" y="1780773"/>
        <a:ext cx="471076" cy="285255"/>
      </dsp:txXfrm>
    </dsp:sp>
    <dsp:sp modelId="{A9AEFAF0-F59B-445A-AAAC-03B80C095828}">
      <dsp:nvSpPr>
        <dsp:cNvPr id="0" name=""/>
        <dsp:cNvSpPr/>
      </dsp:nvSpPr>
      <dsp:spPr>
        <a:xfrm>
          <a:off x="6136508" y="1685253"/>
          <a:ext cx="1909563" cy="714443"/>
        </a:xfrm>
        <a:prstGeom prst="roundRect">
          <a:avLst>
            <a:gd name="adj" fmla="val 10000"/>
          </a:avLst>
        </a:prstGeom>
        <a:gradFill rotWithShape="0">
          <a:gsLst>
            <a:gs pos="0">
              <a:schemeClr val="accent4">
                <a:hueOff val="0"/>
                <a:satOff val="0"/>
                <a:lumOff val="0"/>
                <a:alphaOff val="0"/>
                <a:tint val="60000"/>
                <a:lumMod val="104000"/>
              </a:schemeClr>
            </a:gs>
            <a:gs pos="100000">
              <a:schemeClr val="accent4">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fr-FR" sz="1200" kern="1200" dirty="0"/>
            <a:t>Essais de modélisation</a:t>
          </a:r>
        </a:p>
      </dsp:txBody>
      <dsp:txXfrm>
        <a:off x="6136508" y="1685253"/>
        <a:ext cx="1909563" cy="476295"/>
      </dsp:txXfrm>
    </dsp:sp>
    <dsp:sp modelId="{F77B8D5A-DAAD-4000-AD62-68E06DA3BB95}">
      <dsp:nvSpPr>
        <dsp:cNvPr id="0" name=""/>
        <dsp:cNvSpPr/>
      </dsp:nvSpPr>
      <dsp:spPr>
        <a:xfrm>
          <a:off x="6527623" y="2161549"/>
          <a:ext cx="1909563" cy="1571864"/>
        </a:xfrm>
        <a:prstGeom prst="roundRect">
          <a:avLst>
            <a:gd name="adj" fmla="val 10000"/>
          </a:avLst>
        </a:prstGeom>
        <a:solidFill>
          <a:schemeClr val="lt1">
            <a:alpha val="90000"/>
            <a:hueOff val="0"/>
            <a:satOff val="0"/>
            <a:lumOff val="0"/>
            <a:alphaOff val="0"/>
          </a:schemeClr>
        </a:solidFill>
        <a:ln w="9525" cap="rnd"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fr-FR" sz="1200" kern="1200" dirty="0"/>
            <a:t>Mise en place de trois classifieurs :</a:t>
          </a:r>
        </a:p>
        <a:p>
          <a:pPr marL="228600" lvl="2" indent="-114300" algn="l" defTabSz="533400">
            <a:lnSpc>
              <a:spcPct val="90000"/>
            </a:lnSpc>
            <a:spcBef>
              <a:spcPct val="0"/>
            </a:spcBef>
            <a:spcAft>
              <a:spcPct val="15000"/>
            </a:spcAft>
            <a:buChar char="•"/>
          </a:pPr>
          <a:r>
            <a:rPr lang="fr-FR" sz="1200" kern="1200" dirty="0" err="1"/>
            <a:t>Regression</a:t>
          </a:r>
          <a:r>
            <a:rPr lang="fr-FR" sz="1200" kern="1200" dirty="0"/>
            <a:t> </a:t>
          </a:r>
          <a:r>
            <a:rPr lang="fr-FR" sz="1200" kern="1200" dirty="0" err="1"/>
            <a:t>logistic</a:t>
          </a:r>
          <a:endParaRPr lang="fr-FR" sz="1200" kern="1200" dirty="0"/>
        </a:p>
        <a:p>
          <a:pPr marL="228600" lvl="2" indent="-114300" algn="l" defTabSz="533400">
            <a:lnSpc>
              <a:spcPct val="90000"/>
            </a:lnSpc>
            <a:spcBef>
              <a:spcPct val="0"/>
            </a:spcBef>
            <a:spcAft>
              <a:spcPct val="15000"/>
            </a:spcAft>
            <a:buChar char="•"/>
          </a:pPr>
          <a:r>
            <a:rPr lang="fr-FR" sz="1200" kern="1200" dirty="0" err="1"/>
            <a:t>Random</a:t>
          </a:r>
          <a:r>
            <a:rPr lang="fr-FR" sz="1200" kern="1200" dirty="0"/>
            <a:t> Forest</a:t>
          </a:r>
        </a:p>
        <a:p>
          <a:pPr marL="228600" lvl="2" indent="-114300" algn="l" defTabSz="533400">
            <a:lnSpc>
              <a:spcPct val="90000"/>
            </a:lnSpc>
            <a:spcBef>
              <a:spcPct val="0"/>
            </a:spcBef>
            <a:spcAft>
              <a:spcPct val="15000"/>
            </a:spcAft>
            <a:buChar char="•"/>
          </a:pPr>
          <a:r>
            <a:rPr lang="fr-FR" sz="1200" kern="1200" dirty="0" err="1"/>
            <a:t>XGBoost</a:t>
          </a:r>
          <a:endParaRPr lang="fr-FR" sz="1200" kern="1200" dirty="0"/>
        </a:p>
        <a:p>
          <a:pPr marL="114300" lvl="1" indent="-114300" algn="l" defTabSz="533400">
            <a:lnSpc>
              <a:spcPct val="90000"/>
            </a:lnSpc>
            <a:spcBef>
              <a:spcPct val="0"/>
            </a:spcBef>
            <a:spcAft>
              <a:spcPct val="15000"/>
            </a:spcAft>
            <a:buChar char="•"/>
          </a:pPr>
          <a:r>
            <a:rPr lang="fr-FR" sz="1200" kern="1200" dirty="0"/>
            <a:t>Essai de modélisation sans validation croisée</a:t>
          </a:r>
        </a:p>
      </dsp:txBody>
      <dsp:txXfrm>
        <a:off x="6573661" y="2207587"/>
        <a:ext cx="1817487" cy="1479788"/>
      </dsp:txXfrm>
    </dsp:sp>
    <dsp:sp modelId="{777CC3C0-5F5A-4A01-A3F4-5EE307A3CB01}">
      <dsp:nvSpPr>
        <dsp:cNvPr id="0" name=""/>
        <dsp:cNvSpPr/>
      </dsp:nvSpPr>
      <dsp:spPr>
        <a:xfrm>
          <a:off x="8335554" y="1685688"/>
          <a:ext cx="613703" cy="475425"/>
        </a:xfrm>
        <a:prstGeom prst="rightArrow">
          <a:avLst>
            <a:gd name="adj1" fmla="val 60000"/>
            <a:gd name="adj2" fmla="val 50000"/>
          </a:avLst>
        </a:prstGeom>
        <a:gradFill rotWithShape="0">
          <a:gsLst>
            <a:gs pos="0">
              <a:schemeClr val="accent4">
                <a:hueOff val="0"/>
                <a:satOff val="0"/>
                <a:lumOff val="0"/>
                <a:alphaOff val="0"/>
                <a:tint val="60000"/>
                <a:lumMod val="104000"/>
              </a:schemeClr>
            </a:gs>
            <a:gs pos="100000">
              <a:schemeClr val="accent4">
                <a:hueOff val="0"/>
                <a:satOff val="0"/>
                <a:lumOff val="0"/>
                <a:alphaOff val="0"/>
                <a:tint val="84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fr-FR" sz="1000" kern="1200"/>
        </a:p>
      </dsp:txBody>
      <dsp:txXfrm>
        <a:off x="8335554" y="1780773"/>
        <a:ext cx="471076" cy="285255"/>
      </dsp:txXfrm>
    </dsp:sp>
    <dsp:sp modelId="{17F2A53F-F69B-47EF-BDA3-C45DE1315139}">
      <dsp:nvSpPr>
        <dsp:cNvPr id="0" name=""/>
        <dsp:cNvSpPr/>
      </dsp:nvSpPr>
      <dsp:spPr>
        <a:xfrm>
          <a:off x="9204003" y="1685253"/>
          <a:ext cx="1909563" cy="714443"/>
        </a:xfrm>
        <a:prstGeom prst="roundRect">
          <a:avLst>
            <a:gd name="adj" fmla="val 10000"/>
          </a:avLst>
        </a:prstGeom>
        <a:gradFill rotWithShape="0">
          <a:gsLst>
            <a:gs pos="0">
              <a:schemeClr val="accent5">
                <a:hueOff val="0"/>
                <a:satOff val="0"/>
                <a:lumOff val="0"/>
                <a:alphaOff val="0"/>
                <a:tint val="60000"/>
                <a:lumMod val="104000"/>
              </a:schemeClr>
            </a:gs>
            <a:gs pos="100000">
              <a:schemeClr val="accent5">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fr-FR" sz="1200" kern="1200" dirty="0"/>
            <a:t>Optimisation du modèle le plus prometteur</a:t>
          </a:r>
        </a:p>
      </dsp:txBody>
      <dsp:txXfrm>
        <a:off x="9204003" y="1685253"/>
        <a:ext cx="1909563" cy="476295"/>
      </dsp:txXfrm>
    </dsp:sp>
    <dsp:sp modelId="{A6B7DD80-F024-4ED5-BF10-9328E4AE266A}">
      <dsp:nvSpPr>
        <dsp:cNvPr id="0" name=""/>
        <dsp:cNvSpPr/>
      </dsp:nvSpPr>
      <dsp:spPr>
        <a:xfrm>
          <a:off x="9595118" y="2161549"/>
          <a:ext cx="1909563" cy="1571864"/>
        </a:xfrm>
        <a:prstGeom prst="roundRect">
          <a:avLst>
            <a:gd name="adj" fmla="val 10000"/>
          </a:avLst>
        </a:prstGeom>
        <a:solidFill>
          <a:schemeClr val="lt1">
            <a:alpha val="90000"/>
            <a:hueOff val="0"/>
            <a:satOff val="0"/>
            <a:lumOff val="0"/>
            <a:alphaOff val="0"/>
          </a:schemeClr>
        </a:solidFill>
        <a:ln w="9525" cap="rnd"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fr-FR" sz="1200" kern="1200" dirty="0"/>
            <a:t>Modèle retenu : </a:t>
          </a:r>
          <a:r>
            <a:rPr lang="fr-FR" sz="1200" kern="1200" dirty="0" err="1"/>
            <a:t>XGBoost</a:t>
          </a:r>
          <a:endParaRPr lang="fr-FR" sz="1200" kern="1200" dirty="0"/>
        </a:p>
        <a:p>
          <a:pPr marL="114300" lvl="1" indent="-114300" algn="l" defTabSz="533400">
            <a:lnSpc>
              <a:spcPct val="90000"/>
            </a:lnSpc>
            <a:spcBef>
              <a:spcPct val="0"/>
            </a:spcBef>
            <a:spcAft>
              <a:spcPct val="15000"/>
            </a:spcAft>
            <a:buChar char="•"/>
          </a:pPr>
          <a:r>
            <a:rPr lang="fr-FR" sz="1200" kern="1200" dirty="0"/>
            <a:t>Optimisation par </a:t>
          </a:r>
          <a:r>
            <a:rPr lang="fr-FR" sz="1200" kern="1200" dirty="0" err="1"/>
            <a:t>RandomizedSearchCV</a:t>
          </a:r>
          <a:endParaRPr lang="fr-FR" sz="1200" kern="1200" dirty="0"/>
        </a:p>
        <a:p>
          <a:pPr marL="114300" lvl="1" indent="-114300" algn="l" defTabSz="533400">
            <a:lnSpc>
              <a:spcPct val="90000"/>
            </a:lnSpc>
            <a:spcBef>
              <a:spcPct val="0"/>
            </a:spcBef>
            <a:spcAft>
              <a:spcPct val="15000"/>
            </a:spcAft>
            <a:buChar char="•"/>
          </a:pPr>
          <a:r>
            <a:rPr lang="fr-FR" sz="1200" kern="1200" dirty="0"/>
            <a:t>6 hyperparamètres testés </a:t>
          </a:r>
          <a:r>
            <a:rPr lang="fr-FR" sz="1200" i="1" kern="1200" dirty="0"/>
            <a:t>(Voir note technique)</a:t>
          </a:r>
        </a:p>
      </dsp:txBody>
      <dsp:txXfrm>
        <a:off x="9641156" y="2207587"/>
        <a:ext cx="1817487" cy="147978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10">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CC3CFF9E-9866-449A-B95F-706530912FB9}" type="slidenum">
              <a:t>&lt;#&gt;</a:t>
            </a:fld>
          </a:p>
        </p:txBody>
      </p:sp>
      <p:sp>
        <p:nvSpPr>
          <p:cNvPr id="4" name="PlaceHolder 3"/>
          <p:cNvSpPr>
            <a:spLocks noGrp="1"/>
          </p:cNvSpPr>
          <p:nvPr>
            <p:ph type="dt" idx="3"/>
          </p:nvPr>
        </p:nvSpPr>
        <p:spPr/>
        <p:txBody>
          <a:bodyPr/>
          <a:p>
            <a:r>
              <a:rPr lang="fr-FR"/>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41"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42"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E0162908-DF97-4813-AB64-7C6751CE777C}" type="slidenum">
              <a:t>&lt;#&gt;</a:t>
            </a:fld>
          </a:p>
        </p:txBody>
      </p:sp>
      <p:sp>
        <p:nvSpPr>
          <p:cNvPr id="7" name="PlaceHolder 6"/>
          <p:cNvSpPr>
            <a:spLocks noGrp="1"/>
          </p:cNvSpPr>
          <p:nvPr>
            <p:ph type="dt" idx="3"/>
          </p:nvPr>
        </p:nvSpPr>
        <p:spPr/>
        <p:txBody>
          <a:bodyPr/>
          <a:p>
            <a:r>
              <a:rPr lang="fr-FR"/>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4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4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4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47"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E33C641D-5F85-45FC-8361-68F0DDFFBAE6}" type="slidenum">
              <a:t>&lt;#&gt;</a:t>
            </a:fld>
          </a:p>
        </p:txBody>
      </p:sp>
      <p:sp>
        <p:nvSpPr>
          <p:cNvPr id="9" name="PlaceHolder 8"/>
          <p:cNvSpPr>
            <a:spLocks noGrp="1"/>
          </p:cNvSpPr>
          <p:nvPr>
            <p:ph type="dt" idx="3"/>
          </p:nvPr>
        </p:nvSpPr>
        <p:spPr/>
        <p:txBody>
          <a:bodyPr/>
          <a:p>
            <a:r>
              <a:rPr lang="fr-FR"/>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49"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0"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1"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2"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3"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4"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8C2348CB-8DF7-4DC3-A749-C788003AB4FA}" type="slidenum">
              <a:t>&lt;#&gt;</a:t>
            </a:fld>
          </a:p>
        </p:txBody>
      </p:sp>
      <p:sp>
        <p:nvSpPr>
          <p:cNvPr id="11" name="PlaceHolder 10"/>
          <p:cNvSpPr>
            <a:spLocks noGrp="1"/>
          </p:cNvSpPr>
          <p:nvPr>
            <p:ph type="dt" idx="3"/>
          </p:nvPr>
        </p:nvSpPr>
        <p:spPr/>
        <p:txBody>
          <a:bodyPr/>
          <a:p>
            <a:r>
              <a:rPr lang="fr-FR"/>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8150BF86-FE5F-4D30-87E2-E7908078BCAB}" type="slidenum">
              <a:t>&lt;#&gt;</a:t>
            </a:fld>
          </a:p>
        </p:txBody>
      </p:sp>
      <p:sp>
        <p:nvSpPr>
          <p:cNvPr id="4" name="PlaceHolder 3"/>
          <p:cNvSpPr>
            <a:spLocks noGrp="1"/>
          </p:cNvSpPr>
          <p:nvPr>
            <p:ph type="dt" idx="6"/>
          </p:nvPr>
        </p:nvSpPr>
        <p:spPr/>
        <p:txBody>
          <a:bodyPr/>
          <a:p>
            <a:r>
              <a:rPr lang="fr-FR"/>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68"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fr-FR"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FDBE566D-A66C-4726-AC0C-F2FA9DD68D19}" type="slidenum">
              <a:t>&lt;#&gt;</a:t>
            </a:fld>
          </a:p>
        </p:txBody>
      </p:sp>
      <p:sp>
        <p:nvSpPr>
          <p:cNvPr id="6" name="PlaceHolder 5"/>
          <p:cNvSpPr>
            <a:spLocks noGrp="1"/>
          </p:cNvSpPr>
          <p:nvPr>
            <p:ph type="dt" idx="6"/>
          </p:nvPr>
        </p:nvSpPr>
        <p:spPr/>
        <p:txBody>
          <a:bodyPr/>
          <a:p>
            <a:r>
              <a:rPr lang="fr-FR"/>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70"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7D3EBE68-D7C5-489B-B6EE-E2A88FE3761E}" type="slidenum">
              <a:t>&lt;#&gt;</a:t>
            </a:fld>
          </a:p>
        </p:txBody>
      </p:sp>
      <p:sp>
        <p:nvSpPr>
          <p:cNvPr id="6" name="PlaceHolder 5"/>
          <p:cNvSpPr>
            <a:spLocks noGrp="1"/>
          </p:cNvSpPr>
          <p:nvPr>
            <p:ph type="dt" idx="6"/>
          </p:nvPr>
        </p:nvSpPr>
        <p:spPr/>
        <p:txBody>
          <a:bodyPr/>
          <a:p>
            <a:r>
              <a:rPr lang="fr-FR"/>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7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7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B451A006-4BE8-4A23-A434-035B5D7F2331}" type="slidenum">
              <a:t>&lt;#&gt;</a:t>
            </a:fld>
          </a:p>
        </p:txBody>
      </p:sp>
      <p:sp>
        <p:nvSpPr>
          <p:cNvPr id="7" name="PlaceHolder 6"/>
          <p:cNvSpPr>
            <a:spLocks noGrp="1"/>
          </p:cNvSpPr>
          <p:nvPr>
            <p:ph type="dt" idx="6"/>
          </p:nvPr>
        </p:nvSpPr>
        <p:spPr/>
        <p:txBody>
          <a:bodyPr/>
          <a:p>
            <a:r>
              <a:rPr lang="fr-FR"/>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75477B52-7380-4A1C-AF07-7C5D23118452}" type="slidenum">
              <a:t>&lt;#&gt;</a:t>
            </a:fld>
          </a:p>
        </p:txBody>
      </p:sp>
      <p:sp>
        <p:nvSpPr>
          <p:cNvPr id="5" name="PlaceHolder 4"/>
          <p:cNvSpPr>
            <a:spLocks noGrp="1"/>
          </p:cNvSpPr>
          <p:nvPr>
            <p:ph type="dt" idx="6"/>
          </p:nvPr>
        </p:nvSpPr>
        <p:spPr/>
        <p:txBody>
          <a:bodyPr/>
          <a:p>
            <a:r>
              <a:rPr lang="fr-FR"/>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5"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fr-FR" sz="32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889CDF61-E17A-4DEB-B1D3-033C25AA13F9}" type="slidenum">
              <a:t>&lt;#&gt;</a:t>
            </a:fld>
          </a:p>
        </p:txBody>
      </p:sp>
      <p:sp>
        <p:nvSpPr>
          <p:cNvPr id="5" name="PlaceHolder 4"/>
          <p:cNvSpPr>
            <a:spLocks noGrp="1"/>
          </p:cNvSpPr>
          <p:nvPr>
            <p:ph type="dt" idx="6"/>
          </p:nvPr>
        </p:nvSpPr>
        <p:spPr/>
        <p:txBody>
          <a:bodyPr/>
          <a:p>
            <a:r>
              <a:rPr lang="fr-FR"/>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7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7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7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789AD2A4-B59E-4EED-A1C6-A6E5E77FE3FE}" type="slidenum">
              <a:t>&lt;#&gt;</a:t>
            </a:fld>
          </a:p>
        </p:txBody>
      </p:sp>
      <p:sp>
        <p:nvSpPr>
          <p:cNvPr id="8" name="PlaceHolder 7"/>
          <p:cNvSpPr>
            <a:spLocks noGrp="1"/>
          </p:cNvSpPr>
          <p:nvPr>
            <p:ph type="dt" idx="6"/>
          </p:nvPr>
        </p:nvSpPr>
        <p:spPr/>
        <p:txBody>
          <a:bodyPr/>
          <a:p>
            <a:r>
              <a:rPr lang="fr-FR"/>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20"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fr-FR"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8828BFDA-4F18-4C53-8B82-1B336C74386D}" type="slidenum">
              <a:t>&lt;#&gt;</a:t>
            </a:fld>
          </a:p>
        </p:txBody>
      </p:sp>
      <p:sp>
        <p:nvSpPr>
          <p:cNvPr id="6" name="PlaceHolder 5"/>
          <p:cNvSpPr>
            <a:spLocks noGrp="1"/>
          </p:cNvSpPr>
          <p:nvPr>
            <p:ph type="dt" idx="3"/>
          </p:nvPr>
        </p:nvSpPr>
        <p:spPr/>
        <p:txBody>
          <a:bodyPr/>
          <a:p>
            <a:r>
              <a:rPr lang="fr-FR"/>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8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8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83"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B8BCA326-FDAA-4708-A39B-116C33121986}" type="slidenum">
              <a:t>&lt;#&gt;</a:t>
            </a:fld>
          </a:p>
        </p:txBody>
      </p:sp>
      <p:sp>
        <p:nvSpPr>
          <p:cNvPr id="8" name="PlaceHolder 7"/>
          <p:cNvSpPr>
            <a:spLocks noGrp="1"/>
          </p:cNvSpPr>
          <p:nvPr>
            <p:ph type="dt" idx="6"/>
          </p:nvPr>
        </p:nvSpPr>
        <p:spPr/>
        <p:txBody>
          <a:bodyPr/>
          <a:p>
            <a:r>
              <a:rPr lang="fr-FR"/>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8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8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87"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DA7C8493-AAA0-4D1E-8F15-01152619A158}" type="slidenum">
              <a:t>&lt;#&gt;</a:t>
            </a:fld>
          </a:p>
        </p:txBody>
      </p:sp>
      <p:sp>
        <p:nvSpPr>
          <p:cNvPr id="8" name="PlaceHolder 7"/>
          <p:cNvSpPr>
            <a:spLocks noGrp="1"/>
          </p:cNvSpPr>
          <p:nvPr>
            <p:ph type="dt" idx="6"/>
          </p:nvPr>
        </p:nvSpPr>
        <p:spPr/>
        <p:txBody>
          <a:bodyPr/>
          <a:p>
            <a:r>
              <a:rPr lang="fr-FR"/>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89"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90"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0173C7A7-010D-4987-9923-AB0B81E791E6}" type="slidenum">
              <a:t>&lt;#&gt;</a:t>
            </a:fld>
          </a:p>
        </p:txBody>
      </p:sp>
      <p:sp>
        <p:nvSpPr>
          <p:cNvPr id="7" name="PlaceHolder 6"/>
          <p:cNvSpPr>
            <a:spLocks noGrp="1"/>
          </p:cNvSpPr>
          <p:nvPr>
            <p:ph type="dt" idx="6"/>
          </p:nvPr>
        </p:nvSpPr>
        <p:spPr/>
        <p:txBody>
          <a:bodyPr/>
          <a:p>
            <a:r>
              <a:rPr lang="fr-FR"/>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9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9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9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95"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8340CCD6-247A-4898-AFF4-BAD9091C7D20}" type="slidenum">
              <a:t>&lt;#&gt;</a:t>
            </a:fld>
          </a:p>
        </p:txBody>
      </p:sp>
      <p:sp>
        <p:nvSpPr>
          <p:cNvPr id="9" name="PlaceHolder 8"/>
          <p:cNvSpPr>
            <a:spLocks noGrp="1"/>
          </p:cNvSpPr>
          <p:nvPr>
            <p:ph type="dt" idx="6"/>
          </p:nvPr>
        </p:nvSpPr>
        <p:spPr/>
        <p:txBody>
          <a:bodyPr/>
          <a:p>
            <a:r>
              <a:rPr lang="fr-FR"/>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97"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98"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99"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00"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01"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02"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4EAAC799-F54D-47A8-B20F-CAC8931EE411}" type="slidenum">
              <a:t>&lt;#&gt;</a:t>
            </a:fld>
          </a:p>
        </p:txBody>
      </p:sp>
      <p:sp>
        <p:nvSpPr>
          <p:cNvPr id="11" name="PlaceHolder 10"/>
          <p:cNvSpPr>
            <a:spLocks noGrp="1"/>
          </p:cNvSpPr>
          <p:nvPr>
            <p:ph type="dt" idx="6"/>
          </p:nvPr>
        </p:nvSpPr>
        <p:spPr/>
        <p:txBody>
          <a:bodyPr/>
          <a:p>
            <a:r>
              <a:rPr lang="fr-FR"/>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22"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067000B0-8AEE-4B3A-8822-8205BDD6D40B}" type="slidenum">
              <a:t>&lt;#&gt;</a:t>
            </a:fld>
          </a:p>
        </p:txBody>
      </p:sp>
      <p:sp>
        <p:nvSpPr>
          <p:cNvPr id="6" name="PlaceHolder 5"/>
          <p:cNvSpPr>
            <a:spLocks noGrp="1"/>
          </p:cNvSpPr>
          <p:nvPr>
            <p:ph type="dt" idx="3"/>
          </p:nvPr>
        </p:nvSpPr>
        <p:spPr/>
        <p:txBody>
          <a:bodyPr/>
          <a:p>
            <a:r>
              <a:rPr lang="fr-FR"/>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2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2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E5883AF6-6096-4E7B-9FCC-4AC90514F132}" type="slidenum">
              <a:t>&lt;#&gt;</a:t>
            </a:fld>
          </a:p>
        </p:txBody>
      </p:sp>
      <p:sp>
        <p:nvSpPr>
          <p:cNvPr id="7" name="PlaceHolder 6"/>
          <p:cNvSpPr>
            <a:spLocks noGrp="1"/>
          </p:cNvSpPr>
          <p:nvPr>
            <p:ph type="dt" idx="3"/>
          </p:nvPr>
        </p:nvSpPr>
        <p:spPr/>
        <p:txBody>
          <a:bodyPr/>
          <a:p>
            <a:r>
              <a:rPr lang="fr-FR"/>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BF5FAA15-DC65-474A-89B3-87E3204FB0DE}" type="slidenum">
              <a:t>&lt;#&gt;</a:t>
            </a:fld>
          </a:p>
        </p:txBody>
      </p:sp>
      <p:sp>
        <p:nvSpPr>
          <p:cNvPr id="5" name="PlaceHolder 4"/>
          <p:cNvSpPr>
            <a:spLocks noGrp="1"/>
          </p:cNvSpPr>
          <p:nvPr>
            <p:ph type="dt" idx="3"/>
          </p:nvPr>
        </p:nvSpPr>
        <p:spPr/>
        <p:txBody>
          <a:bodyPr/>
          <a:p>
            <a:r>
              <a:rPr lang="fr-FR"/>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7"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fr-FR"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CAD8F975-E940-46C2-8401-F20C8C69E53C}" type="slidenum">
              <a:t>&lt;#&gt;</a:t>
            </a:fld>
          </a:p>
        </p:txBody>
      </p:sp>
      <p:sp>
        <p:nvSpPr>
          <p:cNvPr id="5" name="PlaceHolder 4"/>
          <p:cNvSpPr>
            <a:spLocks noGrp="1"/>
          </p:cNvSpPr>
          <p:nvPr>
            <p:ph type="dt" idx="3"/>
          </p:nvPr>
        </p:nvSpPr>
        <p:spPr/>
        <p:txBody>
          <a:bodyPr/>
          <a:p>
            <a:r>
              <a:rPr lang="fr-FR"/>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2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3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3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4F7CB8CD-B051-4EDC-B47F-31A463325D64}" type="slidenum">
              <a:t>&lt;#&gt;</a:t>
            </a:fld>
          </a:p>
        </p:txBody>
      </p:sp>
      <p:sp>
        <p:nvSpPr>
          <p:cNvPr id="8" name="PlaceHolder 7"/>
          <p:cNvSpPr>
            <a:spLocks noGrp="1"/>
          </p:cNvSpPr>
          <p:nvPr>
            <p:ph type="dt" idx="3"/>
          </p:nvPr>
        </p:nvSpPr>
        <p:spPr/>
        <p:txBody>
          <a:bodyPr/>
          <a:p>
            <a:r>
              <a:rPr lang="fr-FR"/>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3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3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35"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FD111687-B02A-4818-8188-71521F76599A}" type="slidenum">
              <a:t>&lt;#&gt;</a:t>
            </a:fld>
          </a:p>
        </p:txBody>
      </p:sp>
      <p:sp>
        <p:nvSpPr>
          <p:cNvPr id="8" name="PlaceHolder 7"/>
          <p:cNvSpPr>
            <a:spLocks noGrp="1"/>
          </p:cNvSpPr>
          <p:nvPr>
            <p:ph type="dt" idx="3"/>
          </p:nvPr>
        </p:nvSpPr>
        <p:spPr/>
        <p:txBody>
          <a:bodyPr/>
          <a:p>
            <a:r>
              <a:rPr lang="fr-FR"/>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3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3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39"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624DA565-9DF0-47D7-889D-B320ADFF3271}" type="slidenum">
              <a:t>&lt;#&gt;</a:t>
            </a:fld>
          </a:p>
        </p:txBody>
      </p:sp>
      <p:sp>
        <p:nvSpPr>
          <p:cNvPr id="8" name="PlaceHolder 7"/>
          <p:cNvSpPr>
            <a:spLocks noGrp="1"/>
          </p:cNvSpPr>
          <p:nvPr>
            <p:ph type="dt" idx="3"/>
          </p:nvPr>
        </p:nvSpPr>
        <p:spPr/>
        <p:txBody>
          <a:bodyPr/>
          <a:p>
            <a:r>
              <a:rPr lang="fr-FR"/>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grpSp>
        <p:nvGrpSpPr>
          <p:cNvPr id="0" name="Group 6"/>
          <p:cNvGrpSpPr/>
          <p:nvPr/>
        </p:nvGrpSpPr>
        <p:grpSpPr>
          <a:xfrm>
            <a:off x="150840" y="0"/>
            <a:ext cx="2435760" cy="6856920"/>
            <a:chOff x="150840" y="0"/>
            <a:chExt cx="2435760" cy="6856920"/>
          </a:xfrm>
        </p:grpSpPr>
        <p:sp>
          <p:nvSpPr>
            <p:cNvPr id="1" name="Freeform 6"/>
            <p:cNvSpPr/>
            <p:nvPr/>
          </p:nvSpPr>
          <p:spPr>
            <a:xfrm>
              <a:off x="457200" y="0"/>
              <a:ext cx="1121400" cy="5328000"/>
            </a:xfrm>
            <a:custGeom>
              <a:avLst/>
              <a:gdLst>
                <a:gd name="textAreaLeft" fmla="*/ 0 w 1121400"/>
                <a:gd name="textAreaRight" fmla="*/ 1122480 w 1121400"/>
                <a:gd name="textAreaTop" fmla="*/ 0 h 5328000"/>
                <a:gd name="textAreaBottom" fmla="*/ 5329080 h 5328000"/>
              </a:gdLst>
              <a:ahLst/>
              <a:rect l="textAreaLeft" t="textAreaTop" r="textAreaRight" b="textAreaBottom"/>
              <a:pathLst>
                <a:path w="707" h="3357">
                  <a:moveTo>
                    <a:pt x="0" y="3330"/>
                  </a:moveTo>
                  <a:lnTo>
                    <a:pt x="156" y="3357"/>
                  </a:lnTo>
                  <a:lnTo>
                    <a:pt x="707" y="0"/>
                  </a:lnTo>
                  <a:lnTo>
                    <a:pt x="547" y="0"/>
                  </a:lnTo>
                  <a:lnTo>
                    <a:pt x="0" y="3330"/>
                  </a:lnTo>
                  <a:close/>
                </a:path>
              </a:pathLst>
            </a:custGeom>
            <a:solidFill>
              <a:schemeClr val="accent1"/>
            </a:solidFill>
            <a:ln w="0">
              <a:noFill/>
            </a:ln>
          </p:spPr>
          <p:style>
            <a:lnRef idx="0"/>
            <a:fillRef idx="0"/>
            <a:effectRef idx="0"/>
            <a:fontRef idx="minor"/>
          </p:style>
          <p:txBody>
            <a:bodyPr lIns="90000" rIns="90000" tIns="45000" bIns="45000" anchor="t">
              <a:noAutofit/>
            </a:bodyPr>
            <a:p>
              <a:pPr>
                <a:lnSpc>
                  <a:spcPct val="100000"/>
                </a:lnSpc>
              </a:pPr>
              <a:endParaRPr b="0" lang="fr-FR" sz="1800" spc="-1" strike="noStrike">
                <a:solidFill>
                  <a:srgbClr val="000000"/>
                </a:solidFill>
                <a:latin typeface="Arial"/>
                <a:ea typeface="DejaVu Sans"/>
              </a:endParaRPr>
            </a:p>
          </p:txBody>
        </p:sp>
        <p:sp>
          <p:nvSpPr>
            <p:cNvPr id="2" name="Freeform 7"/>
            <p:cNvSpPr/>
            <p:nvPr/>
          </p:nvSpPr>
          <p:spPr>
            <a:xfrm>
              <a:off x="150840" y="0"/>
              <a:ext cx="1116360" cy="5275800"/>
            </a:xfrm>
            <a:custGeom>
              <a:avLst/>
              <a:gdLst>
                <a:gd name="textAreaLeft" fmla="*/ 0 w 1116360"/>
                <a:gd name="textAreaRight" fmla="*/ 1117440 w 1116360"/>
                <a:gd name="textAreaTop" fmla="*/ 0 h 5275800"/>
                <a:gd name="textAreaBottom" fmla="*/ 5276880 h 5275800"/>
              </a:gdLst>
              <a:ahLst/>
              <a:rect l="textAreaLeft" t="textAreaTop" r="textAreaRight" b="textAreaBottom"/>
              <a:pathLst>
                <a:path w="704" h="3324">
                  <a:moveTo>
                    <a:pt x="704" y="0"/>
                  </a:moveTo>
                  <a:lnTo>
                    <a:pt x="545" y="0"/>
                  </a:lnTo>
                  <a:lnTo>
                    <a:pt x="0" y="3300"/>
                  </a:lnTo>
                  <a:lnTo>
                    <a:pt x="157" y="3324"/>
                  </a:lnTo>
                  <a:lnTo>
                    <a:pt x="704" y="0"/>
                  </a:lnTo>
                  <a:close/>
                </a:path>
              </a:pathLst>
            </a:custGeom>
            <a:solidFill>
              <a:schemeClr val="tx1">
                <a:lumMod val="65000"/>
                <a:lumOff val="35000"/>
              </a:schemeClr>
            </a:solidFill>
            <a:ln w="0">
              <a:noFill/>
            </a:ln>
          </p:spPr>
          <p:style>
            <a:lnRef idx="0"/>
            <a:fillRef idx="0"/>
            <a:effectRef idx="0"/>
            <a:fontRef idx="minor"/>
          </p:style>
          <p:txBody>
            <a:bodyPr lIns="90000" rIns="90000" tIns="45000" bIns="45000" anchor="t">
              <a:noAutofit/>
            </a:bodyPr>
            <a:p>
              <a:pPr>
                <a:lnSpc>
                  <a:spcPct val="100000"/>
                </a:lnSpc>
              </a:pPr>
              <a:endParaRPr b="0" lang="fr-FR" sz="1800" spc="-1" strike="noStrike">
                <a:solidFill>
                  <a:srgbClr val="000000"/>
                </a:solidFill>
                <a:latin typeface="Arial"/>
                <a:ea typeface="DejaVu Sans"/>
              </a:endParaRPr>
            </a:p>
          </p:txBody>
        </p:sp>
        <p:sp>
          <p:nvSpPr>
            <p:cNvPr id="3" name="Freeform 8"/>
            <p:cNvSpPr/>
            <p:nvPr/>
          </p:nvSpPr>
          <p:spPr>
            <a:xfrm>
              <a:off x="150840" y="5238720"/>
              <a:ext cx="1227600" cy="1618200"/>
            </a:xfrm>
            <a:custGeom>
              <a:avLst/>
              <a:gdLst>
                <a:gd name="textAreaLeft" fmla="*/ 0 w 1227600"/>
                <a:gd name="textAreaRight" fmla="*/ 1228680 w 1227600"/>
                <a:gd name="textAreaTop" fmla="*/ 0 h 1618200"/>
                <a:gd name="textAreaBottom" fmla="*/ 1619280 h 1618200"/>
              </a:gdLst>
              <a:ahLst/>
              <a:rect l="textAreaLeft" t="textAreaTop" r="textAreaRight" b="textAreaBottom"/>
              <a:pathLst>
                <a:path w="774" h="1020">
                  <a:moveTo>
                    <a:pt x="0" y="0"/>
                  </a:moveTo>
                  <a:lnTo>
                    <a:pt x="740" y="1020"/>
                  </a:lnTo>
                  <a:lnTo>
                    <a:pt x="774" y="1020"/>
                  </a:lnTo>
                  <a:lnTo>
                    <a:pt x="0" y="0"/>
                  </a:lnTo>
                  <a:close/>
                </a:path>
              </a:pathLst>
            </a:custGeom>
            <a:solidFill>
              <a:schemeClr val="tx1">
                <a:lumMod val="85000"/>
                <a:lumOff val="15000"/>
              </a:schemeClr>
            </a:solidFill>
            <a:ln w="0">
              <a:noFill/>
            </a:ln>
          </p:spPr>
          <p:style>
            <a:lnRef idx="0"/>
            <a:fillRef idx="0"/>
            <a:effectRef idx="0"/>
            <a:fontRef idx="minor"/>
          </p:style>
          <p:txBody>
            <a:bodyPr lIns="90000" rIns="90000" tIns="45000" bIns="45000" anchor="t">
              <a:noAutofit/>
            </a:bodyPr>
            <a:p>
              <a:pPr>
                <a:lnSpc>
                  <a:spcPct val="100000"/>
                </a:lnSpc>
              </a:pPr>
              <a:endParaRPr b="0" lang="fr-FR" sz="1800" spc="-1" strike="noStrike">
                <a:solidFill>
                  <a:srgbClr val="ffffff"/>
                </a:solidFill>
                <a:latin typeface="Arial"/>
                <a:ea typeface="DejaVu Sans"/>
              </a:endParaRPr>
            </a:p>
          </p:txBody>
        </p:sp>
        <p:sp>
          <p:nvSpPr>
            <p:cNvPr id="4" name="Freeform 9"/>
            <p:cNvSpPr/>
            <p:nvPr/>
          </p:nvSpPr>
          <p:spPr>
            <a:xfrm>
              <a:off x="457200" y="5291280"/>
              <a:ext cx="1494360" cy="1565640"/>
            </a:xfrm>
            <a:custGeom>
              <a:avLst/>
              <a:gdLst>
                <a:gd name="textAreaLeft" fmla="*/ 0 w 1494360"/>
                <a:gd name="textAreaRight" fmla="*/ 1495440 w 1494360"/>
                <a:gd name="textAreaTop" fmla="*/ 0 h 1565640"/>
                <a:gd name="textAreaBottom" fmla="*/ 1566720 h 1565640"/>
              </a:gdLst>
              <a:ahLst/>
              <a:rect l="textAreaLeft" t="textAreaTop" r="textAreaRight" b="textAreaBottom"/>
              <a:pathLst>
                <a:path w="942" h="987">
                  <a:moveTo>
                    <a:pt x="0" y="0"/>
                  </a:moveTo>
                  <a:lnTo>
                    <a:pt x="909" y="987"/>
                  </a:lnTo>
                  <a:lnTo>
                    <a:pt x="942" y="987"/>
                  </a:lnTo>
                  <a:lnTo>
                    <a:pt x="0" y="0"/>
                  </a:lnTo>
                  <a:close/>
                </a:path>
              </a:pathLst>
            </a:custGeom>
            <a:solidFill>
              <a:schemeClr val="accent1">
                <a:lumMod val="50000"/>
              </a:schemeClr>
            </a:solidFill>
            <a:ln w="0">
              <a:noFill/>
            </a:ln>
          </p:spPr>
          <p:style>
            <a:lnRef idx="0"/>
            <a:fillRef idx="0"/>
            <a:effectRef idx="0"/>
            <a:fontRef idx="minor"/>
          </p:style>
          <p:txBody>
            <a:bodyPr lIns="90000" rIns="90000" tIns="45000" bIns="45000" anchor="t">
              <a:noAutofit/>
            </a:bodyPr>
            <a:p>
              <a:pPr>
                <a:lnSpc>
                  <a:spcPct val="100000"/>
                </a:lnSpc>
              </a:pPr>
              <a:endParaRPr b="0" lang="fr-FR" sz="1800" spc="-1" strike="noStrike">
                <a:solidFill>
                  <a:srgbClr val="000000"/>
                </a:solidFill>
                <a:latin typeface="Arial"/>
                <a:ea typeface="DejaVu Sans"/>
              </a:endParaRPr>
            </a:p>
          </p:txBody>
        </p:sp>
        <p:sp>
          <p:nvSpPr>
            <p:cNvPr id="5" name="Freeform 10"/>
            <p:cNvSpPr/>
            <p:nvPr/>
          </p:nvSpPr>
          <p:spPr>
            <a:xfrm>
              <a:off x="457200" y="5286240"/>
              <a:ext cx="2129400" cy="1570680"/>
            </a:xfrm>
            <a:custGeom>
              <a:avLst/>
              <a:gdLst>
                <a:gd name="textAreaLeft" fmla="*/ 0 w 2129400"/>
                <a:gd name="textAreaRight" fmla="*/ 2130480 w 2129400"/>
                <a:gd name="textAreaTop" fmla="*/ 0 h 1570680"/>
                <a:gd name="textAreaBottom" fmla="*/ 1571760 h 1570680"/>
              </a:gdLst>
              <a:ahLst/>
              <a:rect l="textAreaLeft" t="textAreaTop" r="textAreaRight" b="textAreaBottom"/>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w="0">
              <a:noFill/>
            </a:ln>
          </p:spPr>
          <p:style>
            <a:lnRef idx="0"/>
            <a:fillRef idx="0"/>
            <a:effectRef idx="0"/>
            <a:fontRef idx="minor"/>
          </p:style>
          <p:txBody>
            <a:bodyPr lIns="90000" rIns="90000" tIns="45000" bIns="45000" anchor="t">
              <a:noAutofit/>
            </a:bodyPr>
            <a:p>
              <a:pPr>
                <a:lnSpc>
                  <a:spcPct val="100000"/>
                </a:lnSpc>
              </a:pPr>
              <a:endParaRPr b="0" lang="fr-FR" sz="1800" spc="-1" strike="noStrike">
                <a:solidFill>
                  <a:srgbClr val="000000"/>
                </a:solidFill>
                <a:latin typeface="Arial"/>
                <a:ea typeface="DejaVu Sans"/>
              </a:endParaRPr>
            </a:p>
          </p:txBody>
        </p:sp>
        <p:sp>
          <p:nvSpPr>
            <p:cNvPr id="6" name="Freeform 11"/>
            <p:cNvSpPr/>
            <p:nvPr/>
          </p:nvSpPr>
          <p:spPr>
            <a:xfrm>
              <a:off x="150840" y="5238720"/>
              <a:ext cx="1694520" cy="1618200"/>
            </a:xfrm>
            <a:custGeom>
              <a:avLst/>
              <a:gdLst>
                <a:gd name="textAreaLeft" fmla="*/ 0 w 1694520"/>
                <a:gd name="textAreaRight" fmla="*/ 1695600 w 1694520"/>
                <a:gd name="textAreaTop" fmla="*/ 0 h 1618200"/>
                <a:gd name="textAreaBottom" fmla="*/ 1619280 h 1618200"/>
              </a:gdLst>
              <a:ahLst/>
              <a:rect l="textAreaLeft" t="textAreaTop" r="textAreaRight" b="textAreaBottom"/>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w="0">
              <a:noFill/>
            </a:ln>
          </p:spPr>
          <p:style>
            <a:lnRef idx="0"/>
            <a:fillRef idx="0"/>
            <a:effectRef idx="0"/>
            <a:fontRef idx="minor"/>
          </p:style>
          <p:txBody>
            <a:bodyPr lIns="90000" rIns="90000" tIns="45000" bIns="45000" anchor="t">
              <a:noAutofit/>
            </a:bodyPr>
            <a:p>
              <a:pPr>
                <a:lnSpc>
                  <a:spcPct val="100000"/>
                </a:lnSpc>
              </a:pPr>
              <a:endParaRPr b="0" lang="fr-FR" sz="1800" spc="-1" strike="noStrike">
                <a:solidFill>
                  <a:srgbClr val="000000"/>
                </a:solidFill>
                <a:latin typeface="Arial"/>
                <a:ea typeface="DejaVu Sans"/>
              </a:endParaRPr>
            </a:p>
          </p:txBody>
        </p:sp>
      </p:grpSp>
      <p:grpSp>
        <p:nvGrpSpPr>
          <p:cNvPr id="7" name="Group 18"/>
          <p:cNvGrpSpPr/>
          <p:nvPr/>
        </p:nvGrpSpPr>
        <p:grpSpPr>
          <a:xfrm>
            <a:off x="546120" y="-4680"/>
            <a:ext cx="5013720" cy="6861600"/>
            <a:chOff x="546120" y="-4680"/>
            <a:chExt cx="5013720" cy="6861600"/>
          </a:xfrm>
        </p:grpSpPr>
        <p:sp>
          <p:nvSpPr>
            <p:cNvPr id="8" name="Freeform 6"/>
            <p:cNvSpPr/>
            <p:nvPr/>
          </p:nvSpPr>
          <p:spPr>
            <a:xfrm>
              <a:off x="984240" y="-4680"/>
              <a:ext cx="1062720" cy="2781720"/>
            </a:xfrm>
            <a:custGeom>
              <a:avLst/>
              <a:gdLst>
                <a:gd name="textAreaLeft" fmla="*/ 0 w 1062720"/>
                <a:gd name="textAreaRight" fmla="*/ 1063800 w 1062720"/>
                <a:gd name="textAreaTop" fmla="*/ 0 h 2781720"/>
                <a:gd name="textAreaBottom" fmla="*/ 2782800 h 2781720"/>
              </a:gdLst>
              <a:ahLst/>
              <a:rect l="textAreaLeft" t="textAreaTop" r="textAreaRight" b="textAreaBottom"/>
              <a:pathLst>
                <a:path w="670" h="1753">
                  <a:moveTo>
                    <a:pt x="0" y="1696"/>
                  </a:moveTo>
                  <a:lnTo>
                    <a:pt x="225" y="1753"/>
                  </a:lnTo>
                  <a:lnTo>
                    <a:pt x="670" y="0"/>
                  </a:lnTo>
                  <a:lnTo>
                    <a:pt x="430" y="0"/>
                  </a:lnTo>
                  <a:lnTo>
                    <a:pt x="0" y="1696"/>
                  </a:lnTo>
                  <a:close/>
                </a:path>
              </a:pathLst>
            </a:custGeom>
            <a:solidFill>
              <a:schemeClr val="accent1"/>
            </a:solidFill>
            <a:ln w="0">
              <a:noFill/>
            </a:ln>
          </p:spPr>
          <p:style>
            <a:lnRef idx="0"/>
            <a:fillRef idx="0"/>
            <a:effectRef idx="0"/>
            <a:fontRef idx="minor"/>
          </p:style>
          <p:txBody>
            <a:bodyPr lIns="90000" rIns="90000" tIns="45000" bIns="45000" anchor="t">
              <a:noAutofit/>
            </a:bodyPr>
            <a:p>
              <a:pPr>
                <a:lnSpc>
                  <a:spcPct val="100000"/>
                </a:lnSpc>
              </a:pPr>
              <a:endParaRPr b="0" lang="fr-FR" sz="1800" spc="-1" strike="noStrike">
                <a:solidFill>
                  <a:srgbClr val="000000"/>
                </a:solidFill>
                <a:latin typeface="Arial"/>
                <a:ea typeface="DejaVu Sans"/>
              </a:endParaRPr>
            </a:p>
          </p:txBody>
        </p:sp>
        <p:sp>
          <p:nvSpPr>
            <p:cNvPr id="9" name="Freeform 7"/>
            <p:cNvSpPr/>
            <p:nvPr/>
          </p:nvSpPr>
          <p:spPr>
            <a:xfrm>
              <a:off x="546120" y="-4680"/>
              <a:ext cx="1033920" cy="2672280"/>
            </a:xfrm>
            <a:custGeom>
              <a:avLst/>
              <a:gdLst>
                <a:gd name="textAreaLeft" fmla="*/ 0 w 1033920"/>
                <a:gd name="textAreaRight" fmla="*/ 1035000 w 1033920"/>
                <a:gd name="textAreaTop" fmla="*/ 0 h 2672280"/>
                <a:gd name="textAreaBottom" fmla="*/ 2673360 h 2672280"/>
              </a:gdLst>
              <a:ahLst/>
              <a:rect l="textAreaLeft" t="textAreaTop" r="textAreaRight" b="textAreaBottom"/>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w="0">
              <a:noFill/>
            </a:ln>
          </p:spPr>
          <p:style>
            <a:lnRef idx="0"/>
            <a:fillRef idx="0"/>
            <a:effectRef idx="0"/>
            <a:fontRef idx="minor"/>
          </p:style>
          <p:txBody>
            <a:bodyPr lIns="90000" rIns="90000" tIns="45000" bIns="45000" anchor="t">
              <a:noAutofit/>
            </a:bodyPr>
            <a:p>
              <a:pPr>
                <a:lnSpc>
                  <a:spcPct val="100000"/>
                </a:lnSpc>
              </a:pPr>
              <a:endParaRPr b="0" lang="fr-FR" sz="1800" spc="-1" strike="noStrike">
                <a:solidFill>
                  <a:srgbClr val="000000"/>
                </a:solidFill>
                <a:latin typeface="Arial"/>
                <a:ea typeface="DejaVu Sans"/>
              </a:endParaRPr>
            </a:p>
          </p:txBody>
        </p:sp>
        <p:sp>
          <p:nvSpPr>
            <p:cNvPr id="10" name="Freeform 9"/>
            <p:cNvSpPr/>
            <p:nvPr/>
          </p:nvSpPr>
          <p:spPr>
            <a:xfrm>
              <a:off x="546120" y="2583000"/>
              <a:ext cx="2692800" cy="4273920"/>
            </a:xfrm>
            <a:custGeom>
              <a:avLst/>
              <a:gdLst>
                <a:gd name="textAreaLeft" fmla="*/ 0 w 2692800"/>
                <a:gd name="textAreaRight" fmla="*/ 2693880 w 2692800"/>
                <a:gd name="textAreaTop" fmla="*/ 0 h 4273920"/>
                <a:gd name="textAreaBottom" fmla="*/ 4275000 h 4273920"/>
              </a:gdLst>
              <a:ahLst/>
              <a:rect l="textAreaLeft" t="textAreaTop" r="textAreaRight" b="textAreaBottom"/>
              <a:pathLst>
                <a:path w="1697" h="2693">
                  <a:moveTo>
                    <a:pt x="0" y="0"/>
                  </a:moveTo>
                  <a:lnTo>
                    <a:pt x="1622" y="2693"/>
                  </a:lnTo>
                  <a:lnTo>
                    <a:pt x="1697" y="2693"/>
                  </a:lnTo>
                  <a:lnTo>
                    <a:pt x="0" y="0"/>
                  </a:lnTo>
                  <a:close/>
                </a:path>
              </a:pathLst>
            </a:custGeom>
            <a:solidFill>
              <a:schemeClr val="tx1">
                <a:lumMod val="85000"/>
                <a:lumOff val="15000"/>
              </a:schemeClr>
            </a:solidFill>
            <a:ln w="0">
              <a:noFill/>
            </a:ln>
          </p:spPr>
          <p:style>
            <a:lnRef idx="0"/>
            <a:fillRef idx="0"/>
            <a:effectRef idx="0"/>
            <a:fontRef idx="minor"/>
          </p:style>
          <p:txBody>
            <a:bodyPr lIns="90000" rIns="90000" tIns="45000" bIns="45000" anchor="t">
              <a:noAutofit/>
            </a:bodyPr>
            <a:p>
              <a:pPr>
                <a:lnSpc>
                  <a:spcPct val="100000"/>
                </a:lnSpc>
              </a:pPr>
              <a:endParaRPr b="0" lang="fr-FR" sz="1800" spc="-1" strike="noStrike">
                <a:solidFill>
                  <a:srgbClr val="ffffff"/>
                </a:solidFill>
                <a:latin typeface="Arial"/>
                <a:ea typeface="DejaVu Sans"/>
              </a:endParaRPr>
            </a:p>
          </p:txBody>
        </p:sp>
        <p:sp>
          <p:nvSpPr>
            <p:cNvPr id="11" name="Freeform 10"/>
            <p:cNvSpPr/>
            <p:nvPr/>
          </p:nvSpPr>
          <p:spPr>
            <a:xfrm>
              <a:off x="988920" y="2692440"/>
              <a:ext cx="3331080" cy="4164480"/>
            </a:xfrm>
            <a:custGeom>
              <a:avLst/>
              <a:gdLst>
                <a:gd name="textAreaLeft" fmla="*/ 0 w 3331080"/>
                <a:gd name="textAreaRight" fmla="*/ 3332160 w 3331080"/>
                <a:gd name="textAreaTop" fmla="*/ 0 h 4164480"/>
                <a:gd name="textAreaBottom" fmla="*/ 4165560 h 4164480"/>
              </a:gdLst>
              <a:ahLst/>
              <a:rect l="textAreaLeft" t="textAreaTop" r="textAreaRight" b="textAreaBottom"/>
              <a:pathLst>
                <a:path w="2099" h="2624">
                  <a:moveTo>
                    <a:pt x="2099" y="2624"/>
                  </a:moveTo>
                  <a:lnTo>
                    <a:pt x="0" y="0"/>
                  </a:lnTo>
                  <a:lnTo>
                    <a:pt x="2021" y="2624"/>
                  </a:lnTo>
                  <a:lnTo>
                    <a:pt x="2099" y="2624"/>
                  </a:lnTo>
                  <a:close/>
                </a:path>
              </a:pathLst>
            </a:custGeom>
            <a:solidFill>
              <a:schemeClr val="accent1">
                <a:lumMod val="50000"/>
              </a:schemeClr>
            </a:solidFill>
            <a:ln w="0">
              <a:noFill/>
            </a:ln>
          </p:spPr>
          <p:style>
            <a:lnRef idx="0"/>
            <a:fillRef idx="0"/>
            <a:effectRef idx="0"/>
            <a:fontRef idx="minor"/>
          </p:style>
          <p:txBody>
            <a:bodyPr lIns="90000" rIns="90000" tIns="45000" bIns="45000" anchor="t">
              <a:noAutofit/>
            </a:bodyPr>
            <a:p>
              <a:pPr>
                <a:lnSpc>
                  <a:spcPct val="100000"/>
                </a:lnSpc>
              </a:pPr>
              <a:endParaRPr b="0" lang="fr-FR" sz="1800" spc="-1" strike="noStrike">
                <a:solidFill>
                  <a:srgbClr val="000000"/>
                </a:solidFill>
                <a:latin typeface="Arial"/>
                <a:ea typeface="DejaVu Sans"/>
              </a:endParaRPr>
            </a:p>
          </p:txBody>
        </p:sp>
        <p:sp>
          <p:nvSpPr>
            <p:cNvPr id="12" name="Freeform 11"/>
            <p:cNvSpPr/>
            <p:nvPr/>
          </p:nvSpPr>
          <p:spPr>
            <a:xfrm>
              <a:off x="984240" y="2687760"/>
              <a:ext cx="4575600" cy="4169160"/>
            </a:xfrm>
            <a:custGeom>
              <a:avLst/>
              <a:gdLst>
                <a:gd name="textAreaLeft" fmla="*/ 0 w 4575600"/>
                <a:gd name="textAreaRight" fmla="*/ 4576680 w 4575600"/>
                <a:gd name="textAreaTop" fmla="*/ 0 h 4169160"/>
                <a:gd name="textAreaBottom" fmla="*/ 4170240 h 4169160"/>
              </a:gdLst>
              <a:ahLst/>
              <a:rect l="textAreaLeft" t="textAreaTop" r="textAreaRight" b="textAreaBottom"/>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w="0">
              <a:noFill/>
            </a:ln>
          </p:spPr>
          <p:style>
            <a:lnRef idx="0"/>
            <a:fillRef idx="0"/>
            <a:effectRef idx="0"/>
            <a:fontRef idx="minor"/>
          </p:style>
          <p:txBody>
            <a:bodyPr lIns="90000" rIns="90000" tIns="45000" bIns="45000" anchor="t">
              <a:noAutofit/>
            </a:bodyPr>
            <a:p>
              <a:pPr>
                <a:lnSpc>
                  <a:spcPct val="100000"/>
                </a:lnSpc>
              </a:pPr>
              <a:endParaRPr b="0" lang="fr-FR" sz="1800" spc="-1" strike="noStrike">
                <a:solidFill>
                  <a:srgbClr val="000000"/>
                </a:solidFill>
                <a:latin typeface="Arial"/>
                <a:ea typeface="DejaVu Sans"/>
              </a:endParaRPr>
            </a:p>
          </p:txBody>
        </p:sp>
        <p:sp>
          <p:nvSpPr>
            <p:cNvPr id="13" name="Freeform 12"/>
            <p:cNvSpPr/>
            <p:nvPr/>
          </p:nvSpPr>
          <p:spPr>
            <a:xfrm>
              <a:off x="546120" y="2577960"/>
              <a:ext cx="3583440" cy="4278960"/>
            </a:xfrm>
            <a:custGeom>
              <a:avLst/>
              <a:gdLst>
                <a:gd name="textAreaLeft" fmla="*/ 0 w 3583440"/>
                <a:gd name="textAreaRight" fmla="*/ 3584520 w 3583440"/>
                <a:gd name="textAreaTop" fmla="*/ 0 h 4278960"/>
                <a:gd name="textAreaBottom" fmla="*/ 4280040 h 4278960"/>
              </a:gdLst>
              <a:ahLst/>
              <a:rect l="textAreaLeft" t="textAreaTop" r="textAreaRight" b="textAreaBottom"/>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w="0">
              <a:noFill/>
            </a:ln>
          </p:spPr>
          <p:style>
            <a:lnRef idx="0"/>
            <a:fillRef idx="0"/>
            <a:effectRef idx="0"/>
            <a:fontRef idx="minor"/>
          </p:style>
          <p:txBody>
            <a:bodyPr lIns="90000" rIns="90000" tIns="45000" bIns="45000" anchor="t">
              <a:noAutofit/>
            </a:bodyPr>
            <a:p>
              <a:pPr>
                <a:lnSpc>
                  <a:spcPct val="100000"/>
                </a:lnSpc>
              </a:pPr>
              <a:endParaRPr b="0" lang="fr-FR" sz="1800" spc="-1" strike="noStrike">
                <a:solidFill>
                  <a:srgbClr val="000000"/>
                </a:solidFill>
                <a:latin typeface="Arial"/>
                <a:ea typeface="DejaVu Sans"/>
              </a:endParaRPr>
            </a:p>
          </p:txBody>
        </p:sp>
      </p:grpSp>
      <p:sp>
        <p:nvSpPr>
          <p:cNvPr id="14"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fr-FR" sz="1800" spc="-1" strike="noStrike">
                <a:solidFill>
                  <a:srgbClr val="000000"/>
                </a:solidFill>
                <a:latin typeface="Arial"/>
              </a:rPr>
              <a:t>Cliquez pour éditer le format du texte-titre</a:t>
            </a:r>
            <a:endParaRPr b="0" lang="fr-FR" sz="1800" spc="-1" strike="noStrike">
              <a:solidFill>
                <a:srgbClr val="000000"/>
              </a:solidFill>
              <a:latin typeface="Arial"/>
            </a:endParaRPr>
          </a:p>
        </p:txBody>
      </p:sp>
      <p:sp>
        <p:nvSpPr>
          <p:cNvPr id="15"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1800" spc="-1" strike="noStrike">
                <a:solidFill>
                  <a:srgbClr val="000000"/>
                </a:solidFill>
                <a:latin typeface="Arial"/>
              </a:rPr>
              <a:t>Cliquez pour éditer le format du plan de texte</a:t>
            </a:r>
            <a:endParaRPr b="0" lang="fr-F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800" spc="-1" strike="noStrike">
                <a:solidFill>
                  <a:srgbClr val="000000"/>
                </a:solidFill>
                <a:latin typeface="Arial"/>
              </a:rPr>
              <a:t>Second niveau de plan</a:t>
            </a:r>
            <a:endParaRPr b="0" lang="fr-F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800" spc="-1" strike="noStrike">
                <a:solidFill>
                  <a:srgbClr val="000000"/>
                </a:solidFill>
                <a:latin typeface="Arial"/>
              </a:rPr>
              <a:t>Troisième niveau de plan</a:t>
            </a:r>
            <a:endParaRPr b="0" lang="fr-F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800" spc="-1" strike="noStrike">
                <a:solidFill>
                  <a:srgbClr val="000000"/>
                </a:solidFill>
                <a:latin typeface="Arial"/>
              </a:rPr>
              <a:t>Quatrième niveau de plan</a:t>
            </a:r>
            <a:endParaRPr b="0" lang="fr-F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1800" spc="-1" strike="noStrike">
                <a:solidFill>
                  <a:srgbClr val="000000"/>
                </a:solidFill>
                <a:latin typeface="Arial"/>
              </a:rPr>
              <a:t>Cinquième niveau de plan</a:t>
            </a:r>
            <a:endParaRPr b="0" lang="fr-F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1800" spc="-1" strike="noStrike">
                <a:solidFill>
                  <a:srgbClr val="000000"/>
                </a:solidFill>
                <a:latin typeface="Arial"/>
              </a:rPr>
              <a:t>Sixième niveau de plan</a:t>
            </a:r>
            <a:endParaRPr b="0" lang="fr-F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1800" spc="-1" strike="noStrike">
                <a:solidFill>
                  <a:srgbClr val="000000"/>
                </a:solidFill>
                <a:latin typeface="Arial"/>
              </a:rPr>
              <a:t>Septième niveau de plan</a:t>
            </a:r>
            <a:endParaRPr b="0" lang="fr-FR" sz="1800" spc="-1" strike="noStrike">
              <a:solidFill>
                <a:srgbClr val="000000"/>
              </a:solidFill>
              <a:latin typeface="Arial"/>
            </a:endParaRPr>
          </a:p>
        </p:txBody>
      </p:sp>
      <p:sp>
        <p:nvSpPr>
          <p:cNvPr id="16" name="PlaceHolder 3"/>
          <p:cNvSpPr>
            <a:spLocks noGrp="1"/>
          </p:cNvSpPr>
          <p:nvPr>
            <p:ph type="ftr" idx="1"/>
          </p:nvPr>
        </p:nvSpPr>
        <p:spPr>
          <a:xfrm>
            <a:off x="5332320" y="5883120"/>
            <a:ext cx="4322880" cy="36396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fr-FR" sz="1400" spc="-1" strike="noStrike">
                <a:solidFill>
                  <a:srgbClr val="000000"/>
                </a:solidFill>
                <a:latin typeface="Times New Roman"/>
              </a:defRPr>
            </a:lvl1pPr>
          </a:lstStyle>
          <a:p>
            <a:pPr indent="0" algn="ctr">
              <a:lnSpc>
                <a:spcPct val="100000"/>
              </a:lnSpc>
              <a:buNone/>
              <a:tabLst>
                <a:tab algn="l" pos="0"/>
              </a:tabLst>
            </a:pPr>
            <a:r>
              <a:rPr b="0" lang="fr-FR" sz="1400" spc="-1" strike="noStrike">
                <a:solidFill>
                  <a:srgbClr val="000000"/>
                </a:solidFill>
                <a:latin typeface="Times New Roman"/>
              </a:rPr>
              <a:t>&lt;pied de page&gt;</a:t>
            </a:r>
            <a:endParaRPr b="0" lang="fr-FR" sz="1400" spc="-1" strike="noStrike">
              <a:solidFill>
                <a:srgbClr val="000000"/>
              </a:solidFill>
              <a:latin typeface="Times New Roman"/>
            </a:endParaRPr>
          </a:p>
        </p:txBody>
      </p:sp>
      <p:sp>
        <p:nvSpPr>
          <p:cNvPr id="17" name="PlaceHolder 4"/>
          <p:cNvSpPr>
            <a:spLocks noGrp="1"/>
          </p:cNvSpPr>
          <p:nvPr>
            <p:ph type="sldNum" idx="2"/>
          </p:nvPr>
        </p:nvSpPr>
        <p:spPr>
          <a:xfrm>
            <a:off x="10951920" y="5883120"/>
            <a:ext cx="550080" cy="36396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fr-FR" sz="1000" spc="-1" strike="noStrike">
                <a:solidFill>
                  <a:srgbClr val="000000"/>
                </a:solidFill>
                <a:latin typeface="Corbel"/>
              </a:defRPr>
            </a:lvl1pPr>
          </a:lstStyle>
          <a:p>
            <a:pPr indent="0" algn="r">
              <a:lnSpc>
                <a:spcPct val="100000"/>
              </a:lnSpc>
              <a:buNone/>
              <a:tabLst>
                <a:tab algn="l" pos="0"/>
              </a:tabLst>
            </a:pPr>
            <a:fld id="{7A2A75C3-2C37-4286-9FB2-E2B91828FA7F}" type="slidenum">
              <a:rPr b="0" lang="fr-FR" sz="1000" spc="-1" strike="noStrike">
                <a:solidFill>
                  <a:srgbClr val="000000"/>
                </a:solidFill>
                <a:latin typeface="Corbel"/>
              </a:rPr>
              <a:t>&lt;numéro&gt;</a:t>
            </a:fld>
            <a:endParaRPr b="0" lang="fr-FR" sz="1000" spc="-1" strike="noStrike">
              <a:solidFill>
                <a:srgbClr val="000000"/>
              </a:solidFill>
              <a:latin typeface="Times New Roman"/>
            </a:endParaRPr>
          </a:p>
        </p:txBody>
      </p:sp>
      <p:sp>
        <p:nvSpPr>
          <p:cNvPr id="18" name="PlaceHolder 5"/>
          <p:cNvSpPr>
            <a:spLocks noGrp="1"/>
          </p:cNvSpPr>
          <p:nvPr>
            <p:ph type="dt" idx="3"/>
          </p:nvPr>
        </p:nvSpPr>
        <p:spPr>
          <a:xfrm>
            <a:off x="9732600" y="5883120"/>
            <a:ext cx="1141920" cy="363960"/>
          </a:xfrm>
          <a:prstGeom prst="rect">
            <a:avLst/>
          </a:prstGeom>
          <a:noFill/>
          <a:ln w="0">
            <a:noFill/>
          </a:ln>
        </p:spPr>
        <p:txBody>
          <a:bodyPr lIns="90000" rIns="90000" tIns="45000" bIns="45000" anchor="ctr">
            <a:noAutofit/>
          </a:bodyPr>
          <a:lstStyle>
            <a:lvl1pPr indent="0">
              <a:buNone/>
              <a:defRPr b="0" lang="fr-FR" sz="1400" spc="-1" strike="noStrike">
                <a:solidFill>
                  <a:srgbClr val="000000"/>
                </a:solidFill>
                <a:latin typeface="Times New Roman"/>
              </a:defRPr>
            </a:lvl1pPr>
          </a:lstStyle>
          <a:p>
            <a:pPr indent="0">
              <a:buNone/>
            </a:pPr>
            <a:r>
              <a:rPr b="0" lang="fr-FR" sz="1400" spc="-1" strike="noStrike">
                <a:solidFill>
                  <a:srgbClr val="000000"/>
                </a:solidFill>
                <a:latin typeface="Times New Roman"/>
              </a:rPr>
              <a:t>&lt;date/heure&gt;</a:t>
            </a:r>
            <a:endParaRPr b="0" lang="fr-FR"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grpSp>
        <p:nvGrpSpPr>
          <p:cNvPr id="55" name="Group 6"/>
          <p:cNvGrpSpPr/>
          <p:nvPr/>
        </p:nvGrpSpPr>
        <p:grpSpPr>
          <a:xfrm>
            <a:off x="150840" y="0"/>
            <a:ext cx="2435760" cy="6856920"/>
            <a:chOff x="150840" y="0"/>
            <a:chExt cx="2435760" cy="6856920"/>
          </a:xfrm>
        </p:grpSpPr>
        <p:sp>
          <p:nvSpPr>
            <p:cNvPr id="56" name="Freeform 6"/>
            <p:cNvSpPr/>
            <p:nvPr/>
          </p:nvSpPr>
          <p:spPr>
            <a:xfrm>
              <a:off x="457200" y="0"/>
              <a:ext cx="1121400" cy="5328000"/>
            </a:xfrm>
            <a:custGeom>
              <a:avLst/>
              <a:gdLst>
                <a:gd name="textAreaLeft" fmla="*/ 0 w 1121400"/>
                <a:gd name="textAreaRight" fmla="*/ 1122480 w 1121400"/>
                <a:gd name="textAreaTop" fmla="*/ 0 h 5328000"/>
                <a:gd name="textAreaBottom" fmla="*/ 5329080 h 5328000"/>
              </a:gdLst>
              <a:ahLst/>
              <a:rect l="textAreaLeft" t="textAreaTop" r="textAreaRight" b="textAreaBottom"/>
              <a:pathLst>
                <a:path w="707" h="3357">
                  <a:moveTo>
                    <a:pt x="0" y="3330"/>
                  </a:moveTo>
                  <a:lnTo>
                    <a:pt x="156" y="3357"/>
                  </a:lnTo>
                  <a:lnTo>
                    <a:pt x="707" y="0"/>
                  </a:lnTo>
                  <a:lnTo>
                    <a:pt x="547" y="0"/>
                  </a:lnTo>
                  <a:lnTo>
                    <a:pt x="0" y="3330"/>
                  </a:lnTo>
                  <a:close/>
                </a:path>
              </a:pathLst>
            </a:custGeom>
            <a:solidFill>
              <a:schemeClr val="accent1"/>
            </a:solidFill>
            <a:ln w="0">
              <a:noFill/>
            </a:ln>
          </p:spPr>
          <p:style>
            <a:lnRef idx="0"/>
            <a:fillRef idx="0"/>
            <a:effectRef idx="0"/>
            <a:fontRef idx="minor"/>
          </p:style>
          <p:txBody>
            <a:bodyPr lIns="90000" rIns="90000" tIns="45000" bIns="45000" anchor="t">
              <a:noAutofit/>
            </a:bodyPr>
            <a:p>
              <a:pPr>
                <a:lnSpc>
                  <a:spcPct val="100000"/>
                </a:lnSpc>
              </a:pPr>
              <a:endParaRPr b="0" lang="fr-FR" sz="1800" spc="-1" strike="noStrike">
                <a:solidFill>
                  <a:srgbClr val="000000"/>
                </a:solidFill>
                <a:latin typeface="Arial"/>
                <a:ea typeface="DejaVu Sans"/>
              </a:endParaRPr>
            </a:p>
          </p:txBody>
        </p:sp>
        <p:sp>
          <p:nvSpPr>
            <p:cNvPr id="57" name="Freeform 7"/>
            <p:cNvSpPr/>
            <p:nvPr/>
          </p:nvSpPr>
          <p:spPr>
            <a:xfrm>
              <a:off x="150840" y="0"/>
              <a:ext cx="1116360" cy="5275800"/>
            </a:xfrm>
            <a:custGeom>
              <a:avLst/>
              <a:gdLst>
                <a:gd name="textAreaLeft" fmla="*/ 0 w 1116360"/>
                <a:gd name="textAreaRight" fmla="*/ 1117440 w 1116360"/>
                <a:gd name="textAreaTop" fmla="*/ 0 h 5275800"/>
                <a:gd name="textAreaBottom" fmla="*/ 5276880 h 5275800"/>
              </a:gdLst>
              <a:ahLst/>
              <a:rect l="textAreaLeft" t="textAreaTop" r="textAreaRight" b="textAreaBottom"/>
              <a:pathLst>
                <a:path w="704" h="3324">
                  <a:moveTo>
                    <a:pt x="704" y="0"/>
                  </a:moveTo>
                  <a:lnTo>
                    <a:pt x="545" y="0"/>
                  </a:lnTo>
                  <a:lnTo>
                    <a:pt x="0" y="3300"/>
                  </a:lnTo>
                  <a:lnTo>
                    <a:pt x="157" y="3324"/>
                  </a:lnTo>
                  <a:lnTo>
                    <a:pt x="704" y="0"/>
                  </a:lnTo>
                  <a:close/>
                </a:path>
              </a:pathLst>
            </a:custGeom>
            <a:solidFill>
              <a:schemeClr val="tx1">
                <a:lumMod val="65000"/>
                <a:lumOff val="35000"/>
              </a:schemeClr>
            </a:solidFill>
            <a:ln w="0">
              <a:noFill/>
            </a:ln>
          </p:spPr>
          <p:style>
            <a:lnRef idx="0"/>
            <a:fillRef idx="0"/>
            <a:effectRef idx="0"/>
            <a:fontRef idx="minor"/>
          </p:style>
          <p:txBody>
            <a:bodyPr lIns="90000" rIns="90000" tIns="45000" bIns="45000" anchor="t">
              <a:noAutofit/>
            </a:bodyPr>
            <a:p>
              <a:pPr>
                <a:lnSpc>
                  <a:spcPct val="100000"/>
                </a:lnSpc>
              </a:pPr>
              <a:endParaRPr b="0" lang="fr-FR" sz="1800" spc="-1" strike="noStrike">
                <a:solidFill>
                  <a:srgbClr val="000000"/>
                </a:solidFill>
                <a:latin typeface="Arial"/>
                <a:ea typeface="DejaVu Sans"/>
              </a:endParaRPr>
            </a:p>
          </p:txBody>
        </p:sp>
        <p:sp>
          <p:nvSpPr>
            <p:cNvPr id="58" name="Freeform 8"/>
            <p:cNvSpPr/>
            <p:nvPr/>
          </p:nvSpPr>
          <p:spPr>
            <a:xfrm>
              <a:off x="150840" y="5238720"/>
              <a:ext cx="1227600" cy="1618200"/>
            </a:xfrm>
            <a:custGeom>
              <a:avLst/>
              <a:gdLst>
                <a:gd name="textAreaLeft" fmla="*/ 0 w 1227600"/>
                <a:gd name="textAreaRight" fmla="*/ 1228680 w 1227600"/>
                <a:gd name="textAreaTop" fmla="*/ 0 h 1618200"/>
                <a:gd name="textAreaBottom" fmla="*/ 1619280 h 1618200"/>
              </a:gdLst>
              <a:ahLst/>
              <a:rect l="textAreaLeft" t="textAreaTop" r="textAreaRight" b="textAreaBottom"/>
              <a:pathLst>
                <a:path w="774" h="1020">
                  <a:moveTo>
                    <a:pt x="0" y="0"/>
                  </a:moveTo>
                  <a:lnTo>
                    <a:pt x="740" y="1020"/>
                  </a:lnTo>
                  <a:lnTo>
                    <a:pt x="774" y="1020"/>
                  </a:lnTo>
                  <a:lnTo>
                    <a:pt x="0" y="0"/>
                  </a:lnTo>
                  <a:close/>
                </a:path>
              </a:pathLst>
            </a:custGeom>
            <a:solidFill>
              <a:schemeClr val="tx1">
                <a:lumMod val="85000"/>
                <a:lumOff val="15000"/>
              </a:schemeClr>
            </a:solidFill>
            <a:ln w="0">
              <a:noFill/>
            </a:ln>
          </p:spPr>
          <p:style>
            <a:lnRef idx="0"/>
            <a:fillRef idx="0"/>
            <a:effectRef idx="0"/>
            <a:fontRef idx="minor"/>
          </p:style>
          <p:txBody>
            <a:bodyPr lIns="90000" rIns="90000" tIns="45000" bIns="45000" anchor="t">
              <a:noAutofit/>
            </a:bodyPr>
            <a:p>
              <a:pPr>
                <a:lnSpc>
                  <a:spcPct val="100000"/>
                </a:lnSpc>
              </a:pPr>
              <a:endParaRPr b="0" lang="fr-FR" sz="1800" spc="-1" strike="noStrike">
                <a:solidFill>
                  <a:srgbClr val="ffffff"/>
                </a:solidFill>
                <a:latin typeface="Arial"/>
                <a:ea typeface="DejaVu Sans"/>
              </a:endParaRPr>
            </a:p>
          </p:txBody>
        </p:sp>
        <p:sp>
          <p:nvSpPr>
            <p:cNvPr id="59" name="Freeform 9"/>
            <p:cNvSpPr/>
            <p:nvPr/>
          </p:nvSpPr>
          <p:spPr>
            <a:xfrm>
              <a:off x="457200" y="5291280"/>
              <a:ext cx="1494360" cy="1565640"/>
            </a:xfrm>
            <a:custGeom>
              <a:avLst/>
              <a:gdLst>
                <a:gd name="textAreaLeft" fmla="*/ 0 w 1494360"/>
                <a:gd name="textAreaRight" fmla="*/ 1495440 w 1494360"/>
                <a:gd name="textAreaTop" fmla="*/ 0 h 1565640"/>
                <a:gd name="textAreaBottom" fmla="*/ 1566720 h 1565640"/>
              </a:gdLst>
              <a:ahLst/>
              <a:rect l="textAreaLeft" t="textAreaTop" r="textAreaRight" b="textAreaBottom"/>
              <a:pathLst>
                <a:path w="942" h="987">
                  <a:moveTo>
                    <a:pt x="0" y="0"/>
                  </a:moveTo>
                  <a:lnTo>
                    <a:pt x="909" y="987"/>
                  </a:lnTo>
                  <a:lnTo>
                    <a:pt x="942" y="987"/>
                  </a:lnTo>
                  <a:lnTo>
                    <a:pt x="0" y="0"/>
                  </a:lnTo>
                  <a:close/>
                </a:path>
              </a:pathLst>
            </a:custGeom>
            <a:solidFill>
              <a:schemeClr val="accent1">
                <a:lumMod val="50000"/>
              </a:schemeClr>
            </a:solidFill>
            <a:ln w="0">
              <a:noFill/>
            </a:ln>
          </p:spPr>
          <p:style>
            <a:lnRef idx="0"/>
            <a:fillRef idx="0"/>
            <a:effectRef idx="0"/>
            <a:fontRef idx="minor"/>
          </p:style>
          <p:txBody>
            <a:bodyPr lIns="90000" rIns="90000" tIns="45000" bIns="45000" anchor="t">
              <a:noAutofit/>
            </a:bodyPr>
            <a:p>
              <a:pPr>
                <a:lnSpc>
                  <a:spcPct val="100000"/>
                </a:lnSpc>
              </a:pPr>
              <a:endParaRPr b="0" lang="fr-FR" sz="1800" spc="-1" strike="noStrike">
                <a:solidFill>
                  <a:srgbClr val="000000"/>
                </a:solidFill>
                <a:latin typeface="Arial"/>
                <a:ea typeface="DejaVu Sans"/>
              </a:endParaRPr>
            </a:p>
          </p:txBody>
        </p:sp>
        <p:sp>
          <p:nvSpPr>
            <p:cNvPr id="60" name="Freeform 10"/>
            <p:cNvSpPr/>
            <p:nvPr/>
          </p:nvSpPr>
          <p:spPr>
            <a:xfrm>
              <a:off x="457200" y="5286240"/>
              <a:ext cx="2129400" cy="1570680"/>
            </a:xfrm>
            <a:custGeom>
              <a:avLst/>
              <a:gdLst>
                <a:gd name="textAreaLeft" fmla="*/ 0 w 2129400"/>
                <a:gd name="textAreaRight" fmla="*/ 2130480 w 2129400"/>
                <a:gd name="textAreaTop" fmla="*/ 0 h 1570680"/>
                <a:gd name="textAreaBottom" fmla="*/ 1571760 h 1570680"/>
              </a:gdLst>
              <a:ahLst/>
              <a:rect l="textAreaLeft" t="textAreaTop" r="textAreaRight" b="textAreaBottom"/>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w="0">
              <a:noFill/>
            </a:ln>
          </p:spPr>
          <p:style>
            <a:lnRef idx="0"/>
            <a:fillRef idx="0"/>
            <a:effectRef idx="0"/>
            <a:fontRef idx="minor"/>
          </p:style>
          <p:txBody>
            <a:bodyPr lIns="90000" rIns="90000" tIns="45000" bIns="45000" anchor="t">
              <a:noAutofit/>
            </a:bodyPr>
            <a:p>
              <a:pPr>
                <a:lnSpc>
                  <a:spcPct val="100000"/>
                </a:lnSpc>
              </a:pPr>
              <a:endParaRPr b="0" lang="fr-FR" sz="1800" spc="-1" strike="noStrike">
                <a:solidFill>
                  <a:srgbClr val="000000"/>
                </a:solidFill>
                <a:latin typeface="Arial"/>
                <a:ea typeface="DejaVu Sans"/>
              </a:endParaRPr>
            </a:p>
          </p:txBody>
        </p:sp>
        <p:sp>
          <p:nvSpPr>
            <p:cNvPr id="61" name="Freeform 11"/>
            <p:cNvSpPr/>
            <p:nvPr/>
          </p:nvSpPr>
          <p:spPr>
            <a:xfrm>
              <a:off x="150840" y="5238720"/>
              <a:ext cx="1694520" cy="1618200"/>
            </a:xfrm>
            <a:custGeom>
              <a:avLst/>
              <a:gdLst>
                <a:gd name="textAreaLeft" fmla="*/ 0 w 1694520"/>
                <a:gd name="textAreaRight" fmla="*/ 1695600 w 1694520"/>
                <a:gd name="textAreaTop" fmla="*/ 0 h 1618200"/>
                <a:gd name="textAreaBottom" fmla="*/ 1619280 h 1618200"/>
              </a:gdLst>
              <a:ahLst/>
              <a:rect l="textAreaLeft" t="textAreaTop" r="textAreaRight" b="textAreaBottom"/>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w="0">
              <a:noFill/>
            </a:ln>
          </p:spPr>
          <p:style>
            <a:lnRef idx="0"/>
            <a:fillRef idx="0"/>
            <a:effectRef idx="0"/>
            <a:fontRef idx="minor"/>
          </p:style>
          <p:txBody>
            <a:bodyPr lIns="90000" rIns="90000" tIns="45000" bIns="45000" anchor="t">
              <a:noAutofit/>
            </a:bodyPr>
            <a:p>
              <a:pPr>
                <a:lnSpc>
                  <a:spcPct val="100000"/>
                </a:lnSpc>
              </a:pPr>
              <a:endParaRPr b="0" lang="fr-FR" sz="1800" spc="-1" strike="noStrike">
                <a:solidFill>
                  <a:srgbClr val="000000"/>
                </a:solidFill>
                <a:latin typeface="Arial"/>
                <a:ea typeface="DejaVu Sans"/>
              </a:endParaRPr>
            </a:p>
          </p:txBody>
        </p:sp>
      </p:grpSp>
      <p:sp>
        <p:nvSpPr>
          <p:cNvPr id="62" name="PlaceHolder 1"/>
          <p:cNvSpPr>
            <a:spLocks noGrp="1"/>
          </p:cNvSpPr>
          <p:nvPr>
            <p:ph type="ftr" idx="4"/>
          </p:nvPr>
        </p:nvSpPr>
        <p:spPr>
          <a:xfrm>
            <a:off x="2572200" y="5883120"/>
            <a:ext cx="7083000" cy="36396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fr-FR" sz="1400" spc="-1" strike="noStrike">
                <a:solidFill>
                  <a:srgbClr val="000000"/>
                </a:solidFill>
                <a:latin typeface="Times New Roman"/>
              </a:defRPr>
            </a:lvl1pPr>
          </a:lstStyle>
          <a:p>
            <a:pPr indent="0" algn="ctr">
              <a:lnSpc>
                <a:spcPct val="100000"/>
              </a:lnSpc>
              <a:buNone/>
              <a:tabLst>
                <a:tab algn="l" pos="0"/>
              </a:tabLst>
            </a:pPr>
            <a:r>
              <a:rPr b="0" lang="fr-FR" sz="1400" spc="-1" strike="noStrike">
                <a:solidFill>
                  <a:srgbClr val="000000"/>
                </a:solidFill>
                <a:latin typeface="Times New Roman"/>
              </a:rPr>
              <a:t>&lt;pied de page&gt;</a:t>
            </a:r>
            <a:endParaRPr b="0" lang="fr-FR" sz="1400" spc="-1" strike="noStrike">
              <a:solidFill>
                <a:srgbClr val="000000"/>
              </a:solidFill>
              <a:latin typeface="Times New Roman"/>
            </a:endParaRPr>
          </a:p>
        </p:txBody>
      </p:sp>
      <p:sp>
        <p:nvSpPr>
          <p:cNvPr id="63" name="PlaceHolder 2"/>
          <p:cNvSpPr>
            <a:spLocks noGrp="1"/>
          </p:cNvSpPr>
          <p:nvPr>
            <p:ph type="sldNum" idx="5"/>
          </p:nvPr>
        </p:nvSpPr>
        <p:spPr>
          <a:xfrm>
            <a:off x="10951920" y="5867280"/>
            <a:ext cx="550080" cy="36396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fr-FR" sz="1000" spc="-1" strike="noStrike">
                <a:solidFill>
                  <a:srgbClr val="000000"/>
                </a:solidFill>
                <a:latin typeface="Corbel"/>
              </a:defRPr>
            </a:lvl1pPr>
          </a:lstStyle>
          <a:p>
            <a:pPr indent="0" algn="r">
              <a:lnSpc>
                <a:spcPct val="100000"/>
              </a:lnSpc>
              <a:buNone/>
              <a:tabLst>
                <a:tab algn="l" pos="0"/>
              </a:tabLst>
            </a:pPr>
            <a:fld id="{BEE4F9BE-F54E-4478-B643-9FBB6D760A46}" type="slidenum">
              <a:rPr b="0" lang="fr-FR" sz="1000" spc="-1" strike="noStrike">
                <a:solidFill>
                  <a:srgbClr val="000000"/>
                </a:solidFill>
                <a:latin typeface="Corbel"/>
              </a:rPr>
              <a:t>&lt;numéro&gt;</a:t>
            </a:fld>
            <a:endParaRPr b="0" lang="fr-FR" sz="1000" spc="-1" strike="noStrike">
              <a:solidFill>
                <a:srgbClr val="000000"/>
              </a:solidFill>
              <a:latin typeface="Times New Roman"/>
            </a:endParaRPr>
          </a:p>
        </p:txBody>
      </p:sp>
      <p:sp>
        <p:nvSpPr>
          <p:cNvPr id="64" name="PlaceHolder 3"/>
          <p:cNvSpPr>
            <a:spLocks noGrp="1"/>
          </p:cNvSpPr>
          <p:nvPr>
            <p:ph type="dt" idx="6"/>
          </p:nvPr>
        </p:nvSpPr>
        <p:spPr>
          <a:xfrm>
            <a:off x="9732600" y="5883120"/>
            <a:ext cx="1141920" cy="363960"/>
          </a:xfrm>
          <a:prstGeom prst="rect">
            <a:avLst/>
          </a:prstGeom>
          <a:noFill/>
          <a:ln w="0">
            <a:noFill/>
          </a:ln>
        </p:spPr>
        <p:txBody>
          <a:bodyPr lIns="90000" rIns="90000" tIns="45000" bIns="45000" anchor="ctr">
            <a:noAutofit/>
          </a:bodyPr>
          <a:lstStyle>
            <a:lvl1pPr indent="0">
              <a:buNone/>
              <a:defRPr b="0" lang="fr-FR" sz="1400" spc="-1" strike="noStrike">
                <a:solidFill>
                  <a:srgbClr val="000000"/>
                </a:solidFill>
                <a:latin typeface="Times New Roman"/>
              </a:defRPr>
            </a:lvl1pPr>
          </a:lstStyle>
          <a:p>
            <a:pPr indent="0">
              <a:buNone/>
            </a:pPr>
            <a:r>
              <a:rPr b="0" lang="fr-FR" sz="1400" spc="-1" strike="noStrike">
                <a:solidFill>
                  <a:srgbClr val="000000"/>
                </a:solidFill>
                <a:latin typeface="Times New Roman"/>
              </a:rPr>
              <a:t>&lt;date/heure&gt;</a:t>
            </a:r>
            <a:endParaRPr b="0" lang="fr-FR" sz="1400" spc="-1" strike="noStrike">
              <a:solidFill>
                <a:srgbClr val="000000"/>
              </a:solidFill>
              <a:latin typeface="Times New Roman"/>
            </a:endParaRPr>
          </a:p>
        </p:txBody>
      </p:sp>
      <p:sp>
        <p:nvSpPr>
          <p:cNvPr id="65"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fr-FR" sz="4400" spc="-1" strike="noStrike">
                <a:solidFill>
                  <a:srgbClr val="000000"/>
                </a:solidFill>
                <a:latin typeface="Arial"/>
              </a:rPr>
              <a:t>Cliquez pour éditer le format du texte-titre</a:t>
            </a:r>
            <a:endParaRPr b="0" lang="fr-FR" sz="4400" spc="-1" strike="noStrike">
              <a:solidFill>
                <a:srgbClr val="000000"/>
              </a:solidFill>
              <a:latin typeface="Arial"/>
            </a:endParaRPr>
          </a:p>
        </p:txBody>
      </p:sp>
      <p:sp>
        <p:nvSpPr>
          <p:cNvPr id="66"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3200" spc="-1" strike="noStrike">
                <a:solidFill>
                  <a:srgbClr val="000000"/>
                </a:solidFill>
                <a:latin typeface="Arial"/>
              </a:rPr>
              <a:t>Cliquez pour éditer le format du plan de texte</a:t>
            </a:r>
            <a:endParaRPr b="0" lang="fr-FR"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2800" spc="-1" strike="noStrike">
                <a:solidFill>
                  <a:srgbClr val="000000"/>
                </a:solidFill>
                <a:latin typeface="Arial"/>
              </a:rPr>
              <a:t>Second niveau de plan</a:t>
            </a:r>
            <a:endParaRPr b="0" lang="fr-FR"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2400" spc="-1" strike="noStrike">
                <a:solidFill>
                  <a:srgbClr val="000000"/>
                </a:solidFill>
                <a:latin typeface="Arial"/>
              </a:rPr>
              <a:t>Troisième niveau de plan</a:t>
            </a:r>
            <a:endParaRPr b="0" lang="fr-FR"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2000" spc="-1" strike="noStrike">
                <a:solidFill>
                  <a:srgbClr val="000000"/>
                </a:solidFill>
                <a:latin typeface="Arial"/>
              </a:rPr>
              <a:t>Quatrième niveau de plan</a:t>
            </a:r>
            <a:endParaRPr b="0" lang="fr-FR"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Arial"/>
              </a:rPr>
              <a:t>Cinquième niveau de plan</a:t>
            </a:r>
            <a:endParaRPr b="0" lang="fr-F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Arial"/>
              </a:rPr>
              <a:t>Sixième niveau de plan</a:t>
            </a:r>
            <a:endParaRPr b="0" lang="fr-F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Arial"/>
              </a:rPr>
              <a:t>Septième niveau de plan</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diagramData" Target="../diagrams/data3.xml"/><Relationship Id="rId2" Type="http://schemas.openxmlformats.org/officeDocument/2006/relationships/diagramLayout" Target="../diagrams/layout3.xml"/><Relationship Id="rId3" Type="http://schemas.openxmlformats.org/officeDocument/2006/relationships/diagramQuickStyle" Target="../diagrams/quickStyle3.xml"/><Relationship Id="rId4" Type="http://schemas.openxmlformats.org/officeDocument/2006/relationships/diagramColors" Target="../diagrams/colors3.xml"/><Relationship Id="rId5" Type="http://schemas.microsoft.com/office/2007/relationships/diagramDrawing" Target="../diagrams/drawing3.xml"/><Relationship Id="rId6" Type="http://schemas.openxmlformats.org/officeDocument/2006/relationships/image" Target="../media/image9.png"/><Relationship Id="rId7"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9.png"/><Relationship Id="rId7"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hyperlink" Target="https://ocdsp7-webapp.azurewebsites.net/" TargetMode="External"/><Relationship Id="rId3"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hyperlink" Target="https://www.kaggle.com/rafjaa/resampling-strategies-for-imbalanced-datasets" TargetMode="External"/><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diagramData" Target="../diagrams/data1.xml"/><Relationship Id="rId2" Type="http://schemas.openxmlformats.org/officeDocument/2006/relationships/diagramLayout" Target="../diagrams/layout1.xml"/><Relationship Id="rId3" Type="http://schemas.openxmlformats.org/officeDocument/2006/relationships/diagramQuickStyle" Target="../diagrams/quickStyle1.xml"/><Relationship Id="rId4" Type="http://schemas.openxmlformats.org/officeDocument/2006/relationships/diagramColors" Target="../diagrams/colors1.xml"/><Relationship Id="rId5" Type="http://schemas.microsoft.com/office/2007/relationships/diagramDrawing" Target="../diagrams/drawing1.xml"/><Relationship Id="rId6"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hyperlink" Target="https://www.kaggle.com/c/home-credit-default-risk/data" TargetMode="External"/><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diagramData" Target="../diagrams/data2.xml"/><Relationship Id="rId2" Type="http://schemas.openxmlformats.org/officeDocument/2006/relationships/diagramLayout" Target="../diagrams/layout2.xml"/><Relationship Id="rId3" Type="http://schemas.openxmlformats.org/officeDocument/2006/relationships/diagramQuickStyle" Target="../diagrams/quickStyle2.xml"/><Relationship Id="rId4" Type="http://schemas.openxmlformats.org/officeDocument/2006/relationships/diagramColors" Target="../diagrams/colors2.xml"/><Relationship Id="rId5" Type="http://schemas.microsoft.com/office/2007/relationships/diagramDrawing" Target="../diagrams/drawing2.xml"/><Relationship Id="rId6" Type="http://schemas.openxmlformats.org/officeDocument/2006/relationships/image" Target="../media/image3.png"/><Relationship Id="rId7" Type="http://schemas.openxmlformats.org/officeDocument/2006/relationships/image" Target="../media/image4.png"/><Relationship Id="rId8" Type="http://schemas.openxmlformats.org/officeDocument/2006/relationships/image" Target="../media/image5.png"/><Relationship Id="rId9" Type="http://schemas.openxmlformats.org/officeDocument/2006/relationships/image" Target="../media/image6.png"/><Relationship Id="rId10" Type="http://schemas.openxmlformats.org/officeDocument/2006/relationships/image" Target="../media/image7.png"/><Relationship Id="rId1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useBgFill="1">
        <p:nvSpPr>
          <p:cNvPr id="103" name="Rectangle 8"/>
          <p:cNvSpPr/>
          <p:nvPr/>
        </p:nvSpPr>
        <p:spPr>
          <a:xfrm>
            <a:off x="0" y="0"/>
            <a:ext cx="12191040" cy="685692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orbel"/>
              <a:ea typeface="DejaVu Sans"/>
            </a:endParaRPr>
          </a:p>
        </p:txBody>
      </p:sp>
      <p:grpSp>
        <p:nvGrpSpPr>
          <p:cNvPr id="104" name="Group 10"/>
          <p:cNvGrpSpPr/>
          <p:nvPr/>
        </p:nvGrpSpPr>
        <p:grpSpPr>
          <a:xfrm>
            <a:off x="2959200" y="-4680"/>
            <a:ext cx="5013720" cy="6861600"/>
            <a:chOff x="2959200" y="-4680"/>
            <a:chExt cx="5013720" cy="6861600"/>
          </a:xfrm>
        </p:grpSpPr>
        <p:sp>
          <p:nvSpPr>
            <p:cNvPr id="105" name="Freeform 6"/>
            <p:cNvSpPr/>
            <p:nvPr/>
          </p:nvSpPr>
          <p:spPr>
            <a:xfrm>
              <a:off x="3397320" y="-4680"/>
              <a:ext cx="1062720" cy="2781720"/>
            </a:xfrm>
            <a:custGeom>
              <a:avLst/>
              <a:gdLst>
                <a:gd name="textAreaLeft" fmla="*/ 0 w 1062720"/>
                <a:gd name="textAreaRight" fmla="*/ 1063800 w 1062720"/>
                <a:gd name="textAreaTop" fmla="*/ 0 h 2781720"/>
                <a:gd name="textAreaBottom" fmla="*/ 2782800 h 2781720"/>
              </a:gdLst>
              <a:ahLst/>
              <a:rect l="textAreaLeft" t="textAreaTop" r="textAreaRight" b="textAreaBottom"/>
              <a:pathLst>
                <a:path w="670" h="1753">
                  <a:moveTo>
                    <a:pt x="0" y="1696"/>
                  </a:moveTo>
                  <a:lnTo>
                    <a:pt x="225" y="1753"/>
                  </a:lnTo>
                  <a:lnTo>
                    <a:pt x="670" y="0"/>
                  </a:lnTo>
                  <a:lnTo>
                    <a:pt x="430" y="0"/>
                  </a:lnTo>
                  <a:lnTo>
                    <a:pt x="0" y="1696"/>
                  </a:lnTo>
                  <a:close/>
                </a:path>
              </a:pathLst>
            </a:custGeom>
            <a:solidFill>
              <a:schemeClr val="accent1"/>
            </a:solidFill>
            <a:ln w="0">
              <a:noFill/>
            </a:ln>
          </p:spPr>
          <p:style>
            <a:lnRef idx="0"/>
            <a:fillRef idx="0"/>
            <a:effectRef idx="0"/>
            <a:fontRef idx="minor"/>
          </p:style>
          <p:txBody>
            <a:bodyPr lIns="90000" rIns="90000" tIns="45000" bIns="45000" anchor="t">
              <a:noAutofit/>
            </a:bodyPr>
            <a:p>
              <a:pPr>
                <a:lnSpc>
                  <a:spcPct val="100000"/>
                </a:lnSpc>
              </a:pPr>
              <a:endParaRPr b="0" lang="fr-FR" sz="1800" spc="-1" strike="noStrike">
                <a:solidFill>
                  <a:srgbClr val="000000"/>
                </a:solidFill>
                <a:latin typeface="Arial"/>
                <a:ea typeface="DejaVu Sans"/>
              </a:endParaRPr>
            </a:p>
          </p:txBody>
        </p:sp>
        <p:sp>
          <p:nvSpPr>
            <p:cNvPr id="106" name="Freeform 7"/>
            <p:cNvSpPr/>
            <p:nvPr/>
          </p:nvSpPr>
          <p:spPr>
            <a:xfrm>
              <a:off x="2959200" y="-4680"/>
              <a:ext cx="1033920" cy="2672280"/>
            </a:xfrm>
            <a:custGeom>
              <a:avLst/>
              <a:gdLst>
                <a:gd name="textAreaLeft" fmla="*/ 0 w 1033920"/>
                <a:gd name="textAreaRight" fmla="*/ 1035000 w 1033920"/>
                <a:gd name="textAreaTop" fmla="*/ 0 h 2672280"/>
                <a:gd name="textAreaBottom" fmla="*/ 2673360 h 2672280"/>
              </a:gdLst>
              <a:ahLst/>
              <a:rect l="textAreaLeft" t="textAreaTop" r="textAreaRight" b="textAreaBottom"/>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w="0">
              <a:noFill/>
            </a:ln>
          </p:spPr>
          <p:style>
            <a:lnRef idx="0"/>
            <a:fillRef idx="0"/>
            <a:effectRef idx="0"/>
            <a:fontRef idx="minor"/>
          </p:style>
          <p:txBody>
            <a:bodyPr lIns="90000" rIns="90000" tIns="45000" bIns="45000" anchor="t">
              <a:noAutofit/>
            </a:bodyPr>
            <a:p>
              <a:pPr>
                <a:lnSpc>
                  <a:spcPct val="100000"/>
                </a:lnSpc>
              </a:pPr>
              <a:endParaRPr b="0" lang="fr-FR" sz="1800" spc="-1" strike="noStrike">
                <a:solidFill>
                  <a:srgbClr val="000000"/>
                </a:solidFill>
                <a:latin typeface="Arial"/>
                <a:ea typeface="DejaVu Sans"/>
              </a:endParaRPr>
            </a:p>
          </p:txBody>
        </p:sp>
        <p:sp>
          <p:nvSpPr>
            <p:cNvPr id="107" name="Freeform 9"/>
            <p:cNvSpPr/>
            <p:nvPr/>
          </p:nvSpPr>
          <p:spPr>
            <a:xfrm>
              <a:off x="2959200" y="2583000"/>
              <a:ext cx="2692800" cy="4273920"/>
            </a:xfrm>
            <a:custGeom>
              <a:avLst/>
              <a:gdLst>
                <a:gd name="textAreaLeft" fmla="*/ 0 w 2692800"/>
                <a:gd name="textAreaRight" fmla="*/ 2693880 w 2692800"/>
                <a:gd name="textAreaTop" fmla="*/ 0 h 4273920"/>
                <a:gd name="textAreaBottom" fmla="*/ 4275000 h 4273920"/>
              </a:gdLst>
              <a:ahLst/>
              <a:rect l="textAreaLeft" t="textAreaTop" r="textAreaRight" b="textAreaBottom"/>
              <a:pathLst>
                <a:path w="1697" h="2693">
                  <a:moveTo>
                    <a:pt x="0" y="0"/>
                  </a:moveTo>
                  <a:lnTo>
                    <a:pt x="1622" y="2693"/>
                  </a:lnTo>
                  <a:lnTo>
                    <a:pt x="1697" y="2693"/>
                  </a:lnTo>
                  <a:lnTo>
                    <a:pt x="0" y="0"/>
                  </a:lnTo>
                  <a:close/>
                </a:path>
              </a:pathLst>
            </a:custGeom>
            <a:solidFill>
              <a:schemeClr val="tx1">
                <a:lumMod val="85000"/>
                <a:lumOff val="15000"/>
              </a:schemeClr>
            </a:solidFill>
            <a:ln w="0">
              <a:noFill/>
            </a:ln>
          </p:spPr>
          <p:style>
            <a:lnRef idx="0"/>
            <a:fillRef idx="0"/>
            <a:effectRef idx="0"/>
            <a:fontRef idx="minor"/>
          </p:style>
          <p:txBody>
            <a:bodyPr lIns="90000" rIns="90000" tIns="45000" bIns="45000" anchor="t">
              <a:noAutofit/>
            </a:bodyPr>
            <a:p>
              <a:pPr>
                <a:lnSpc>
                  <a:spcPct val="100000"/>
                </a:lnSpc>
              </a:pPr>
              <a:endParaRPr b="0" lang="fr-FR" sz="1800" spc="-1" strike="noStrike">
                <a:solidFill>
                  <a:srgbClr val="ffffff"/>
                </a:solidFill>
                <a:latin typeface="Arial"/>
                <a:ea typeface="DejaVu Sans"/>
              </a:endParaRPr>
            </a:p>
          </p:txBody>
        </p:sp>
        <p:sp>
          <p:nvSpPr>
            <p:cNvPr id="108" name="Freeform 10"/>
            <p:cNvSpPr/>
            <p:nvPr/>
          </p:nvSpPr>
          <p:spPr>
            <a:xfrm>
              <a:off x="3402000" y="2692440"/>
              <a:ext cx="3331080" cy="4164480"/>
            </a:xfrm>
            <a:custGeom>
              <a:avLst/>
              <a:gdLst>
                <a:gd name="textAreaLeft" fmla="*/ 0 w 3331080"/>
                <a:gd name="textAreaRight" fmla="*/ 3332160 w 3331080"/>
                <a:gd name="textAreaTop" fmla="*/ 0 h 4164480"/>
                <a:gd name="textAreaBottom" fmla="*/ 4165560 h 4164480"/>
              </a:gdLst>
              <a:ahLst/>
              <a:rect l="textAreaLeft" t="textAreaTop" r="textAreaRight" b="textAreaBottom"/>
              <a:pathLst>
                <a:path w="2099" h="2624">
                  <a:moveTo>
                    <a:pt x="2099" y="2624"/>
                  </a:moveTo>
                  <a:lnTo>
                    <a:pt x="0" y="0"/>
                  </a:lnTo>
                  <a:lnTo>
                    <a:pt x="2021" y="2624"/>
                  </a:lnTo>
                  <a:lnTo>
                    <a:pt x="2099" y="2624"/>
                  </a:lnTo>
                  <a:close/>
                </a:path>
              </a:pathLst>
            </a:custGeom>
            <a:solidFill>
              <a:schemeClr val="accent1">
                <a:lumMod val="50000"/>
              </a:schemeClr>
            </a:solidFill>
            <a:ln w="0">
              <a:noFill/>
            </a:ln>
          </p:spPr>
          <p:style>
            <a:lnRef idx="0"/>
            <a:fillRef idx="0"/>
            <a:effectRef idx="0"/>
            <a:fontRef idx="minor"/>
          </p:style>
          <p:txBody>
            <a:bodyPr lIns="90000" rIns="90000" tIns="45000" bIns="45000" anchor="t">
              <a:noAutofit/>
            </a:bodyPr>
            <a:p>
              <a:pPr>
                <a:lnSpc>
                  <a:spcPct val="100000"/>
                </a:lnSpc>
              </a:pPr>
              <a:endParaRPr b="0" lang="fr-FR" sz="1800" spc="-1" strike="noStrike">
                <a:solidFill>
                  <a:srgbClr val="000000"/>
                </a:solidFill>
                <a:latin typeface="Arial"/>
                <a:ea typeface="DejaVu Sans"/>
              </a:endParaRPr>
            </a:p>
          </p:txBody>
        </p:sp>
        <p:sp>
          <p:nvSpPr>
            <p:cNvPr id="109" name="Freeform 11"/>
            <p:cNvSpPr/>
            <p:nvPr/>
          </p:nvSpPr>
          <p:spPr>
            <a:xfrm>
              <a:off x="3397320" y="2687760"/>
              <a:ext cx="4575600" cy="4169160"/>
            </a:xfrm>
            <a:custGeom>
              <a:avLst/>
              <a:gdLst>
                <a:gd name="textAreaLeft" fmla="*/ 0 w 4575600"/>
                <a:gd name="textAreaRight" fmla="*/ 4576680 w 4575600"/>
                <a:gd name="textAreaTop" fmla="*/ 0 h 4169160"/>
                <a:gd name="textAreaBottom" fmla="*/ 4170240 h 4169160"/>
              </a:gdLst>
              <a:ahLst/>
              <a:rect l="textAreaLeft" t="textAreaTop" r="textAreaRight" b="textAreaBottom"/>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w="0">
              <a:noFill/>
            </a:ln>
          </p:spPr>
          <p:style>
            <a:lnRef idx="0"/>
            <a:fillRef idx="0"/>
            <a:effectRef idx="0"/>
            <a:fontRef idx="minor"/>
          </p:style>
          <p:txBody>
            <a:bodyPr lIns="90000" rIns="90000" tIns="45000" bIns="45000" anchor="t">
              <a:noAutofit/>
            </a:bodyPr>
            <a:p>
              <a:pPr>
                <a:lnSpc>
                  <a:spcPct val="100000"/>
                </a:lnSpc>
              </a:pPr>
              <a:endParaRPr b="0" lang="fr-FR" sz="1800" spc="-1" strike="noStrike">
                <a:solidFill>
                  <a:srgbClr val="000000"/>
                </a:solidFill>
                <a:latin typeface="Arial"/>
                <a:ea typeface="DejaVu Sans"/>
              </a:endParaRPr>
            </a:p>
          </p:txBody>
        </p:sp>
        <p:sp>
          <p:nvSpPr>
            <p:cNvPr id="110" name="Freeform 12"/>
            <p:cNvSpPr/>
            <p:nvPr/>
          </p:nvSpPr>
          <p:spPr>
            <a:xfrm>
              <a:off x="2959200" y="2577960"/>
              <a:ext cx="3583440" cy="4278960"/>
            </a:xfrm>
            <a:custGeom>
              <a:avLst/>
              <a:gdLst>
                <a:gd name="textAreaLeft" fmla="*/ 0 w 3583440"/>
                <a:gd name="textAreaRight" fmla="*/ 3584520 w 3583440"/>
                <a:gd name="textAreaTop" fmla="*/ 0 h 4278960"/>
                <a:gd name="textAreaBottom" fmla="*/ 4280040 h 4278960"/>
              </a:gdLst>
              <a:ahLst/>
              <a:rect l="textAreaLeft" t="textAreaTop" r="textAreaRight" b="textAreaBottom"/>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w="0">
              <a:noFill/>
            </a:ln>
          </p:spPr>
          <p:style>
            <a:lnRef idx="0"/>
            <a:fillRef idx="0"/>
            <a:effectRef idx="0"/>
            <a:fontRef idx="minor"/>
          </p:style>
          <p:txBody>
            <a:bodyPr lIns="90000" rIns="90000" tIns="45000" bIns="45000" anchor="t">
              <a:noAutofit/>
            </a:bodyPr>
            <a:p>
              <a:pPr>
                <a:lnSpc>
                  <a:spcPct val="100000"/>
                </a:lnSpc>
              </a:pPr>
              <a:endParaRPr b="0" lang="fr-FR" sz="1800" spc="-1" strike="noStrike">
                <a:solidFill>
                  <a:srgbClr val="000000"/>
                </a:solidFill>
                <a:latin typeface="Arial"/>
                <a:ea typeface="DejaVu Sans"/>
              </a:endParaRPr>
            </a:p>
          </p:txBody>
        </p:sp>
      </p:grpSp>
      <p:sp>
        <p:nvSpPr>
          <p:cNvPr id="111" name="PlaceHolder 1"/>
          <p:cNvSpPr>
            <a:spLocks noGrp="1"/>
          </p:cNvSpPr>
          <p:nvPr>
            <p:ph type="title"/>
          </p:nvPr>
        </p:nvSpPr>
        <p:spPr>
          <a:xfrm>
            <a:off x="5448240" y="1380240"/>
            <a:ext cx="6053760" cy="2047680"/>
          </a:xfrm>
          <a:prstGeom prst="rect">
            <a:avLst/>
          </a:prstGeom>
          <a:noFill/>
          <a:ln w="0">
            <a:noFill/>
          </a:ln>
        </p:spPr>
        <p:txBody>
          <a:bodyPr lIns="0" rIns="0" tIns="0" bIns="0" anchor="b">
            <a:normAutofit/>
          </a:bodyPr>
          <a:p>
            <a:pPr indent="0" algn="r">
              <a:lnSpc>
                <a:spcPct val="90000"/>
              </a:lnSpc>
              <a:buNone/>
              <a:tabLst>
                <a:tab algn="l" pos="0"/>
              </a:tabLst>
            </a:pPr>
            <a:r>
              <a:rPr b="1" lang="fr-FR" sz="5400" spc="-1" strike="noStrike">
                <a:solidFill>
                  <a:srgbClr val="000000"/>
                </a:solidFill>
                <a:latin typeface="Corbel"/>
              </a:rPr>
              <a:t>Implémenter un modèle de scoring</a:t>
            </a:r>
            <a:endParaRPr b="0" lang="fr-FR" sz="5400" spc="-1" strike="noStrike">
              <a:solidFill>
                <a:srgbClr val="000000"/>
              </a:solidFill>
              <a:latin typeface="Arial"/>
            </a:endParaRPr>
          </a:p>
        </p:txBody>
      </p:sp>
      <p:sp>
        <p:nvSpPr>
          <p:cNvPr id="112" name="PlaceHolder 2"/>
          <p:cNvSpPr>
            <a:spLocks noGrp="1"/>
          </p:cNvSpPr>
          <p:nvPr>
            <p:ph type="subTitle"/>
          </p:nvPr>
        </p:nvSpPr>
        <p:spPr>
          <a:xfrm>
            <a:off x="6336360" y="3996360"/>
            <a:ext cx="5165640" cy="1387440"/>
          </a:xfrm>
          <a:prstGeom prst="rect">
            <a:avLst/>
          </a:prstGeom>
          <a:noFill/>
          <a:ln w="0">
            <a:noFill/>
          </a:ln>
        </p:spPr>
        <p:txBody>
          <a:bodyPr lIns="0" rIns="0" tIns="0" bIns="0" anchor="t">
            <a:normAutofit/>
          </a:bodyPr>
          <a:p>
            <a:pPr indent="0" algn="r">
              <a:lnSpc>
                <a:spcPct val="100000"/>
              </a:lnSpc>
              <a:spcBef>
                <a:spcPts val="420"/>
              </a:spcBef>
              <a:spcAft>
                <a:spcPts val="601"/>
              </a:spcAft>
              <a:buNone/>
              <a:tabLst>
                <a:tab algn="l" pos="0"/>
              </a:tabLst>
            </a:pPr>
            <a:r>
              <a:rPr b="0" i="1" lang="fr-FR" sz="2100" spc="-1" strike="noStrike">
                <a:solidFill>
                  <a:srgbClr val="000000"/>
                </a:solidFill>
                <a:latin typeface="Corbel"/>
              </a:rPr>
              <a:t>Création le 30/10/2023</a:t>
            </a:r>
            <a:endParaRPr b="0" lang="fr-FR" sz="2100" spc="-1" strike="noStrike">
              <a:solidFill>
                <a:srgbClr val="000000"/>
              </a:solidFill>
              <a:latin typeface="Arial"/>
            </a:endParaRPr>
          </a:p>
          <a:p>
            <a:pPr indent="0" algn="r">
              <a:lnSpc>
                <a:spcPct val="100000"/>
              </a:lnSpc>
              <a:spcBef>
                <a:spcPts val="420"/>
              </a:spcBef>
              <a:spcAft>
                <a:spcPts val="601"/>
              </a:spcAft>
              <a:buNone/>
              <a:tabLst>
                <a:tab algn="l" pos="0"/>
              </a:tabLst>
            </a:pPr>
            <a:r>
              <a:rPr b="0" i="1" lang="fr-FR" sz="2100" spc="-1" strike="noStrike">
                <a:solidFill>
                  <a:srgbClr val="000000"/>
                </a:solidFill>
                <a:latin typeface="Corbel"/>
              </a:rPr>
              <a:t>DAVID</a:t>
            </a:r>
            <a:endParaRPr b="0" lang="fr-FR" sz="2100" spc="-1" strike="noStrike">
              <a:solidFill>
                <a:srgbClr val="000000"/>
              </a:solidFill>
              <a:latin typeface="Arial"/>
            </a:endParaRPr>
          </a:p>
        </p:txBody>
      </p:sp>
      <p:sp>
        <p:nvSpPr>
          <p:cNvPr id="113" name="Image 4"/>
          <p:cNvSpPr/>
          <p:nvPr/>
        </p:nvSpPr>
        <p:spPr>
          <a:xfrm>
            <a:off x="455760" y="2687760"/>
            <a:ext cx="3373200" cy="3085920"/>
          </a:xfrm>
          <a:prstGeom prst="ellipse">
            <a:avLst/>
          </a:prstGeom>
          <a:blipFill rotWithShape="0">
            <a:blip r:embed="rId2"/>
            <a:srcRect/>
            <a:stretch/>
          </a:blipFill>
          <a:ln cap="rnd" w="63500">
            <a:solidFill>
              <a:srgbClr val="333333"/>
            </a:solidFill>
            <a:round/>
          </a:ln>
          <a:effectLst>
            <a:outerShdw blurRad="380880" dir="5400000" dist="291960" rotWithShape="0" sx="-80000" sy="-18000">
              <a:srgbClr val="000000">
                <a:alpha val="22000"/>
              </a:srgbClr>
            </a:outerShdw>
          </a:effectLst>
          <a:scene3d>
            <a:camera prst="orthographicFront"/>
            <a:lightRig dir="t" rig="contrasting">
              <a:rot lat="0" lon="0" rev="3000000"/>
            </a:lightRig>
          </a:scene3d>
          <a:sp3d contourW="7620">
            <a:bevelT w="95250" h="31750"/>
            <a:contourClr>
              <a:srgbClr val="333333"/>
            </a:contourClr>
          </a:sp3d>
        </p:spPr>
        <p:style>
          <a:lnRef idx="0"/>
          <a:fillRef idx="0"/>
          <a:effectRef idx="0"/>
          <a:fontRef idx="minor"/>
        </p:style>
        <p:txBody>
          <a:bodyPr lIns="90000" rIns="90000" tIns="45000" bIns="45000" anchor="t">
            <a:noAutofit/>
          </a:bodyPr>
          <a:p>
            <a:pPr>
              <a:lnSpc>
                <a:spcPct val="100000"/>
              </a:lnSpc>
            </a:pPr>
            <a:endParaRPr b="0" lang="fr-FR"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Titre 3"/>
          <p:cNvSpPr/>
          <p:nvPr/>
        </p:nvSpPr>
        <p:spPr>
          <a:xfrm>
            <a:off x="1484280" y="0"/>
            <a:ext cx="10017720" cy="106272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1" lang="fr-FR" sz="4000" spc="-1" strike="noStrike">
                <a:solidFill>
                  <a:srgbClr val="000000"/>
                </a:solidFill>
                <a:latin typeface="Corbel"/>
                <a:ea typeface="DejaVu Sans"/>
              </a:rPr>
              <a:t>ENTRAINEMENT ET OPTIMISATION</a:t>
            </a:r>
            <a:endParaRPr b="0" lang="fr-FR" sz="4000" spc="-1" strike="noStrike">
              <a:solidFill>
                <a:srgbClr val="000000"/>
              </a:solidFill>
              <a:latin typeface="Arial"/>
            </a:endParaRPr>
          </a:p>
        </p:txBody>
      </p:sp>
      <p:graphicFrame>
        <p:nvGraphicFramePr>
          <p:cNvPr id="3" name="Diagram3"/>
          <p:cNvGraphicFramePr/>
          <p:nvPr>
            <p:extLst>
              <p:ext uri="{D42A27DB-BD31-4B8C-83A1-F6EECF244321}">
                <p14:modId xmlns:p14="http://schemas.microsoft.com/office/powerpoint/2010/main" val="1773657721"/>
              </p:ext>
            </p:extLst>
          </p:nvPr>
        </p:nvGraphicFramePr>
        <p:xfrm>
          <a:off x="342720" y="1439280"/>
          <a:ext cx="11505240" cy="541764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pSp>
        <p:nvGrpSpPr>
          <p:cNvPr id="160" name="Groupe 28"/>
          <p:cNvGrpSpPr/>
          <p:nvPr/>
        </p:nvGrpSpPr>
        <p:grpSpPr>
          <a:xfrm>
            <a:off x="1414080" y="1851120"/>
            <a:ext cx="2657520" cy="1246320"/>
            <a:chOff x="1414080" y="1851120"/>
            <a:chExt cx="2657520" cy="1246320"/>
          </a:xfrm>
        </p:grpSpPr>
        <p:sp>
          <p:nvSpPr>
            <p:cNvPr id="161" name="Flèche : courbe vers le bas 21"/>
            <p:cNvSpPr/>
            <p:nvPr/>
          </p:nvSpPr>
          <p:spPr>
            <a:xfrm>
              <a:off x="1414080" y="2421360"/>
              <a:ext cx="2657520" cy="676080"/>
            </a:xfrm>
            <a:prstGeom prst="curvedDownArrow">
              <a:avLst>
                <a:gd name="adj1" fmla="val 25000"/>
                <a:gd name="adj2" fmla="val 50000"/>
                <a:gd name="adj3" fmla="val 25000"/>
              </a:avLst>
            </a:prstGeom>
            <a:gradFill rotWithShape="0">
              <a:gsLst>
                <a:gs pos="0">
                  <a:srgbClr val="ad77e3"/>
                </a:gs>
                <a:gs pos="100000">
                  <a:srgbClr val="9451d0"/>
                </a:gs>
              </a:gsLst>
              <a:path path="circle">
                <a:fillToRect l="25000" t="75000" r="75000" b="25000"/>
              </a:path>
            </a:gradFill>
            <a:ln w="0">
              <a:noFill/>
            </a:ln>
            <a:effectLst>
              <a:outerShdw blurRad="38160" dir="5400000" dist="25560" rotWithShape="0">
                <a:srgbClr val="000000">
                  <a:alpha val="64000"/>
                </a:srgbClr>
              </a:outerShdw>
            </a:effectLst>
          </p:spPr>
          <p:style>
            <a:lnRef idx="0">
              <a:schemeClr val="accent6"/>
            </a:lnRef>
            <a:fillRef idx="3">
              <a:schemeClr val="accent6"/>
            </a:fillRef>
            <a:effectRef idx="3">
              <a:schemeClr val="accent6"/>
            </a:effectRef>
            <a:fontRef idx="minor"/>
          </p:style>
          <p:txBody>
            <a:bodyPr lIns="90000" rIns="90000" tIns="45000" bIns="45000" anchor="ctr">
              <a:noAutofit/>
            </a:bodyPr>
            <a:p>
              <a:pPr algn="ctr">
                <a:lnSpc>
                  <a:spcPct val="100000"/>
                </a:lnSpc>
              </a:pPr>
              <a:endParaRPr b="0" lang="fr-FR" sz="1800" spc="-1" strike="noStrike">
                <a:solidFill>
                  <a:srgbClr val="000000"/>
                </a:solidFill>
                <a:latin typeface="Corbel"/>
                <a:ea typeface="DejaVu Sans"/>
              </a:endParaRPr>
            </a:p>
          </p:txBody>
        </p:sp>
        <p:sp>
          <p:nvSpPr>
            <p:cNvPr id="162" name="Rectangle : coins arrondis 23"/>
            <p:cNvSpPr/>
            <p:nvPr/>
          </p:nvSpPr>
          <p:spPr>
            <a:xfrm>
              <a:off x="1822320" y="1851120"/>
              <a:ext cx="1662480" cy="388440"/>
            </a:xfrm>
            <a:prstGeom prst="roundRect">
              <a:avLst>
                <a:gd name="adj" fmla="val 16667"/>
              </a:avLst>
            </a:prstGeom>
            <a:gradFill rotWithShape="0">
              <a:gsLst>
                <a:gs pos="0">
                  <a:srgbClr val="ad77e3"/>
                </a:gs>
                <a:gs pos="100000">
                  <a:srgbClr val="9451d0"/>
                </a:gs>
              </a:gsLst>
              <a:path path="circle">
                <a:fillToRect l="25000" t="75000" r="75000" b="25000"/>
              </a:path>
            </a:gradFill>
            <a:ln w="0">
              <a:noFill/>
            </a:ln>
            <a:effectLst>
              <a:outerShdw blurRad="38160" dir="5400000" dist="25560" rotWithShape="0">
                <a:srgbClr val="000000">
                  <a:alpha val="64000"/>
                </a:srgbClr>
              </a:outerShdw>
            </a:effectLst>
          </p:spPr>
          <p:style>
            <a:lnRef idx="0">
              <a:schemeClr val="accent6"/>
            </a:lnRef>
            <a:fillRef idx="3">
              <a:schemeClr val="accent6"/>
            </a:fillRef>
            <a:effectRef idx="3">
              <a:schemeClr val="accent6"/>
            </a:effectRef>
            <a:fontRef idx="minor"/>
          </p:style>
          <p:txBody>
            <a:bodyPr lIns="90000" rIns="90000" tIns="45000" bIns="45000" anchor="ctr">
              <a:noAutofit/>
            </a:bodyPr>
            <a:p>
              <a:pPr algn="ctr">
                <a:lnSpc>
                  <a:spcPct val="100000"/>
                </a:lnSpc>
              </a:pPr>
              <a:r>
                <a:rPr b="0" lang="fr-FR" sz="1200" spc="-1" strike="noStrike">
                  <a:solidFill>
                    <a:schemeClr val="lt1"/>
                  </a:solidFill>
                  <a:latin typeface="Corbel"/>
                  <a:ea typeface="DejaVu Sans"/>
                </a:rPr>
                <a:t>3 hypothèses de features engineering</a:t>
              </a:r>
              <a:endParaRPr b="0" lang="fr-FR" sz="1200" spc="-1" strike="noStrike">
                <a:solidFill>
                  <a:srgbClr val="000000"/>
                </a:solidFill>
                <a:latin typeface="Arial"/>
              </a:endParaRPr>
            </a:p>
          </p:txBody>
        </p:sp>
      </p:grpSp>
      <p:grpSp>
        <p:nvGrpSpPr>
          <p:cNvPr id="163" name="Groupe 27"/>
          <p:cNvGrpSpPr/>
          <p:nvPr/>
        </p:nvGrpSpPr>
        <p:grpSpPr>
          <a:xfrm>
            <a:off x="4597560" y="1844280"/>
            <a:ext cx="2657520" cy="1253160"/>
            <a:chOff x="4597560" y="1844280"/>
            <a:chExt cx="2657520" cy="1253160"/>
          </a:xfrm>
        </p:grpSpPr>
        <p:sp>
          <p:nvSpPr>
            <p:cNvPr id="164" name="Flèche : courbe vers le bas 2"/>
            <p:cNvSpPr/>
            <p:nvPr/>
          </p:nvSpPr>
          <p:spPr>
            <a:xfrm>
              <a:off x="4597560" y="2421360"/>
              <a:ext cx="2657520" cy="676080"/>
            </a:xfrm>
            <a:prstGeom prst="curvedDownArrow">
              <a:avLst>
                <a:gd name="adj1" fmla="val 25000"/>
                <a:gd name="adj2" fmla="val 50000"/>
                <a:gd name="adj3" fmla="val 25000"/>
              </a:avLst>
            </a:prstGeom>
            <a:gradFill rotWithShape="0">
              <a:gsLst>
                <a:gs pos="0">
                  <a:srgbClr val="ad77e3"/>
                </a:gs>
                <a:gs pos="100000">
                  <a:srgbClr val="9451d0"/>
                </a:gs>
              </a:gsLst>
              <a:path path="circle">
                <a:fillToRect l="25000" t="75000" r="75000" b="25000"/>
              </a:path>
            </a:gradFill>
            <a:ln w="0">
              <a:noFill/>
            </a:ln>
            <a:effectLst>
              <a:outerShdw blurRad="38160" dir="5400000" dist="25560" rotWithShape="0">
                <a:srgbClr val="000000">
                  <a:alpha val="64000"/>
                </a:srgbClr>
              </a:outerShdw>
            </a:effectLst>
          </p:spPr>
          <p:style>
            <a:lnRef idx="0">
              <a:schemeClr val="accent6"/>
            </a:lnRef>
            <a:fillRef idx="3">
              <a:schemeClr val="accent6"/>
            </a:fillRef>
            <a:effectRef idx="3">
              <a:schemeClr val="accent6"/>
            </a:effectRef>
            <a:fontRef idx="minor"/>
          </p:style>
          <p:txBody>
            <a:bodyPr lIns="90000" rIns="90000" tIns="45000" bIns="45000" anchor="ctr">
              <a:noAutofit/>
            </a:bodyPr>
            <a:p>
              <a:pPr algn="ctr">
                <a:lnSpc>
                  <a:spcPct val="100000"/>
                </a:lnSpc>
              </a:pPr>
              <a:endParaRPr b="0" lang="fr-FR" sz="1800" spc="-1" strike="noStrike">
                <a:solidFill>
                  <a:srgbClr val="000000"/>
                </a:solidFill>
                <a:latin typeface="Corbel"/>
                <a:ea typeface="DejaVu Sans"/>
              </a:endParaRPr>
            </a:p>
          </p:txBody>
        </p:sp>
        <p:sp>
          <p:nvSpPr>
            <p:cNvPr id="165" name="Rectangle : coins arrondis 24"/>
            <p:cNvSpPr/>
            <p:nvPr/>
          </p:nvSpPr>
          <p:spPr>
            <a:xfrm>
              <a:off x="5094720" y="1844280"/>
              <a:ext cx="1662480" cy="388440"/>
            </a:xfrm>
            <a:prstGeom prst="roundRect">
              <a:avLst>
                <a:gd name="adj" fmla="val 16667"/>
              </a:avLst>
            </a:prstGeom>
            <a:gradFill rotWithShape="0">
              <a:gsLst>
                <a:gs pos="0">
                  <a:srgbClr val="ad77e3"/>
                </a:gs>
                <a:gs pos="100000">
                  <a:srgbClr val="9451d0"/>
                </a:gs>
              </a:gsLst>
              <a:path path="circle">
                <a:fillToRect l="25000" t="75000" r="75000" b="25000"/>
              </a:path>
            </a:gradFill>
            <a:ln w="0">
              <a:noFill/>
            </a:ln>
            <a:effectLst>
              <a:outerShdw blurRad="38160" dir="5400000" dist="25560" rotWithShape="0">
                <a:srgbClr val="000000">
                  <a:alpha val="64000"/>
                </a:srgbClr>
              </a:outerShdw>
            </a:effectLst>
          </p:spPr>
          <p:style>
            <a:lnRef idx="0">
              <a:schemeClr val="accent6"/>
            </a:lnRef>
            <a:fillRef idx="3">
              <a:schemeClr val="accent6"/>
            </a:fillRef>
            <a:effectRef idx="3">
              <a:schemeClr val="accent6"/>
            </a:effectRef>
            <a:fontRef idx="minor"/>
          </p:style>
          <p:txBody>
            <a:bodyPr lIns="90000" rIns="90000" tIns="45000" bIns="45000" anchor="ctr">
              <a:noAutofit/>
            </a:bodyPr>
            <a:p>
              <a:pPr algn="ctr">
                <a:lnSpc>
                  <a:spcPct val="100000"/>
                </a:lnSpc>
              </a:pPr>
              <a:r>
                <a:rPr b="0" lang="fr-FR" sz="1200" spc="-1" strike="noStrike">
                  <a:solidFill>
                    <a:schemeClr val="lt1"/>
                  </a:solidFill>
                  <a:latin typeface="Corbel"/>
                  <a:ea typeface="DejaVu Sans"/>
                </a:rPr>
                <a:t>1 hypothèse de features engineering</a:t>
              </a:r>
              <a:endParaRPr b="0" lang="fr-FR" sz="1200" spc="-1" strike="noStrike">
                <a:solidFill>
                  <a:srgbClr val="000000"/>
                </a:solidFill>
                <a:latin typeface="Arial"/>
              </a:endParaRPr>
            </a:p>
          </p:txBody>
        </p:sp>
      </p:grpSp>
      <p:grpSp>
        <p:nvGrpSpPr>
          <p:cNvPr id="166" name="Groupe 26"/>
          <p:cNvGrpSpPr/>
          <p:nvPr/>
        </p:nvGrpSpPr>
        <p:grpSpPr>
          <a:xfrm>
            <a:off x="7729920" y="1844280"/>
            <a:ext cx="2657520" cy="1253160"/>
            <a:chOff x="7729920" y="1844280"/>
            <a:chExt cx="2657520" cy="1253160"/>
          </a:xfrm>
        </p:grpSpPr>
        <p:sp>
          <p:nvSpPr>
            <p:cNvPr id="167" name="Flèche : courbe vers le bas 22"/>
            <p:cNvSpPr/>
            <p:nvPr/>
          </p:nvSpPr>
          <p:spPr>
            <a:xfrm>
              <a:off x="7729920" y="2421360"/>
              <a:ext cx="2657520" cy="676080"/>
            </a:xfrm>
            <a:prstGeom prst="curvedDownArrow">
              <a:avLst>
                <a:gd name="adj1" fmla="val 25000"/>
                <a:gd name="adj2" fmla="val 50000"/>
                <a:gd name="adj3" fmla="val 25000"/>
              </a:avLst>
            </a:prstGeom>
            <a:gradFill rotWithShape="0">
              <a:gsLst>
                <a:gs pos="0">
                  <a:srgbClr val="ad77e3"/>
                </a:gs>
                <a:gs pos="100000">
                  <a:srgbClr val="9451d0"/>
                </a:gs>
              </a:gsLst>
              <a:path path="circle">
                <a:fillToRect l="25000" t="75000" r="75000" b="25000"/>
              </a:path>
            </a:gradFill>
            <a:ln w="0">
              <a:noFill/>
            </a:ln>
            <a:effectLst>
              <a:outerShdw blurRad="38160" dir="5400000" dist="25560" rotWithShape="0">
                <a:srgbClr val="000000">
                  <a:alpha val="64000"/>
                </a:srgbClr>
              </a:outerShdw>
            </a:effectLst>
          </p:spPr>
          <p:style>
            <a:lnRef idx="0">
              <a:schemeClr val="accent6"/>
            </a:lnRef>
            <a:fillRef idx="3">
              <a:schemeClr val="accent6"/>
            </a:fillRef>
            <a:effectRef idx="3">
              <a:schemeClr val="accent6"/>
            </a:effectRef>
            <a:fontRef idx="minor"/>
          </p:style>
          <p:txBody>
            <a:bodyPr lIns="90000" rIns="90000" tIns="45000" bIns="45000" anchor="ctr">
              <a:noAutofit/>
            </a:bodyPr>
            <a:p>
              <a:pPr algn="ctr">
                <a:lnSpc>
                  <a:spcPct val="100000"/>
                </a:lnSpc>
              </a:pPr>
              <a:endParaRPr b="0" lang="fr-FR" sz="1800" spc="-1" strike="noStrike">
                <a:solidFill>
                  <a:srgbClr val="000000"/>
                </a:solidFill>
                <a:latin typeface="Corbel"/>
                <a:ea typeface="DejaVu Sans"/>
              </a:endParaRPr>
            </a:p>
          </p:txBody>
        </p:sp>
        <p:sp>
          <p:nvSpPr>
            <p:cNvPr id="168" name="Rectangle : coins arrondis 25"/>
            <p:cNvSpPr/>
            <p:nvPr/>
          </p:nvSpPr>
          <p:spPr>
            <a:xfrm>
              <a:off x="8227440" y="1844280"/>
              <a:ext cx="1662480" cy="388440"/>
            </a:xfrm>
            <a:prstGeom prst="roundRect">
              <a:avLst>
                <a:gd name="adj" fmla="val 16667"/>
              </a:avLst>
            </a:prstGeom>
            <a:gradFill rotWithShape="0">
              <a:gsLst>
                <a:gs pos="0">
                  <a:srgbClr val="ad77e3"/>
                </a:gs>
                <a:gs pos="100000">
                  <a:srgbClr val="9451d0"/>
                </a:gs>
              </a:gsLst>
              <a:path path="circle">
                <a:fillToRect l="25000" t="75000" r="75000" b="25000"/>
              </a:path>
            </a:gradFill>
            <a:ln w="0">
              <a:noFill/>
            </a:ln>
            <a:effectLst>
              <a:outerShdw blurRad="38160" dir="5400000" dist="25560" rotWithShape="0">
                <a:srgbClr val="000000">
                  <a:alpha val="64000"/>
                </a:srgbClr>
              </a:outerShdw>
            </a:effectLst>
          </p:spPr>
          <p:style>
            <a:lnRef idx="0">
              <a:schemeClr val="accent6"/>
            </a:lnRef>
            <a:fillRef idx="3">
              <a:schemeClr val="accent6"/>
            </a:fillRef>
            <a:effectRef idx="3">
              <a:schemeClr val="accent6"/>
            </a:effectRef>
            <a:fontRef idx="minor"/>
          </p:style>
          <p:txBody>
            <a:bodyPr lIns="90000" rIns="90000" tIns="45000" bIns="45000" anchor="ctr">
              <a:noAutofit/>
            </a:bodyPr>
            <a:p>
              <a:pPr algn="ctr">
                <a:lnSpc>
                  <a:spcPct val="100000"/>
                </a:lnSpc>
              </a:pPr>
              <a:r>
                <a:rPr b="0" lang="fr-FR" sz="1200" spc="-1" strike="noStrike">
                  <a:solidFill>
                    <a:schemeClr val="lt1"/>
                  </a:solidFill>
                  <a:latin typeface="Corbel"/>
                  <a:ea typeface="DejaVu Sans"/>
                </a:rPr>
                <a:t>1 hypothèse de features engineering</a:t>
              </a:r>
              <a:endParaRPr b="0" lang="fr-FR" sz="1200" spc="-1" strike="noStrike">
                <a:solidFill>
                  <a:srgbClr val="000000"/>
                </a:solidFill>
                <a:latin typeface="Arial"/>
              </a:endParaRPr>
            </a:p>
          </p:txBody>
        </p:sp>
      </p:grpSp>
      <p:grpSp>
        <p:nvGrpSpPr>
          <p:cNvPr id="169" name="Groupe 31"/>
          <p:cNvGrpSpPr/>
          <p:nvPr/>
        </p:nvGrpSpPr>
        <p:grpSpPr>
          <a:xfrm>
            <a:off x="3532320" y="5552640"/>
            <a:ext cx="6357600" cy="1050480"/>
            <a:chOff x="3532320" y="5552640"/>
            <a:chExt cx="6357600" cy="1050480"/>
          </a:xfrm>
        </p:grpSpPr>
        <p:sp>
          <p:nvSpPr>
            <p:cNvPr id="170" name="Rectangle : coins arrondis 29"/>
            <p:cNvSpPr/>
            <p:nvPr/>
          </p:nvSpPr>
          <p:spPr>
            <a:xfrm>
              <a:off x="4400280" y="5552640"/>
              <a:ext cx="5489640" cy="1050480"/>
            </a:xfrm>
            <a:prstGeom prst="roundRect">
              <a:avLst>
                <a:gd name="adj" fmla="val 16667"/>
              </a:avLst>
            </a:prstGeom>
            <a:gradFill rotWithShape="0">
              <a:gsLst>
                <a:gs pos="0">
                  <a:srgbClr val="b2b2b2"/>
                </a:gs>
                <a:gs pos="100000">
                  <a:srgbClr val="727272"/>
                </a:gs>
              </a:gsLst>
              <a:lin ang="5400000"/>
            </a:gradFill>
            <a:ln cap="rnd">
              <a:solidFill>
                <a:srgbClr val="ababab"/>
              </a:solidFill>
              <a:round/>
            </a:ln>
          </p:spPr>
          <p:style>
            <a:lnRef idx="1">
              <a:schemeClr val="dk1"/>
            </a:lnRef>
            <a:fillRef idx="2">
              <a:schemeClr val="dk1"/>
            </a:fillRef>
            <a:effectRef idx="1">
              <a:schemeClr val="dk1"/>
            </a:effectRef>
            <a:fontRef idx="minor"/>
          </p:style>
          <p:txBody>
            <a:bodyPr lIns="90000" rIns="90000" tIns="45000" bIns="45000" anchor="ctr">
              <a:noAutofit/>
            </a:bodyPr>
            <a:p>
              <a:pPr algn="ctr">
                <a:lnSpc>
                  <a:spcPct val="100000"/>
                </a:lnSpc>
              </a:pPr>
              <a:r>
                <a:rPr b="1" lang="fr-FR" sz="1200" spc="-1" strike="noStrike">
                  <a:solidFill>
                    <a:schemeClr val="dk1"/>
                  </a:solidFill>
                  <a:latin typeface="Corbel"/>
                  <a:ea typeface="DejaVu Sans"/>
                </a:rPr>
                <a:t>Le modèle est entrainé sur un jeu de données que l’on a équilibré mais le jeu de test n’a pas été équilibré à son tour.</a:t>
              </a:r>
              <a:endParaRPr b="0" lang="fr-FR" sz="1200" spc="-1" strike="noStrike">
                <a:solidFill>
                  <a:srgbClr val="000000"/>
                </a:solidFill>
                <a:latin typeface="Arial"/>
              </a:endParaRPr>
            </a:p>
            <a:p>
              <a:pPr algn="ctr">
                <a:lnSpc>
                  <a:spcPct val="100000"/>
                </a:lnSpc>
              </a:pPr>
              <a:endParaRPr b="0" lang="fr-FR" sz="1200" spc="-1" strike="noStrike">
                <a:solidFill>
                  <a:srgbClr val="000000"/>
                </a:solidFill>
                <a:latin typeface="Arial"/>
              </a:endParaRPr>
            </a:p>
            <a:p>
              <a:pPr algn="ctr">
                <a:lnSpc>
                  <a:spcPct val="100000"/>
                </a:lnSpc>
              </a:pPr>
              <a:r>
                <a:rPr b="1" lang="fr-FR" sz="1200" spc="-1" strike="noStrike">
                  <a:solidFill>
                    <a:schemeClr val="dk1"/>
                  </a:solidFill>
                  <a:latin typeface="Corbel"/>
                  <a:ea typeface="DejaVu Sans"/>
                </a:rPr>
                <a:t>Ceci dans le but de ne pas fausser les résultats.</a:t>
              </a:r>
              <a:endParaRPr b="0" lang="fr-FR" sz="1200" spc="-1" strike="noStrike">
                <a:solidFill>
                  <a:srgbClr val="000000"/>
                </a:solidFill>
                <a:latin typeface="Arial"/>
              </a:endParaRPr>
            </a:p>
          </p:txBody>
        </p:sp>
        <p:pic>
          <p:nvPicPr>
            <p:cNvPr id="171" name="Picture 4" descr="RÃ©sultat de recherche d'images pour &quot;icone attention&quot;"/>
            <p:cNvPicPr/>
            <p:nvPr/>
          </p:nvPicPr>
          <p:blipFill>
            <a:blip r:embed="rId6"/>
            <a:stretch/>
          </p:blipFill>
          <p:spPr>
            <a:xfrm>
              <a:off x="3532320" y="5610600"/>
              <a:ext cx="866880" cy="913320"/>
            </a:xfrm>
            <a:prstGeom prst="rect">
              <a:avLst/>
            </a:prstGeom>
            <a:ln w="0">
              <a:noFill/>
            </a:ln>
          </p:spPr>
        </p:pic>
      </p:gr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
                                  <p:stCondLst>
                                    <p:cond delay="0"/>
                                  </p:stCondLst>
                                  <p:childTnLst>
                                    <p:set>
                                      <p:cBhvr>
                                        <p:cTn id="6" dur="1" fill="hold">
                                          <p:stCondLst>
                                            <p:cond delay="0"/>
                                          </p:stCondLst>
                                        </p:cTn>
                                        <p:tgtEl>
                                          <p:spTgt spid="1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nodeType="clickEffect" fill="hold" presetClass="entr" presetID="1">
                                  <p:stCondLst>
                                    <p:cond delay="0"/>
                                  </p:stCondLst>
                                  <p:childTnLst>
                                    <p:set>
                                      <p:cBhvr>
                                        <p:cTn id="10" dur="1" fill="hold">
                                          <p:stCondLst>
                                            <p:cond delay="0"/>
                                          </p:stCondLst>
                                        </p:cTn>
                                        <p:tgtEl>
                                          <p:spTgt spid="16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nodeType="clickEffect" fill="hold" presetClass="entr" presetID="1">
                                  <p:stCondLst>
                                    <p:cond delay="0"/>
                                  </p:stCondLst>
                                  <p:childTnLst>
                                    <p:set>
                                      <p:cBhvr>
                                        <p:cTn id="14" dur="1" fill="hold">
                                          <p:stCondLst>
                                            <p:cond delay="0"/>
                                          </p:stCondLst>
                                        </p:cTn>
                                        <p:tgtEl>
                                          <p:spTgt spid="16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nodeType="clickEffect" fill="hold" presetClass="entr" presetID="1">
                                  <p:stCondLst>
                                    <p:cond delay="0"/>
                                  </p:stCondLst>
                                  <p:childTnLst>
                                    <p:set>
                                      <p:cBhvr>
                                        <p:cTn id="18" dur="1" fill="hold">
                                          <p:stCondLst>
                                            <p:cond delay="0"/>
                                          </p:stCondLst>
                                        </p:cTn>
                                        <p:tgtEl>
                                          <p:spTgt spid="16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Titre 3"/>
          <p:cNvSpPr/>
          <p:nvPr/>
        </p:nvSpPr>
        <p:spPr>
          <a:xfrm>
            <a:off x="1484280" y="0"/>
            <a:ext cx="10017720" cy="106272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1" lang="fr-FR" sz="4000" spc="-1" strike="noStrike">
                <a:solidFill>
                  <a:srgbClr val="000000"/>
                </a:solidFill>
                <a:latin typeface="Corbel"/>
                <a:ea typeface="DejaVu Sans"/>
              </a:rPr>
              <a:t>ANALYSE RESULTATS</a:t>
            </a:r>
            <a:endParaRPr b="0" lang="fr-FR" sz="4000" spc="-1" strike="noStrike">
              <a:solidFill>
                <a:srgbClr val="000000"/>
              </a:solidFill>
              <a:latin typeface="Arial"/>
            </a:endParaRPr>
          </a:p>
        </p:txBody>
      </p:sp>
      <p:sp>
        <p:nvSpPr>
          <p:cNvPr id="173" name="Rectangle : coins arrondis 12"/>
          <p:cNvSpPr/>
          <p:nvPr/>
        </p:nvSpPr>
        <p:spPr>
          <a:xfrm>
            <a:off x="120600" y="939960"/>
            <a:ext cx="5246280" cy="1218240"/>
          </a:xfrm>
          <a:prstGeom prst="roundRect">
            <a:avLst>
              <a:gd name="adj" fmla="val 8334"/>
            </a:avLst>
          </a:prstGeom>
          <a:gradFill rotWithShape="0">
            <a:gsLst>
              <a:gs pos="0">
                <a:srgbClr val="b2b2b2"/>
              </a:gs>
              <a:gs pos="100000">
                <a:srgbClr val="727272"/>
              </a:gs>
            </a:gsLst>
            <a:lin ang="5400000"/>
          </a:gradFill>
          <a:ln cap="rnd">
            <a:solidFill>
              <a:srgbClr val="ababab"/>
            </a:solidFill>
            <a:round/>
          </a:ln>
        </p:spPr>
        <p:style>
          <a:lnRef idx="1">
            <a:schemeClr val="dk1"/>
          </a:lnRef>
          <a:fillRef idx="2">
            <a:schemeClr val="dk1"/>
          </a:fillRef>
          <a:effectRef idx="1">
            <a:schemeClr val="dk1"/>
          </a:effectRef>
          <a:fontRef idx="minor"/>
        </p:style>
        <p:txBody>
          <a:bodyPr lIns="90000" rIns="90000" tIns="45000" bIns="45000" anchor="ctr">
            <a:noAutofit/>
          </a:bodyPr>
          <a:p>
            <a:pPr>
              <a:lnSpc>
                <a:spcPct val="100000"/>
              </a:lnSpc>
            </a:pPr>
            <a:r>
              <a:rPr b="1" lang="fr-FR" sz="1200" spc="-1" strike="noStrike" u="sng">
                <a:solidFill>
                  <a:schemeClr val="dk1"/>
                </a:solidFill>
                <a:uFillTx/>
                <a:latin typeface="Corbel"/>
                <a:ea typeface="DejaVu Sans"/>
              </a:rPr>
              <a:t>Métriques pour un modèle de classification :</a:t>
            </a:r>
            <a:endParaRPr b="0" lang="fr-FR" sz="1200" spc="-1" strike="noStrike">
              <a:solidFill>
                <a:srgbClr val="000000"/>
              </a:solidFill>
              <a:latin typeface="Arial"/>
            </a:endParaRPr>
          </a:p>
          <a:p>
            <a:pPr>
              <a:lnSpc>
                <a:spcPct val="100000"/>
              </a:lnSpc>
            </a:pPr>
            <a:endParaRPr b="0" lang="fr-FR" sz="1200" spc="-1" strike="noStrike">
              <a:solidFill>
                <a:srgbClr val="000000"/>
              </a:solidFill>
              <a:latin typeface="Arial"/>
            </a:endParaRPr>
          </a:p>
          <a:p>
            <a:pPr marL="228600" indent="-228600">
              <a:lnSpc>
                <a:spcPct val="100000"/>
              </a:lnSpc>
              <a:buClr>
                <a:srgbClr val="000000"/>
              </a:buClr>
              <a:buFont typeface="Corbel"/>
              <a:buAutoNum type="arabicPeriod"/>
            </a:pPr>
            <a:r>
              <a:rPr b="1" lang="fr-FR" sz="1200" spc="-1" strike="noStrike">
                <a:solidFill>
                  <a:schemeClr val="dk1"/>
                </a:solidFill>
                <a:latin typeface="Corbel"/>
                <a:ea typeface="DejaVu Sans"/>
              </a:rPr>
              <a:t>Accuracy</a:t>
            </a:r>
            <a:r>
              <a:rPr b="0" lang="fr-FR" sz="1200" spc="-1" strike="noStrike">
                <a:solidFill>
                  <a:schemeClr val="dk1"/>
                </a:solidFill>
                <a:latin typeface="Corbel"/>
                <a:ea typeface="DejaVu Sans"/>
              </a:rPr>
              <a:t> : La précision du modèle</a:t>
            </a:r>
            <a:endParaRPr b="0" lang="fr-FR" sz="1200" spc="-1" strike="noStrike">
              <a:solidFill>
                <a:srgbClr val="000000"/>
              </a:solidFill>
              <a:latin typeface="Arial"/>
            </a:endParaRPr>
          </a:p>
          <a:p>
            <a:pPr marL="228600" indent="-228600">
              <a:lnSpc>
                <a:spcPct val="100000"/>
              </a:lnSpc>
              <a:buClr>
                <a:srgbClr val="000000"/>
              </a:buClr>
              <a:buFont typeface="Corbel"/>
              <a:buAutoNum type="arabicPeriod"/>
            </a:pPr>
            <a:r>
              <a:rPr b="1" lang="fr-FR" sz="1200" spc="-1" strike="noStrike">
                <a:solidFill>
                  <a:schemeClr val="dk1"/>
                </a:solidFill>
                <a:latin typeface="Corbel"/>
                <a:ea typeface="DejaVu Sans"/>
              </a:rPr>
              <a:t>Precision</a:t>
            </a:r>
            <a:r>
              <a:rPr b="0" lang="fr-FR" sz="1200" spc="-1" strike="noStrike">
                <a:solidFill>
                  <a:schemeClr val="dk1"/>
                </a:solidFill>
                <a:latin typeface="Corbel"/>
                <a:ea typeface="DejaVu Sans"/>
              </a:rPr>
              <a:t> : Performance du modèle quand celui-ci déclare une classe 1.</a:t>
            </a:r>
            <a:endParaRPr b="0" lang="fr-FR" sz="1200" spc="-1" strike="noStrike">
              <a:solidFill>
                <a:srgbClr val="000000"/>
              </a:solidFill>
              <a:latin typeface="Arial"/>
            </a:endParaRPr>
          </a:p>
          <a:p>
            <a:pPr marL="228600" indent="-228600">
              <a:lnSpc>
                <a:spcPct val="100000"/>
              </a:lnSpc>
              <a:buClr>
                <a:srgbClr val="000000"/>
              </a:buClr>
              <a:buFont typeface="Corbel"/>
              <a:buAutoNum type="arabicPeriod"/>
            </a:pPr>
            <a:r>
              <a:rPr b="1" lang="fr-FR" sz="1200" spc="-1" strike="noStrike">
                <a:solidFill>
                  <a:schemeClr val="dk1"/>
                </a:solidFill>
                <a:latin typeface="Corbel"/>
                <a:ea typeface="DejaVu Sans"/>
              </a:rPr>
              <a:t>Recall</a:t>
            </a:r>
            <a:r>
              <a:rPr b="0" lang="fr-FR" sz="1200" spc="-1" strike="noStrike">
                <a:solidFill>
                  <a:schemeClr val="dk1"/>
                </a:solidFill>
                <a:latin typeface="Corbel"/>
                <a:ea typeface="DejaVu Sans"/>
              </a:rPr>
              <a:t> : Pourcentage de détection des classes 1.</a:t>
            </a:r>
            <a:endParaRPr b="0" lang="fr-FR" sz="1200" spc="-1" strike="noStrike">
              <a:solidFill>
                <a:srgbClr val="000000"/>
              </a:solidFill>
              <a:latin typeface="Arial"/>
            </a:endParaRPr>
          </a:p>
          <a:p>
            <a:pPr marL="228600" indent="-228600">
              <a:lnSpc>
                <a:spcPct val="100000"/>
              </a:lnSpc>
              <a:buClr>
                <a:srgbClr val="000000"/>
              </a:buClr>
              <a:buFont typeface="Corbel"/>
              <a:buAutoNum type="arabicPeriod"/>
            </a:pPr>
            <a:r>
              <a:rPr b="1" lang="fr-FR" sz="1200" spc="-1" strike="noStrike">
                <a:solidFill>
                  <a:schemeClr val="dk1"/>
                </a:solidFill>
                <a:latin typeface="Corbel"/>
                <a:ea typeface="DejaVu Sans"/>
              </a:rPr>
              <a:t>F1_score</a:t>
            </a:r>
            <a:r>
              <a:rPr b="0" lang="fr-FR" sz="1200" spc="-1" strike="noStrike">
                <a:solidFill>
                  <a:schemeClr val="dk1"/>
                </a:solidFill>
                <a:latin typeface="Corbel"/>
                <a:ea typeface="DejaVu Sans"/>
              </a:rPr>
              <a:t> : Moyenne </a:t>
            </a:r>
            <a:r>
              <a:rPr b="0" i="1" lang="fr-FR" sz="1200" spc="-1" strike="noStrike">
                <a:solidFill>
                  <a:schemeClr val="dk1"/>
                </a:solidFill>
                <a:latin typeface="Corbel"/>
                <a:ea typeface="DejaVu Sans"/>
              </a:rPr>
              <a:t>harmonique</a:t>
            </a:r>
            <a:r>
              <a:rPr b="0" lang="fr-FR" sz="1200" spc="-1" strike="noStrike">
                <a:solidFill>
                  <a:schemeClr val="dk1"/>
                </a:solidFill>
                <a:latin typeface="Corbel"/>
                <a:ea typeface="DejaVu Sans"/>
              </a:rPr>
              <a:t> de la précision et du rappel.</a:t>
            </a:r>
            <a:endParaRPr b="0" lang="fr-FR" sz="1200" spc="-1" strike="noStrike">
              <a:solidFill>
                <a:srgbClr val="000000"/>
              </a:solidFill>
              <a:latin typeface="Arial"/>
            </a:endParaRPr>
          </a:p>
        </p:txBody>
      </p:sp>
      <p:grpSp>
        <p:nvGrpSpPr>
          <p:cNvPr id="174" name="Groupe 8"/>
          <p:cNvGrpSpPr/>
          <p:nvPr/>
        </p:nvGrpSpPr>
        <p:grpSpPr>
          <a:xfrm>
            <a:off x="120600" y="4876920"/>
            <a:ext cx="6939360" cy="1672560"/>
            <a:chOff x="120600" y="4876920"/>
            <a:chExt cx="6939360" cy="1672560"/>
          </a:xfrm>
        </p:grpSpPr>
        <p:sp>
          <p:nvSpPr>
            <p:cNvPr id="175" name="Rectangle : coins arrondis 13"/>
            <p:cNvSpPr/>
            <p:nvPr/>
          </p:nvSpPr>
          <p:spPr>
            <a:xfrm>
              <a:off x="120600" y="4876920"/>
              <a:ext cx="6939360" cy="1672560"/>
            </a:xfrm>
            <a:prstGeom prst="roundRect">
              <a:avLst>
                <a:gd name="adj" fmla="val 4545"/>
              </a:avLst>
            </a:prstGeom>
            <a:solidFill>
              <a:schemeClr val="bg1">
                <a:lumMod val="85000"/>
              </a:schemeClr>
            </a:solidFill>
            <a:ln cap="rnd">
              <a:solidFill>
                <a:srgbClr val="ababab"/>
              </a:solidFill>
              <a:round/>
            </a:ln>
          </p:spPr>
          <p:style>
            <a:lnRef idx="1">
              <a:schemeClr val="dk1"/>
            </a:lnRef>
            <a:fillRef idx="2">
              <a:schemeClr val="dk1"/>
            </a:fillRef>
            <a:effectRef idx="1">
              <a:schemeClr val="dk1"/>
            </a:effectRef>
            <a:fontRef idx="minor"/>
          </p:style>
          <p:txBody>
            <a:bodyPr lIns="90000" rIns="90000" tIns="45000" bIns="45000" anchor="ctr">
              <a:noAutofit/>
            </a:bodyPr>
            <a:p>
              <a:pPr>
                <a:lnSpc>
                  <a:spcPct val="100000"/>
                </a:lnSpc>
              </a:pPr>
              <a:r>
                <a:rPr b="1" lang="fr-FR" sz="1100" spc="-1" strike="noStrike" u="sng">
                  <a:solidFill>
                    <a:schemeClr val="dk1"/>
                  </a:solidFill>
                  <a:uFillTx/>
                  <a:latin typeface="Corbel"/>
                  <a:ea typeface="DejaVu Sans"/>
                </a:rPr>
                <a:t>Explication des targets / Déséquilibre de la population:</a:t>
              </a:r>
              <a:endParaRPr b="0" lang="fr-FR" sz="1100" spc="-1" strike="noStrike">
                <a:solidFill>
                  <a:srgbClr val="000000"/>
                </a:solidFill>
                <a:latin typeface="Arial"/>
              </a:endParaRPr>
            </a:p>
            <a:p>
              <a:pPr>
                <a:lnSpc>
                  <a:spcPct val="100000"/>
                </a:lnSpc>
              </a:pPr>
              <a:r>
                <a:rPr b="0" lang="fr-FR" sz="1100" spc="-1" strike="noStrike">
                  <a:solidFill>
                    <a:schemeClr val="dk1"/>
                  </a:solidFill>
                  <a:latin typeface="Corbel"/>
                  <a:ea typeface="DejaVu Sans"/>
                </a:rPr>
                <a:t>Nous avons à faire à un problème de classification binaire où la population est </a:t>
              </a:r>
              <a:endParaRPr b="0" lang="fr-FR" sz="1100" spc="-1" strike="noStrike">
                <a:solidFill>
                  <a:srgbClr val="000000"/>
                </a:solidFill>
                <a:latin typeface="Arial"/>
              </a:endParaRPr>
            </a:p>
            <a:p>
              <a:pPr>
                <a:lnSpc>
                  <a:spcPct val="100000"/>
                </a:lnSpc>
              </a:pPr>
              <a:r>
                <a:rPr b="0" lang="fr-FR" sz="1100" spc="-1" strike="noStrike">
                  <a:solidFill>
                    <a:schemeClr val="dk1"/>
                  </a:solidFill>
                  <a:latin typeface="Corbel"/>
                  <a:ea typeface="DejaVu Sans"/>
                </a:rPr>
                <a:t>fortement déséquilibrée. </a:t>
              </a:r>
              <a:endParaRPr b="0" lang="fr-FR" sz="1100" spc="-1" strike="noStrike">
                <a:solidFill>
                  <a:srgbClr val="000000"/>
                </a:solidFill>
                <a:latin typeface="Arial"/>
              </a:endParaRPr>
            </a:p>
            <a:p>
              <a:pPr>
                <a:lnSpc>
                  <a:spcPct val="100000"/>
                </a:lnSpc>
              </a:pPr>
              <a:endParaRPr b="0" lang="fr-FR" sz="1100" spc="-1" strike="noStrike">
                <a:solidFill>
                  <a:srgbClr val="000000"/>
                </a:solidFill>
                <a:latin typeface="Arial"/>
              </a:endParaRPr>
            </a:p>
            <a:p>
              <a:pPr>
                <a:lnSpc>
                  <a:spcPct val="100000"/>
                </a:lnSpc>
              </a:pPr>
              <a:r>
                <a:rPr b="0" lang="fr-FR" sz="1100" spc="-1" strike="noStrike" u="sng">
                  <a:solidFill>
                    <a:schemeClr val="dk1"/>
                  </a:solidFill>
                  <a:uFillTx/>
                  <a:latin typeface="Corbel"/>
                  <a:ea typeface="DejaVu Sans"/>
                </a:rPr>
                <a:t>Explication des targets :</a:t>
              </a:r>
              <a:endParaRPr b="0" lang="fr-FR" sz="1100" spc="-1" strike="noStrike">
                <a:solidFill>
                  <a:srgbClr val="000000"/>
                </a:solidFill>
                <a:latin typeface="Arial"/>
              </a:endParaRPr>
            </a:p>
            <a:p>
              <a:pPr marL="171360" indent="-171360">
                <a:lnSpc>
                  <a:spcPct val="100000"/>
                </a:lnSpc>
                <a:buClr>
                  <a:srgbClr val="000000"/>
                </a:buClr>
                <a:buFont typeface="Arial"/>
                <a:buChar char="•"/>
              </a:pPr>
              <a:r>
                <a:rPr b="1" lang="fr-FR" sz="1100" spc="-1" strike="noStrike" u="sng">
                  <a:solidFill>
                    <a:schemeClr val="dk1"/>
                  </a:solidFill>
                  <a:uFillTx/>
                  <a:latin typeface="Corbel"/>
                  <a:ea typeface="DejaVu Sans"/>
                </a:rPr>
                <a:t>Target = 0 : </a:t>
              </a:r>
              <a:r>
                <a:rPr b="0" lang="fr-FR" sz="1100" spc="-1" strike="noStrike">
                  <a:solidFill>
                    <a:schemeClr val="dk1"/>
                  </a:solidFill>
                  <a:latin typeface="Corbel"/>
                  <a:ea typeface="DejaVu Sans"/>
                </a:rPr>
                <a:t>Client ne représentant pas de risque de faillite</a:t>
              </a:r>
              <a:endParaRPr b="0" lang="fr-FR" sz="1100" spc="-1" strike="noStrike">
                <a:solidFill>
                  <a:srgbClr val="000000"/>
                </a:solidFill>
                <a:latin typeface="Arial"/>
              </a:endParaRPr>
            </a:p>
            <a:p>
              <a:pPr marL="171360" indent="-171360">
                <a:lnSpc>
                  <a:spcPct val="100000"/>
                </a:lnSpc>
                <a:buClr>
                  <a:srgbClr val="000000"/>
                </a:buClr>
                <a:buFont typeface="Arial"/>
                <a:buChar char="•"/>
              </a:pPr>
              <a:r>
                <a:rPr b="1" lang="fr-FR" sz="1100" spc="-1" strike="noStrike" u="sng">
                  <a:solidFill>
                    <a:schemeClr val="dk1"/>
                  </a:solidFill>
                  <a:uFillTx/>
                  <a:latin typeface="Corbel"/>
                  <a:ea typeface="DejaVu Sans"/>
                </a:rPr>
                <a:t>Target = 1 : </a:t>
              </a:r>
              <a:r>
                <a:rPr b="0" lang="fr-FR" sz="1100" spc="-1" strike="noStrike">
                  <a:solidFill>
                    <a:schemeClr val="dk1"/>
                  </a:solidFill>
                  <a:latin typeface="Corbel"/>
                  <a:ea typeface="DejaVu Sans"/>
                </a:rPr>
                <a:t>Client représentant un risque de faillite pour l’entreprise</a:t>
              </a:r>
              <a:endParaRPr b="0" lang="fr-FR" sz="1100" spc="-1" strike="noStrike">
                <a:solidFill>
                  <a:srgbClr val="000000"/>
                </a:solidFill>
                <a:latin typeface="Arial"/>
              </a:endParaRPr>
            </a:p>
            <a:p>
              <a:pPr>
                <a:lnSpc>
                  <a:spcPct val="100000"/>
                </a:lnSpc>
              </a:pPr>
              <a:endParaRPr b="0" lang="fr-FR" sz="1100" spc="-1" strike="noStrike">
                <a:solidFill>
                  <a:srgbClr val="000000"/>
                </a:solidFill>
                <a:latin typeface="Arial"/>
              </a:endParaRPr>
            </a:p>
            <a:p>
              <a:pPr>
                <a:lnSpc>
                  <a:spcPct val="100000"/>
                </a:lnSpc>
              </a:pPr>
              <a:r>
                <a:rPr b="0" lang="fr-FR" sz="1100" spc="-1" strike="noStrike">
                  <a:solidFill>
                    <a:schemeClr val="dk1"/>
                  </a:solidFill>
                  <a:latin typeface="Corbel"/>
                  <a:ea typeface="DejaVu Sans"/>
                </a:rPr>
                <a:t>Il y a 92% de clients ne représentant pas de risque de faillite dans notre population.</a:t>
              </a:r>
              <a:endParaRPr b="0" lang="fr-FR" sz="1100" spc="-1" strike="noStrike">
                <a:solidFill>
                  <a:srgbClr val="000000"/>
                </a:solidFill>
                <a:latin typeface="Arial"/>
              </a:endParaRPr>
            </a:p>
          </p:txBody>
        </p:sp>
        <p:pic>
          <p:nvPicPr>
            <p:cNvPr id="176" name="Image 14" descr=""/>
            <p:cNvPicPr/>
            <p:nvPr/>
          </p:nvPicPr>
          <p:blipFill>
            <a:blip r:embed="rId1"/>
            <a:stretch/>
          </p:blipFill>
          <p:spPr>
            <a:xfrm>
              <a:off x="5367960" y="4940280"/>
              <a:ext cx="1582200" cy="1531440"/>
            </a:xfrm>
            <a:prstGeom prst="rect">
              <a:avLst/>
            </a:prstGeom>
            <a:ln w="0">
              <a:noFill/>
            </a:ln>
          </p:spPr>
        </p:pic>
      </p:grpSp>
      <p:grpSp>
        <p:nvGrpSpPr>
          <p:cNvPr id="177" name="Groupe 6"/>
          <p:cNvGrpSpPr/>
          <p:nvPr/>
        </p:nvGrpSpPr>
        <p:grpSpPr>
          <a:xfrm>
            <a:off x="120600" y="2248920"/>
            <a:ext cx="5246280" cy="2516760"/>
            <a:chOff x="120600" y="2248920"/>
            <a:chExt cx="5246280" cy="2516760"/>
          </a:xfrm>
        </p:grpSpPr>
        <p:sp>
          <p:nvSpPr>
            <p:cNvPr id="178" name="Rectangle : coins arrondis 15"/>
            <p:cNvSpPr/>
            <p:nvPr/>
          </p:nvSpPr>
          <p:spPr>
            <a:xfrm>
              <a:off x="120600" y="2248920"/>
              <a:ext cx="5246280" cy="2516760"/>
            </a:xfrm>
            <a:prstGeom prst="roundRect">
              <a:avLst>
                <a:gd name="adj" fmla="val 3962"/>
              </a:avLst>
            </a:prstGeom>
            <a:gradFill rotWithShape="0">
              <a:gsLst>
                <a:gs pos="0">
                  <a:srgbClr val="bcdaf5"/>
                </a:gs>
                <a:gs pos="100000">
                  <a:srgbClr val="78bcef"/>
                </a:gs>
              </a:gsLst>
              <a:lin ang="5400000"/>
            </a:gradFill>
            <a:ln cap="rnd">
              <a:solidFill>
                <a:srgbClr val="add2f3"/>
              </a:solidFill>
              <a:round/>
            </a:ln>
          </p:spPr>
          <p:style>
            <a:lnRef idx="1">
              <a:schemeClr val="accent1"/>
            </a:lnRef>
            <a:fillRef idx="2">
              <a:schemeClr val="accent1"/>
            </a:fillRef>
            <a:effectRef idx="1">
              <a:schemeClr val="accent1"/>
            </a:effectRef>
            <a:fontRef idx="minor"/>
          </p:style>
          <p:txBody>
            <a:bodyPr lIns="90000" rIns="90000" tIns="45000" bIns="45000" anchor="ctr">
              <a:noAutofit/>
            </a:bodyPr>
            <a:p>
              <a:pPr>
                <a:lnSpc>
                  <a:spcPct val="100000"/>
                </a:lnSpc>
              </a:pPr>
              <a:r>
                <a:rPr b="1" lang="fr-FR" sz="1200" spc="-1" strike="noStrike" u="sng">
                  <a:solidFill>
                    <a:schemeClr val="dk1"/>
                  </a:solidFill>
                  <a:uFillTx/>
                  <a:latin typeface="Corbel"/>
                  <a:ea typeface="DejaVu Sans"/>
                </a:rPr>
                <a:t>La matrice de confusion :</a:t>
              </a:r>
              <a:endParaRPr b="0" lang="fr-FR" sz="1200" spc="-1" strike="noStrike">
                <a:solidFill>
                  <a:srgbClr val="000000"/>
                </a:solidFill>
                <a:latin typeface="Arial"/>
              </a:endParaRPr>
            </a:p>
            <a:p>
              <a:pPr>
                <a:lnSpc>
                  <a:spcPct val="100000"/>
                </a:lnSpc>
              </a:pPr>
              <a:endParaRPr b="0" lang="fr-FR" sz="1200" spc="-1" strike="noStrike">
                <a:solidFill>
                  <a:srgbClr val="000000"/>
                </a:solidFill>
                <a:latin typeface="Arial"/>
              </a:endParaRPr>
            </a:p>
            <a:p>
              <a:pPr>
                <a:lnSpc>
                  <a:spcPct val="100000"/>
                </a:lnSpc>
              </a:pPr>
              <a:r>
                <a:rPr b="0" lang="fr-FR" sz="1200" spc="-1" strike="noStrike">
                  <a:solidFill>
                    <a:schemeClr val="dk1"/>
                  </a:solidFill>
                  <a:latin typeface="Corbel"/>
                  <a:ea typeface="DejaVu Sans"/>
                </a:rPr>
                <a:t>La matrice de confusion consiste à compter </a:t>
              </a:r>
              <a:endParaRPr b="0" lang="fr-FR" sz="1200" spc="-1" strike="noStrike">
                <a:solidFill>
                  <a:srgbClr val="000000"/>
                </a:solidFill>
                <a:latin typeface="Arial"/>
              </a:endParaRPr>
            </a:p>
            <a:p>
              <a:pPr>
                <a:lnSpc>
                  <a:spcPct val="100000"/>
                </a:lnSpc>
              </a:pPr>
              <a:r>
                <a:rPr b="0" lang="fr-FR" sz="1200" spc="-1" strike="noStrike">
                  <a:solidFill>
                    <a:schemeClr val="dk1"/>
                  </a:solidFill>
                  <a:latin typeface="Corbel"/>
                  <a:ea typeface="DejaVu Sans"/>
                </a:rPr>
                <a:t>le nombre de fois où des observations de la </a:t>
              </a:r>
              <a:endParaRPr b="0" lang="fr-FR" sz="1200" spc="-1" strike="noStrike">
                <a:solidFill>
                  <a:srgbClr val="000000"/>
                </a:solidFill>
                <a:latin typeface="Arial"/>
              </a:endParaRPr>
            </a:p>
            <a:p>
              <a:pPr>
                <a:lnSpc>
                  <a:spcPct val="100000"/>
                </a:lnSpc>
              </a:pPr>
              <a:r>
                <a:rPr b="0" lang="fr-FR" sz="1200" spc="-1" strike="noStrike">
                  <a:solidFill>
                    <a:schemeClr val="dk1"/>
                  </a:solidFill>
                  <a:latin typeface="Corbel"/>
                  <a:ea typeface="DejaVu Sans"/>
                </a:rPr>
                <a:t>classe 0 ont été rangées dans la classe 1. Par </a:t>
              </a:r>
              <a:endParaRPr b="0" lang="fr-FR" sz="1200" spc="-1" strike="noStrike">
                <a:solidFill>
                  <a:srgbClr val="000000"/>
                </a:solidFill>
                <a:latin typeface="Arial"/>
              </a:endParaRPr>
            </a:p>
            <a:p>
              <a:pPr>
                <a:lnSpc>
                  <a:spcPct val="100000"/>
                </a:lnSpc>
              </a:pPr>
              <a:r>
                <a:rPr b="0" lang="fr-FR" sz="1200" spc="-1" strike="noStrike">
                  <a:solidFill>
                    <a:schemeClr val="dk1"/>
                  </a:solidFill>
                  <a:latin typeface="Corbel"/>
                  <a:ea typeface="DejaVu Sans"/>
                </a:rPr>
                <a:t>exemple, si nous voulons connaître le</a:t>
              </a:r>
              <a:endParaRPr b="0" lang="fr-FR" sz="1200" spc="-1" strike="noStrike">
                <a:solidFill>
                  <a:srgbClr val="000000"/>
                </a:solidFill>
                <a:latin typeface="Arial"/>
              </a:endParaRPr>
            </a:p>
            <a:p>
              <a:pPr>
                <a:lnSpc>
                  <a:spcPct val="100000"/>
                </a:lnSpc>
              </a:pPr>
              <a:r>
                <a:rPr b="0" lang="fr-FR" sz="1200" spc="-1" strike="noStrike">
                  <a:solidFill>
                    <a:schemeClr val="dk1"/>
                  </a:solidFill>
                  <a:latin typeface="Corbel"/>
                  <a:ea typeface="DejaVu Sans"/>
                </a:rPr>
                <a:t> </a:t>
              </a:r>
              <a:r>
                <a:rPr b="0" lang="fr-FR" sz="1200" spc="-1" strike="noStrike">
                  <a:solidFill>
                    <a:schemeClr val="dk1"/>
                  </a:solidFill>
                  <a:latin typeface="Corbel"/>
                  <a:ea typeface="DejaVu Sans"/>
                </a:rPr>
                <a:t>nombre de fois où le classifieur à bien </a:t>
              </a:r>
              <a:endParaRPr b="0" lang="fr-FR" sz="1200" spc="-1" strike="noStrike">
                <a:solidFill>
                  <a:srgbClr val="000000"/>
                </a:solidFill>
                <a:latin typeface="Arial"/>
              </a:endParaRPr>
            </a:p>
            <a:p>
              <a:pPr>
                <a:lnSpc>
                  <a:spcPct val="100000"/>
                </a:lnSpc>
              </a:pPr>
              <a:r>
                <a:rPr b="0" lang="fr-FR" sz="1200" spc="-1" strike="noStrike">
                  <a:solidFill>
                    <a:schemeClr val="dk1"/>
                  </a:solidFill>
                  <a:latin typeface="Corbel"/>
                  <a:ea typeface="DejaVu Sans"/>
                </a:rPr>
                <a:t>réussi à classer une classe 1, on examinera </a:t>
              </a:r>
              <a:endParaRPr b="0" lang="fr-FR" sz="1200" spc="-1" strike="noStrike">
                <a:solidFill>
                  <a:srgbClr val="000000"/>
                </a:solidFill>
                <a:latin typeface="Arial"/>
              </a:endParaRPr>
            </a:p>
            <a:p>
              <a:pPr>
                <a:lnSpc>
                  <a:spcPct val="100000"/>
                </a:lnSpc>
              </a:pPr>
              <a:r>
                <a:rPr b="0" lang="fr-FR" sz="1200" spc="-1" strike="noStrike">
                  <a:solidFill>
                    <a:schemeClr val="dk1"/>
                  </a:solidFill>
                  <a:latin typeface="Corbel"/>
                  <a:ea typeface="DejaVu Sans"/>
                </a:rPr>
                <a:t>la cellule à l’intersection de la ligne 1 et de la </a:t>
              </a:r>
              <a:endParaRPr b="0" lang="fr-FR" sz="1200" spc="-1" strike="noStrike">
                <a:solidFill>
                  <a:srgbClr val="000000"/>
                </a:solidFill>
                <a:latin typeface="Arial"/>
              </a:endParaRPr>
            </a:p>
            <a:p>
              <a:pPr>
                <a:lnSpc>
                  <a:spcPct val="100000"/>
                </a:lnSpc>
              </a:pPr>
              <a:r>
                <a:rPr b="0" lang="fr-FR" sz="1200" spc="-1" strike="noStrike">
                  <a:solidFill>
                    <a:schemeClr val="dk1"/>
                  </a:solidFill>
                  <a:latin typeface="Corbel"/>
                  <a:ea typeface="DejaVu Sans"/>
                </a:rPr>
                <a:t>colonne 1.</a:t>
              </a:r>
              <a:endParaRPr b="0" lang="fr-FR" sz="1200" spc="-1" strike="noStrike">
                <a:solidFill>
                  <a:srgbClr val="000000"/>
                </a:solidFill>
                <a:latin typeface="Arial"/>
              </a:endParaRPr>
            </a:p>
            <a:p>
              <a:pPr>
                <a:lnSpc>
                  <a:spcPct val="100000"/>
                </a:lnSpc>
              </a:pPr>
              <a:endParaRPr b="0" lang="fr-FR" sz="1200" spc="-1" strike="noStrike">
                <a:solidFill>
                  <a:srgbClr val="000000"/>
                </a:solidFill>
                <a:latin typeface="Arial"/>
              </a:endParaRPr>
            </a:p>
            <a:p>
              <a:pPr>
                <a:lnSpc>
                  <a:spcPct val="100000"/>
                </a:lnSpc>
              </a:pPr>
              <a:endParaRPr b="0" lang="fr-FR" sz="1200" spc="-1" strike="noStrike">
                <a:solidFill>
                  <a:srgbClr val="000000"/>
                </a:solidFill>
                <a:latin typeface="Arial"/>
              </a:endParaRPr>
            </a:p>
            <a:p>
              <a:pPr>
                <a:lnSpc>
                  <a:spcPct val="100000"/>
                </a:lnSpc>
              </a:pPr>
              <a:endParaRPr b="0" lang="fr-FR" sz="1200" spc="-1" strike="noStrike">
                <a:solidFill>
                  <a:srgbClr val="000000"/>
                </a:solidFill>
                <a:latin typeface="Arial"/>
              </a:endParaRPr>
            </a:p>
          </p:txBody>
        </p:sp>
        <p:pic>
          <p:nvPicPr>
            <p:cNvPr id="179" name="Image 16" descr=""/>
            <p:cNvPicPr/>
            <p:nvPr/>
          </p:nvPicPr>
          <p:blipFill>
            <a:blip r:embed="rId2"/>
            <a:stretch/>
          </p:blipFill>
          <p:spPr>
            <a:xfrm>
              <a:off x="3082320" y="2549520"/>
              <a:ext cx="1937160" cy="1915560"/>
            </a:xfrm>
            <a:prstGeom prst="rect">
              <a:avLst/>
            </a:prstGeom>
            <a:ln w="0">
              <a:noFill/>
            </a:ln>
          </p:spPr>
        </p:pic>
        <p:sp>
          <p:nvSpPr>
            <p:cNvPr id="180" name="Zone de texte 35"/>
            <p:cNvSpPr/>
            <p:nvPr/>
          </p:nvSpPr>
          <p:spPr>
            <a:xfrm>
              <a:off x="3146040" y="2535840"/>
              <a:ext cx="341280" cy="246600"/>
            </a:xfrm>
            <a:prstGeom prst="rect">
              <a:avLst/>
            </a:prstGeom>
            <a:gradFill rotWithShape="0">
              <a:gsLst>
                <a:gs pos="0">
                  <a:srgbClr val="f1d4bd"/>
                </a:gs>
                <a:gs pos="100000">
                  <a:srgbClr val="e6b17c"/>
                </a:gs>
              </a:gsLst>
              <a:lin ang="5400000"/>
            </a:gradFill>
            <a:ln cap="rnd">
              <a:solidFill>
                <a:srgbClr val="eecbaf"/>
              </a:solidFill>
              <a:round/>
            </a:ln>
          </p:spPr>
          <p:style>
            <a:lnRef idx="1">
              <a:schemeClr val="accent3"/>
            </a:lnRef>
            <a:fillRef idx="2">
              <a:schemeClr val="accent3"/>
            </a:fillRef>
            <a:effectRef idx="1">
              <a:schemeClr val="accent3"/>
            </a:effectRef>
            <a:fontRef idx="minor"/>
          </p:style>
          <p:txBody>
            <a:bodyPr numCol="1" spcCol="0" wrap="none" lIns="90000" rIns="90000" tIns="45000" bIns="45000" anchor="t">
              <a:noAutofit/>
            </a:bodyPr>
            <a:p>
              <a:pPr algn="ctr">
                <a:lnSpc>
                  <a:spcPct val="115000"/>
                </a:lnSpc>
                <a:spcBef>
                  <a:spcPts val="499"/>
                </a:spcBef>
              </a:pPr>
              <a:r>
                <a:rPr b="1" lang="fr-FR" sz="1000" spc="-1" strike="noStrike">
                  <a:solidFill>
                    <a:schemeClr val="dk1"/>
                  </a:solidFill>
                  <a:latin typeface="Corbel"/>
                  <a:ea typeface="Times New Roman"/>
                </a:rPr>
                <a:t>TN</a:t>
              </a:r>
              <a:endParaRPr b="0" lang="fr-FR" sz="1000" spc="-1" strike="noStrike">
                <a:solidFill>
                  <a:srgbClr val="000000"/>
                </a:solidFill>
                <a:latin typeface="Arial"/>
              </a:endParaRPr>
            </a:p>
          </p:txBody>
        </p:sp>
        <p:sp>
          <p:nvSpPr>
            <p:cNvPr id="181" name="Zone de texte 36"/>
            <p:cNvSpPr/>
            <p:nvPr/>
          </p:nvSpPr>
          <p:spPr>
            <a:xfrm>
              <a:off x="4984560" y="2533680"/>
              <a:ext cx="320760" cy="246600"/>
            </a:xfrm>
            <a:prstGeom prst="rect">
              <a:avLst/>
            </a:prstGeom>
            <a:gradFill rotWithShape="0">
              <a:gsLst>
                <a:gs pos="0">
                  <a:srgbClr val="f1d4bd"/>
                </a:gs>
                <a:gs pos="100000">
                  <a:srgbClr val="e6b17c"/>
                </a:gs>
              </a:gsLst>
              <a:lin ang="5400000"/>
            </a:gradFill>
            <a:ln cap="rnd">
              <a:solidFill>
                <a:srgbClr val="eecbaf"/>
              </a:solidFill>
              <a:round/>
            </a:ln>
          </p:spPr>
          <p:style>
            <a:lnRef idx="1">
              <a:schemeClr val="accent3"/>
            </a:lnRef>
            <a:fillRef idx="2">
              <a:schemeClr val="accent3"/>
            </a:fillRef>
            <a:effectRef idx="1">
              <a:schemeClr val="accent3"/>
            </a:effectRef>
            <a:fontRef idx="minor"/>
          </p:style>
          <p:txBody>
            <a:bodyPr numCol="1" spcCol="0" wrap="none" lIns="90000" rIns="90000" tIns="45000" bIns="45000" anchor="t">
              <a:noAutofit/>
            </a:bodyPr>
            <a:p>
              <a:pPr algn="ctr">
                <a:lnSpc>
                  <a:spcPct val="115000"/>
                </a:lnSpc>
                <a:spcBef>
                  <a:spcPts val="499"/>
                </a:spcBef>
              </a:pPr>
              <a:r>
                <a:rPr b="1" lang="fr-FR" sz="1000" spc="-1" strike="noStrike">
                  <a:solidFill>
                    <a:schemeClr val="dk1"/>
                  </a:solidFill>
                  <a:latin typeface="Corbel"/>
                  <a:ea typeface="Times New Roman"/>
                </a:rPr>
                <a:t>FP</a:t>
              </a:r>
              <a:endParaRPr b="0" lang="fr-FR" sz="1000" spc="-1" strike="noStrike">
                <a:solidFill>
                  <a:srgbClr val="000000"/>
                </a:solidFill>
                <a:latin typeface="Arial"/>
              </a:endParaRPr>
            </a:p>
          </p:txBody>
        </p:sp>
        <p:sp>
          <p:nvSpPr>
            <p:cNvPr id="182" name="Zone de texte 37"/>
            <p:cNvSpPr/>
            <p:nvPr/>
          </p:nvSpPr>
          <p:spPr>
            <a:xfrm>
              <a:off x="3146040" y="4266000"/>
              <a:ext cx="336600" cy="246600"/>
            </a:xfrm>
            <a:prstGeom prst="rect">
              <a:avLst/>
            </a:prstGeom>
            <a:gradFill rotWithShape="0">
              <a:gsLst>
                <a:gs pos="0">
                  <a:srgbClr val="f1d4bd"/>
                </a:gs>
                <a:gs pos="100000">
                  <a:srgbClr val="e6b17c"/>
                </a:gs>
              </a:gsLst>
              <a:lin ang="5400000"/>
            </a:gradFill>
            <a:ln cap="rnd">
              <a:solidFill>
                <a:srgbClr val="eecbaf"/>
              </a:solidFill>
              <a:round/>
            </a:ln>
          </p:spPr>
          <p:style>
            <a:lnRef idx="1">
              <a:schemeClr val="accent3"/>
            </a:lnRef>
            <a:fillRef idx="2">
              <a:schemeClr val="accent3"/>
            </a:fillRef>
            <a:effectRef idx="1">
              <a:schemeClr val="accent3"/>
            </a:effectRef>
            <a:fontRef idx="minor"/>
          </p:style>
          <p:txBody>
            <a:bodyPr numCol="1" spcCol="0" wrap="none" lIns="90000" rIns="90000" tIns="45000" bIns="45000" anchor="t">
              <a:noAutofit/>
            </a:bodyPr>
            <a:p>
              <a:pPr algn="ctr">
                <a:lnSpc>
                  <a:spcPct val="115000"/>
                </a:lnSpc>
                <a:spcBef>
                  <a:spcPts val="499"/>
                </a:spcBef>
              </a:pPr>
              <a:r>
                <a:rPr b="1" lang="fr-FR" sz="1000" spc="-1" strike="noStrike">
                  <a:solidFill>
                    <a:schemeClr val="dk1"/>
                  </a:solidFill>
                  <a:latin typeface="Corbel"/>
                  <a:ea typeface="Times New Roman"/>
                </a:rPr>
                <a:t>FN</a:t>
              </a:r>
              <a:endParaRPr b="0" lang="fr-FR" sz="1000" spc="-1" strike="noStrike">
                <a:solidFill>
                  <a:srgbClr val="000000"/>
                </a:solidFill>
                <a:latin typeface="Arial"/>
              </a:endParaRPr>
            </a:p>
          </p:txBody>
        </p:sp>
        <p:sp>
          <p:nvSpPr>
            <p:cNvPr id="183" name="Zone de texte 38"/>
            <p:cNvSpPr/>
            <p:nvPr/>
          </p:nvSpPr>
          <p:spPr>
            <a:xfrm>
              <a:off x="4980240" y="4266000"/>
              <a:ext cx="325440" cy="246600"/>
            </a:xfrm>
            <a:prstGeom prst="rect">
              <a:avLst/>
            </a:prstGeom>
            <a:gradFill rotWithShape="0">
              <a:gsLst>
                <a:gs pos="0">
                  <a:srgbClr val="f1d4bd"/>
                </a:gs>
                <a:gs pos="100000">
                  <a:srgbClr val="e6b17c"/>
                </a:gs>
              </a:gsLst>
              <a:lin ang="5400000"/>
            </a:gradFill>
            <a:ln cap="rnd">
              <a:solidFill>
                <a:srgbClr val="eecbaf"/>
              </a:solidFill>
              <a:round/>
            </a:ln>
          </p:spPr>
          <p:style>
            <a:lnRef idx="1">
              <a:schemeClr val="accent3"/>
            </a:lnRef>
            <a:fillRef idx="2">
              <a:schemeClr val="accent3"/>
            </a:fillRef>
            <a:effectRef idx="1">
              <a:schemeClr val="accent3"/>
            </a:effectRef>
            <a:fontRef idx="minor"/>
          </p:style>
          <p:txBody>
            <a:bodyPr numCol="1" spcCol="0" wrap="none" lIns="90000" rIns="90000" tIns="45000" bIns="45000" anchor="t">
              <a:noAutofit/>
            </a:bodyPr>
            <a:p>
              <a:pPr algn="ctr">
                <a:lnSpc>
                  <a:spcPct val="115000"/>
                </a:lnSpc>
                <a:spcBef>
                  <a:spcPts val="499"/>
                </a:spcBef>
              </a:pPr>
              <a:r>
                <a:rPr b="1" lang="fr-FR" sz="1000" spc="-1" strike="noStrike">
                  <a:solidFill>
                    <a:schemeClr val="dk1"/>
                  </a:solidFill>
                  <a:latin typeface="Corbel"/>
                  <a:ea typeface="Times New Roman"/>
                </a:rPr>
                <a:t>TP</a:t>
              </a:r>
              <a:endParaRPr b="0" lang="fr-FR" sz="1000" spc="-1" strike="noStrike">
                <a:solidFill>
                  <a:srgbClr val="000000"/>
                </a:solidFill>
                <a:latin typeface="Arial"/>
              </a:endParaRPr>
            </a:p>
          </p:txBody>
        </p:sp>
      </p:grpSp>
      <p:grpSp>
        <p:nvGrpSpPr>
          <p:cNvPr id="184" name="Groupe 7"/>
          <p:cNvGrpSpPr/>
          <p:nvPr/>
        </p:nvGrpSpPr>
        <p:grpSpPr>
          <a:xfrm>
            <a:off x="5536080" y="939960"/>
            <a:ext cx="6534360" cy="3825720"/>
            <a:chOff x="5536080" y="939960"/>
            <a:chExt cx="6534360" cy="3825720"/>
          </a:xfrm>
        </p:grpSpPr>
        <p:sp>
          <p:nvSpPr>
            <p:cNvPr id="185" name="Rectangle : coins arrondis 29"/>
            <p:cNvSpPr/>
            <p:nvPr/>
          </p:nvSpPr>
          <p:spPr>
            <a:xfrm>
              <a:off x="5536080" y="939960"/>
              <a:ext cx="6534360" cy="3825720"/>
            </a:xfrm>
            <a:prstGeom prst="roundRect">
              <a:avLst>
                <a:gd name="adj" fmla="val 2980"/>
              </a:avLst>
            </a:prstGeom>
            <a:gradFill rotWithShape="0">
              <a:gsLst>
                <a:gs pos="0">
                  <a:srgbClr val="f1d4bd"/>
                </a:gs>
                <a:gs pos="100000">
                  <a:srgbClr val="e6b17c"/>
                </a:gs>
              </a:gsLst>
              <a:lin ang="5400000"/>
            </a:gradFill>
            <a:ln cap="rnd">
              <a:solidFill>
                <a:srgbClr val="eecbaf"/>
              </a:solidFill>
              <a:round/>
            </a:ln>
          </p:spPr>
          <p:style>
            <a:lnRef idx="1">
              <a:schemeClr val="accent3"/>
            </a:lnRef>
            <a:fillRef idx="2">
              <a:schemeClr val="accent3"/>
            </a:fillRef>
            <a:effectRef idx="1">
              <a:schemeClr val="accent3"/>
            </a:effectRef>
            <a:fontRef idx="minor"/>
          </p:style>
          <p:txBody>
            <a:bodyPr lIns="90000" rIns="90000" tIns="45000" bIns="45000" anchor="ctr">
              <a:noAutofit/>
            </a:bodyPr>
            <a:p>
              <a:pPr>
                <a:lnSpc>
                  <a:spcPct val="100000"/>
                </a:lnSpc>
              </a:pPr>
              <a:r>
                <a:rPr b="1" lang="fr-FR" sz="1200" spc="-1" strike="noStrike" u="sng">
                  <a:solidFill>
                    <a:schemeClr val="dk1"/>
                  </a:solidFill>
                  <a:uFillTx/>
                  <a:latin typeface="Corbel"/>
                  <a:ea typeface="DejaVu Sans"/>
                </a:rPr>
                <a:t>La courbe ROC et le score AUC :</a:t>
              </a:r>
              <a:endParaRPr b="0" lang="fr-FR" sz="1200" spc="-1" strike="noStrike">
                <a:solidFill>
                  <a:srgbClr val="000000"/>
                </a:solidFill>
                <a:latin typeface="Arial"/>
              </a:endParaRPr>
            </a:p>
            <a:p>
              <a:pPr>
                <a:lnSpc>
                  <a:spcPct val="100000"/>
                </a:lnSpc>
              </a:pPr>
              <a:endParaRPr b="0" lang="fr-FR" sz="1200" spc="-1" strike="noStrike">
                <a:solidFill>
                  <a:srgbClr val="000000"/>
                </a:solidFill>
                <a:latin typeface="Arial"/>
              </a:endParaRPr>
            </a:p>
            <a:p>
              <a:pPr>
                <a:lnSpc>
                  <a:spcPct val="100000"/>
                </a:lnSpc>
              </a:pPr>
              <a:r>
                <a:rPr b="0" lang="fr-FR" sz="1200" spc="-1" strike="noStrike">
                  <a:solidFill>
                    <a:schemeClr val="dk1"/>
                  </a:solidFill>
                  <a:latin typeface="Corbel"/>
                  <a:ea typeface="DejaVu Sans"/>
                </a:rPr>
                <a:t>La courbe ROC (Receiver Operating Characteristic) est un outil communément utilisé avec les classifieurs binaires. Elle croise le taux de TP avec le taux de FP. </a:t>
              </a:r>
              <a:endParaRPr b="0" lang="fr-FR" sz="1200" spc="-1" strike="noStrike">
                <a:solidFill>
                  <a:srgbClr val="000000"/>
                </a:solidFill>
                <a:latin typeface="Arial"/>
              </a:endParaRPr>
            </a:p>
            <a:p>
              <a:pPr>
                <a:lnSpc>
                  <a:spcPct val="100000"/>
                </a:lnSpc>
              </a:pPr>
              <a:endParaRPr b="0" lang="fr-FR" sz="1200" spc="-1" strike="noStrike">
                <a:solidFill>
                  <a:srgbClr val="000000"/>
                </a:solidFill>
                <a:latin typeface="Arial"/>
              </a:endParaRPr>
            </a:p>
            <a:p>
              <a:pPr>
                <a:lnSpc>
                  <a:spcPct val="100000"/>
                </a:lnSpc>
              </a:pPr>
              <a:r>
                <a:rPr b="0" lang="fr-FR" sz="1200" spc="-1" strike="noStrike">
                  <a:solidFill>
                    <a:schemeClr val="dk1"/>
                  </a:solidFill>
                  <a:latin typeface="Corbel"/>
                  <a:ea typeface="DejaVu Sans"/>
                </a:rPr>
                <a:t>Un bon classifieur aura sa courbe qui s’approche le plus possible du coin supérieur gauche du graphique.</a:t>
              </a:r>
              <a:endParaRPr b="0" lang="fr-FR" sz="1200" spc="-1" strike="noStrike">
                <a:solidFill>
                  <a:srgbClr val="000000"/>
                </a:solidFill>
                <a:latin typeface="Arial"/>
              </a:endParaRPr>
            </a:p>
            <a:p>
              <a:pPr>
                <a:lnSpc>
                  <a:spcPct val="100000"/>
                </a:lnSpc>
              </a:pPr>
              <a:endParaRPr b="0" lang="fr-FR" sz="1200" spc="-1" strike="noStrike">
                <a:solidFill>
                  <a:srgbClr val="000000"/>
                </a:solidFill>
                <a:latin typeface="Arial"/>
              </a:endParaRPr>
            </a:p>
            <a:p>
              <a:pPr>
                <a:lnSpc>
                  <a:spcPct val="100000"/>
                </a:lnSpc>
              </a:pPr>
              <a:r>
                <a:rPr b="0" lang="fr-FR" sz="1200" spc="-1" strike="noStrike">
                  <a:solidFill>
                    <a:schemeClr val="dk1"/>
                  </a:solidFill>
                  <a:latin typeface="Corbel"/>
                  <a:ea typeface="DejaVu Sans"/>
                </a:rPr>
                <a:t>Une autre façon de comparer des classifieurs consiste à mesurer l’aire sous la courbe (Area Under the Curve ou AUC). Un classifieur parfait aurait un score AUC égal à 1, tandis qu’un classifieur purement aléatoire aurait un score AUC de 0.5.</a:t>
              </a:r>
              <a:endParaRPr b="0" lang="fr-FR" sz="1200" spc="-1" strike="noStrike">
                <a:solidFill>
                  <a:srgbClr val="000000"/>
                </a:solidFill>
                <a:latin typeface="Arial"/>
              </a:endParaRPr>
            </a:p>
            <a:p>
              <a:pPr>
                <a:lnSpc>
                  <a:spcPct val="100000"/>
                </a:lnSpc>
              </a:pPr>
              <a:endParaRPr b="0" lang="fr-FR" sz="1200" spc="-1" strike="noStrike">
                <a:solidFill>
                  <a:srgbClr val="000000"/>
                </a:solidFill>
                <a:latin typeface="Arial"/>
              </a:endParaRPr>
            </a:p>
            <a:p>
              <a:pPr>
                <a:lnSpc>
                  <a:spcPct val="100000"/>
                </a:lnSpc>
              </a:pPr>
              <a:endParaRPr b="0" lang="fr-FR" sz="1200" spc="-1" strike="noStrike">
                <a:solidFill>
                  <a:srgbClr val="000000"/>
                </a:solidFill>
                <a:latin typeface="Arial"/>
              </a:endParaRPr>
            </a:p>
            <a:p>
              <a:pPr>
                <a:lnSpc>
                  <a:spcPct val="100000"/>
                </a:lnSpc>
              </a:pPr>
              <a:endParaRPr b="0" lang="fr-FR" sz="1200" spc="-1" strike="noStrike">
                <a:solidFill>
                  <a:srgbClr val="000000"/>
                </a:solidFill>
                <a:latin typeface="Arial"/>
              </a:endParaRPr>
            </a:p>
            <a:p>
              <a:pPr>
                <a:lnSpc>
                  <a:spcPct val="100000"/>
                </a:lnSpc>
              </a:pPr>
              <a:endParaRPr b="0" lang="fr-FR" sz="1200" spc="-1" strike="noStrike">
                <a:solidFill>
                  <a:srgbClr val="000000"/>
                </a:solidFill>
                <a:latin typeface="Arial"/>
              </a:endParaRPr>
            </a:p>
            <a:p>
              <a:pPr>
                <a:lnSpc>
                  <a:spcPct val="100000"/>
                </a:lnSpc>
              </a:pPr>
              <a:endParaRPr b="0" lang="fr-FR" sz="1200" spc="-1" strike="noStrike">
                <a:solidFill>
                  <a:srgbClr val="000000"/>
                </a:solidFill>
                <a:latin typeface="Arial"/>
              </a:endParaRPr>
            </a:p>
            <a:p>
              <a:pPr>
                <a:lnSpc>
                  <a:spcPct val="100000"/>
                </a:lnSpc>
              </a:pPr>
              <a:endParaRPr b="0" lang="fr-FR" sz="1200" spc="-1" strike="noStrike">
                <a:solidFill>
                  <a:srgbClr val="000000"/>
                </a:solidFill>
                <a:latin typeface="Arial"/>
              </a:endParaRPr>
            </a:p>
            <a:p>
              <a:pPr>
                <a:lnSpc>
                  <a:spcPct val="100000"/>
                </a:lnSpc>
              </a:pPr>
              <a:endParaRPr b="0" lang="fr-FR" sz="1200" spc="-1" strike="noStrike">
                <a:solidFill>
                  <a:srgbClr val="000000"/>
                </a:solidFill>
                <a:latin typeface="Arial"/>
              </a:endParaRPr>
            </a:p>
            <a:p>
              <a:pPr>
                <a:lnSpc>
                  <a:spcPct val="100000"/>
                </a:lnSpc>
              </a:pPr>
              <a:endParaRPr b="0" lang="fr-FR" sz="1200" spc="-1" strike="noStrike">
                <a:solidFill>
                  <a:srgbClr val="000000"/>
                </a:solidFill>
                <a:latin typeface="Arial"/>
              </a:endParaRPr>
            </a:p>
            <a:p>
              <a:pPr>
                <a:lnSpc>
                  <a:spcPct val="100000"/>
                </a:lnSpc>
              </a:pPr>
              <a:endParaRPr b="0" lang="fr-FR" sz="1200" spc="-1" strike="noStrike">
                <a:solidFill>
                  <a:srgbClr val="000000"/>
                </a:solidFill>
                <a:latin typeface="Arial"/>
              </a:endParaRPr>
            </a:p>
          </p:txBody>
        </p:sp>
        <p:pic>
          <p:nvPicPr>
            <p:cNvPr id="186" name="Image 30" descr=""/>
            <p:cNvPicPr/>
            <p:nvPr/>
          </p:nvPicPr>
          <p:blipFill>
            <a:blip r:embed="rId3"/>
            <a:stretch/>
          </p:blipFill>
          <p:spPr>
            <a:xfrm>
              <a:off x="8657640" y="2959920"/>
              <a:ext cx="3310920" cy="1686960"/>
            </a:xfrm>
            <a:prstGeom prst="rect">
              <a:avLst/>
            </a:prstGeom>
            <a:ln w="0">
              <a:noFill/>
            </a:ln>
          </p:spPr>
        </p:pic>
      </p:grpSp>
      <p:grpSp>
        <p:nvGrpSpPr>
          <p:cNvPr id="187" name="Groupe 9"/>
          <p:cNvGrpSpPr/>
          <p:nvPr/>
        </p:nvGrpSpPr>
        <p:grpSpPr>
          <a:xfrm>
            <a:off x="7230600" y="4876920"/>
            <a:ext cx="4839840" cy="1672560"/>
            <a:chOff x="7230600" y="4876920"/>
            <a:chExt cx="4839840" cy="1672560"/>
          </a:xfrm>
        </p:grpSpPr>
        <p:sp>
          <p:nvSpPr>
            <p:cNvPr id="188" name="Rectangle : coins arrondis 31"/>
            <p:cNvSpPr/>
            <p:nvPr/>
          </p:nvSpPr>
          <p:spPr>
            <a:xfrm>
              <a:off x="7230600" y="4876920"/>
              <a:ext cx="4839840" cy="1672560"/>
            </a:xfrm>
            <a:prstGeom prst="roundRect">
              <a:avLst>
                <a:gd name="adj" fmla="val 4545"/>
              </a:avLst>
            </a:prstGeom>
            <a:gradFill rotWithShape="0">
              <a:gsLst>
                <a:gs pos="0">
                  <a:srgbClr val="c9e2bd"/>
                </a:gs>
                <a:gs pos="100000">
                  <a:srgbClr val="9dce83"/>
                </a:gs>
              </a:gsLst>
              <a:lin ang="5400000"/>
            </a:gradFill>
            <a:ln cap="rnd">
              <a:solidFill>
                <a:srgbClr val="c0ddb2"/>
              </a:solidFill>
              <a:round/>
            </a:ln>
          </p:spPr>
          <p:style>
            <a:lnRef idx="1">
              <a:schemeClr val="accent2"/>
            </a:lnRef>
            <a:fillRef idx="2">
              <a:schemeClr val="accent2"/>
            </a:fillRef>
            <a:effectRef idx="1">
              <a:schemeClr val="accent2"/>
            </a:effectRef>
            <a:fontRef idx="minor"/>
          </p:style>
          <p:txBody>
            <a:bodyPr lIns="90000" rIns="90000" tIns="45000" bIns="45000" anchor="ctr">
              <a:noAutofit/>
            </a:bodyPr>
            <a:p>
              <a:pPr>
                <a:lnSpc>
                  <a:spcPct val="100000"/>
                </a:lnSpc>
              </a:pPr>
              <a:r>
                <a:rPr b="1" lang="fr-FR" sz="1100" spc="-1" strike="noStrike" u="sng">
                  <a:solidFill>
                    <a:schemeClr val="dk1"/>
                  </a:solidFill>
                  <a:uFillTx/>
                  <a:latin typeface="Corbel"/>
                  <a:ea typeface="DejaVu Sans"/>
                </a:rPr>
                <a:t>Analyse de notre Baseline sur une population déséquilibrée :</a:t>
              </a:r>
              <a:endParaRPr b="0" lang="fr-FR" sz="1100" spc="-1" strike="noStrike">
                <a:solidFill>
                  <a:srgbClr val="000000"/>
                </a:solidFill>
                <a:latin typeface="Arial"/>
              </a:endParaRPr>
            </a:p>
            <a:p>
              <a:pPr>
                <a:lnSpc>
                  <a:spcPct val="100000"/>
                </a:lnSpc>
              </a:pPr>
              <a:endParaRPr b="0" lang="fr-FR" sz="1100" spc="-1" strike="noStrike">
                <a:solidFill>
                  <a:srgbClr val="000000"/>
                </a:solidFill>
                <a:latin typeface="Arial"/>
              </a:endParaRPr>
            </a:p>
            <a:p>
              <a:pPr>
                <a:lnSpc>
                  <a:spcPct val="100000"/>
                </a:lnSpc>
              </a:pPr>
              <a:r>
                <a:rPr b="0" lang="fr-FR" sz="1100" spc="-1" strike="noStrike">
                  <a:solidFill>
                    <a:schemeClr val="dk1"/>
                  </a:solidFill>
                  <a:latin typeface="Corbel"/>
                  <a:ea typeface="DejaVu Sans"/>
                </a:rPr>
                <a:t>On constate que le modèle ne prédit que des 0. </a:t>
              </a:r>
              <a:endParaRPr b="0" lang="fr-FR" sz="1100" spc="-1" strike="noStrike">
                <a:solidFill>
                  <a:srgbClr val="000000"/>
                </a:solidFill>
                <a:latin typeface="Arial"/>
              </a:endParaRPr>
            </a:p>
            <a:p>
              <a:pPr>
                <a:lnSpc>
                  <a:spcPct val="100000"/>
                </a:lnSpc>
              </a:pPr>
              <a:r>
                <a:rPr b="0" lang="fr-FR" sz="1100" spc="-1" strike="noStrike">
                  <a:solidFill>
                    <a:schemeClr val="dk1"/>
                  </a:solidFill>
                  <a:latin typeface="Corbel"/>
                  <a:ea typeface="DejaVu Sans"/>
                </a:rPr>
                <a:t>Son accuracy est très bonne mais nous </a:t>
              </a:r>
              <a:endParaRPr b="0" lang="fr-FR" sz="1100" spc="-1" strike="noStrike">
                <a:solidFill>
                  <a:srgbClr val="000000"/>
                </a:solidFill>
                <a:latin typeface="Arial"/>
              </a:endParaRPr>
            </a:p>
            <a:p>
              <a:pPr>
                <a:lnSpc>
                  <a:spcPct val="100000"/>
                </a:lnSpc>
              </a:pPr>
              <a:r>
                <a:rPr b="0" lang="fr-FR" sz="1100" spc="-1" strike="noStrike">
                  <a:solidFill>
                    <a:schemeClr val="dk1"/>
                  </a:solidFill>
                  <a:latin typeface="Corbel"/>
                  <a:ea typeface="DejaVu Sans"/>
                </a:rPr>
                <a:t>cherchons à prédire si une Target sera égale à 1.</a:t>
              </a:r>
              <a:endParaRPr b="0" lang="fr-FR" sz="1100" spc="-1" strike="noStrike">
                <a:solidFill>
                  <a:srgbClr val="000000"/>
                </a:solidFill>
                <a:latin typeface="Arial"/>
              </a:endParaRPr>
            </a:p>
            <a:p>
              <a:pPr>
                <a:lnSpc>
                  <a:spcPct val="100000"/>
                </a:lnSpc>
              </a:pPr>
              <a:endParaRPr b="0" lang="fr-FR" sz="1100" spc="-1" strike="noStrike">
                <a:solidFill>
                  <a:srgbClr val="000000"/>
                </a:solidFill>
                <a:latin typeface="Arial"/>
              </a:endParaRPr>
            </a:p>
            <a:p>
              <a:pPr>
                <a:lnSpc>
                  <a:spcPct val="100000"/>
                </a:lnSpc>
              </a:pPr>
              <a:r>
                <a:rPr b="0" lang="fr-FR" sz="1100" spc="-1" strike="noStrike">
                  <a:solidFill>
                    <a:schemeClr val="dk1"/>
                  </a:solidFill>
                  <a:latin typeface="Corbel"/>
                  <a:ea typeface="DejaVu Sans"/>
                </a:rPr>
                <a:t>Nous focaliserons donc notre performance de modèle sur la précision et le rappel.</a:t>
              </a:r>
              <a:endParaRPr b="0" lang="fr-FR" sz="1100" spc="-1" strike="noStrike">
                <a:solidFill>
                  <a:srgbClr val="000000"/>
                </a:solidFill>
                <a:latin typeface="Arial"/>
              </a:endParaRPr>
            </a:p>
            <a:p>
              <a:pPr>
                <a:lnSpc>
                  <a:spcPct val="100000"/>
                </a:lnSpc>
              </a:pPr>
              <a:endParaRPr b="0" lang="fr-FR" sz="1100" spc="-1" strike="noStrike">
                <a:solidFill>
                  <a:srgbClr val="000000"/>
                </a:solidFill>
                <a:latin typeface="Arial"/>
              </a:endParaRPr>
            </a:p>
          </p:txBody>
        </p:sp>
        <p:pic>
          <p:nvPicPr>
            <p:cNvPr id="189" name="Image 3" descr=""/>
            <p:cNvPicPr/>
            <p:nvPr/>
          </p:nvPicPr>
          <p:blipFill>
            <a:blip r:embed="rId4"/>
            <a:stretch/>
          </p:blipFill>
          <p:spPr>
            <a:xfrm>
              <a:off x="10075320" y="5180400"/>
              <a:ext cx="1945440" cy="605880"/>
            </a:xfrm>
            <a:prstGeom prst="rect">
              <a:avLst/>
            </a:prstGeom>
            <a:ln w="0">
              <a:noFill/>
            </a:ln>
          </p:spPr>
        </p:pic>
      </p:grpSp>
      <p:grpSp>
        <p:nvGrpSpPr>
          <p:cNvPr id="190" name="Groupe 33"/>
          <p:cNvGrpSpPr/>
          <p:nvPr/>
        </p:nvGrpSpPr>
        <p:grpSpPr>
          <a:xfrm>
            <a:off x="154440" y="1549440"/>
            <a:ext cx="7076160" cy="4163760"/>
            <a:chOff x="154440" y="1549440"/>
            <a:chExt cx="7076160" cy="4163760"/>
          </a:xfrm>
        </p:grpSpPr>
        <p:sp>
          <p:nvSpPr>
            <p:cNvPr id="191" name="Rectangle : coins arrondis 10"/>
            <p:cNvSpPr/>
            <p:nvPr/>
          </p:nvSpPr>
          <p:spPr>
            <a:xfrm>
              <a:off x="154440" y="1549440"/>
              <a:ext cx="4898880" cy="355320"/>
            </a:xfrm>
            <a:prstGeom prst="roundRect">
              <a:avLst>
                <a:gd name="adj" fmla="val 16667"/>
              </a:avLst>
            </a:prstGeom>
            <a:noFill/>
            <a:ln cap="rnd" w="28575">
              <a:solidFill>
                <a:srgbClr val="ff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fr-FR" sz="1800" spc="-1" strike="noStrike">
                <a:solidFill>
                  <a:schemeClr val="lt1"/>
                </a:solidFill>
                <a:latin typeface="Corbel"/>
                <a:ea typeface="DejaVu Sans"/>
              </a:endParaRPr>
            </a:p>
          </p:txBody>
        </p:sp>
        <p:cxnSp>
          <p:nvCxnSpPr>
            <p:cNvPr id="192" name="Connecteur droit avec flèche 32"/>
            <p:cNvCxnSpPr>
              <a:stCxn id="188" idx="1"/>
            </p:cNvCxnSpPr>
            <p:nvPr/>
          </p:nvCxnSpPr>
          <p:spPr>
            <a:xfrm flipH="1" flipV="1">
              <a:off x="5054400" y="1905840"/>
              <a:ext cx="2176560" cy="3807720"/>
            </a:xfrm>
            <a:prstGeom prst="straightConnector1">
              <a:avLst/>
            </a:prstGeom>
            <a:ln cap="rnd" w="28575">
              <a:solidFill>
                <a:srgbClr val="d64a3b"/>
              </a:solidFill>
              <a:round/>
              <a:tailEnd len="med" type="triangle" w="med"/>
            </a:ln>
          </p:spPr>
        </p:cxnSp>
      </p:grpSp>
    </p:spTree>
  </p:cSld>
  <mc:AlternateContent>
    <mc:Choice Requires="p14">
      <p:transition spd="slow" p14:dur="2000"/>
    </mc:Choice>
    <mc:Fallback>
      <p:transition spd="slow"/>
    </mc:Fallback>
  </mc:AlternateContent>
  <p:timing>
    <p:tnLst>
      <p:par>
        <p:cTn id="19" dur="indefinite" restart="never" nodeType="tmRoot">
          <p:childTnLst>
            <p:seq>
              <p:cTn id="20" dur="indefinite" nodeType="mainSeq">
                <p:childTnLst>
                  <p:par>
                    <p:cTn id="21" fill="hold">
                      <p:stCondLst>
                        <p:cond delay="indefinite"/>
                      </p:stCondLst>
                      <p:childTnLst>
                        <p:par>
                          <p:cTn id="22" fill="hold">
                            <p:stCondLst>
                              <p:cond delay="0"/>
                            </p:stCondLst>
                            <p:childTnLst>
                              <p:par>
                                <p:cTn id="23" nodeType="clickEffect" fill="hold" presetClass="entr" presetID="1">
                                  <p:stCondLst>
                                    <p:cond delay="0"/>
                                  </p:stCondLst>
                                  <p:childTnLst>
                                    <p:set>
                                      <p:cBhvr>
                                        <p:cTn id="24" dur="1" fill="hold">
                                          <p:stCondLst>
                                            <p:cond delay="0"/>
                                          </p:stCondLst>
                                        </p:cTn>
                                        <p:tgtEl>
                                          <p:spTgt spid="17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nodeType="clickEffect" fill="hold" presetClass="entr" presetID="1">
                                  <p:stCondLst>
                                    <p:cond delay="0"/>
                                  </p:stCondLst>
                                  <p:childTnLst>
                                    <p:set>
                                      <p:cBhvr>
                                        <p:cTn id="28" dur="1" fill="hold">
                                          <p:stCondLst>
                                            <p:cond delay="0"/>
                                          </p:stCondLst>
                                        </p:cTn>
                                        <p:tgtEl>
                                          <p:spTgt spid="17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nodeType="clickEffect" fill="hold" presetClass="entr" presetID="1">
                                  <p:stCondLst>
                                    <p:cond delay="0"/>
                                  </p:stCondLst>
                                  <p:childTnLst>
                                    <p:set>
                                      <p:cBhvr>
                                        <p:cTn id="32" dur="1" fill="hold">
                                          <p:stCondLst>
                                            <p:cond delay="0"/>
                                          </p:stCondLst>
                                        </p:cTn>
                                        <p:tgtEl>
                                          <p:spTgt spid="18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nodeType="clickEffect" fill="hold" presetClass="entr" presetID="1">
                                  <p:stCondLst>
                                    <p:cond delay="0"/>
                                  </p:stCondLst>
                                  <p:childTnLst>
                                    <p:set>
                                      <p:cBhvr>
                                        <p:cTn id="36" dur="1" fill="hold">
                                          <p:stCondLst>
                                            <p:cond delay="0"/>
                                          </p:stCondLst>
                                        </p:cTn>
                                        <p:tgtEl>
                                          <p:spTgt spid="17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nodeType="clickEffect" fill="hold" presetClass="entr" presetID="1">
                                  <p:stCondLst>
                                    <p:cond delay="0"/>
                                  </p:stCondLst>
                                  <p:childTnLst>
                                    <p:set>
                                      <p:cBhvr>
                                        <p:cTn id="40" dur="1" fill="hold">
                                          <p:stCondLst>
                                            <p:cond delay="0"/>
                                          </p:stCondLst>
                                        </p:cTn>
                                        <p:tgtEl>
                                          <p:spTgt spid="18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nodeType="clickEffect" fill="hold" presetClass="entr" presetID="1">
                                  <p:stCondLst>
                                    <p:cond delay="0"/>
                                  </p:stCondLst>
                                  <p:childTnLst>
                                    <p:set>
                                      <p:cBhvr>
                                        <p:cTn id="44" dur="1" fill="hold">
                                          <p:stCondLst>
                                            <p:cond delay="0"/>
                                          </p:stCondLst>
                                        </p:cTn>
                                        <p:tgtEl>
                                          <p:spTgt spid="19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Titre 3"/>
          <p:cNvSpPr/>
          <p:nvPr/>
        </p:nvSpPr>
        <p:spPr>
          <a:xfrm>
            <a:off x="1484280" y="0"/>
            <a:ext cx="10017720" cy="106272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1" lang="fr-FR" sz="4000" spc="-1" strike="noStrike">
                <a:solidFill>
                  <a:srgbClr val="000000"/>
                </a:solidFill>
                <a:latin typeface="Corbel"/>
                <a:ea typeface="DejaVu Sans"/>
              </a:rPr>
              <a:t>ANALYSE RESULTATS</a:t>
            </a:r>
            <a:endParaRPr b="0" lang="fr-FR" sz="4000" spc="-1" strike="noStrike">
              <a:solidFill>
                <a:srgbClr val="000000"/>
              </a:solidFill>
              <a:latin typeface="Arial"/>
            </a:endParaRPr>
          </a:p>
        </p:txBody>
      </p:sp>
      <p:pic>
        <p:nvPicPr>
          <p:cNvPr id="194" name="Image 4" descr=""/>
          <p:cNvPicPr/>
          <p:nvPr/>
        </p:nvPicPr>
        <p:blipFill>
          <a:blip r:embed="rId1"/>
          <a:stretch/>
        </p:blipFill>
        <p:spPr>
          <a:xfrm>
            <a:off x="423000" y="1293840"/>
            <a:ext cx="3047040" cy="1189440"/>
          </a:xfrm>
          <a:prstGeom prst="rect">
            <a:avLst/>
          </a:prstGeom>
          <a:ln w="0">
            <a:noFill/>
          </a:ln>
        </p:spPr>
      </p:pic>
      <p:grpSp>
        <p:nvGrpSpPr>
          <p:cNvPr id="195" name="Groupe 10"/>
          <p:cNvGrpSpPr/>
          <p:nvPr/>
        </p:nvGrpSpPr>
        <p:grpSpPr>
          <a:xfrm>
            <a:off x="651600" y="3871800"/>
            <a:ext cx="2589840" cy="2485080"/>
            <a:chOff x="651600" y="3871800"/>
            <a:chExt cx="2589840" cy="2485080"/>
          </a:xfrm>
        </p:grpSpPr>
        <p:pic>
          <p:nvPicPr>
            <p:cNvPr id="196" name="Image 5" descr=""/>
            <p:cNvPicPr/>
            <p:nvPr/>
          </p:nvPicPr>
          <p:blipFill>
            <a:blip r:embed="rId2"/>
            <a:stretch/>
          </p:blipFill>
          <p:spPr>
            <a:xfrm>
              <a:off x="651600" y="3871800"/>
              <a:ext cx="2589840" cy="2485080"/>
            </a:xfrm>
            <a:prstGeom prst="rect">
              <a:avLst/>
            </a:prstGeom>
            <a:ln w="0">
              <a:noFill/>
            </a:ln>
          </p:spPr>
        </p:pic>
        <p:sp>
          <p:nvSpPr>
            <p:cNvPr id="197" name="Zone de texte 55"/>
            <p:cNvSpPr/>
            <p:nvPr/>
          </p:nvSpPr>
          <p:spPr>
            <a:xfrm>
              <a:off x="1236240" y="4189320"/>
              <a:ext cx="510120" cy="246600"/>
            </a:xfrm>
            <a:prstGeom prst="rect">
              <a:avLst/>
            </a:prstGeom>
            <a:solidFill>
              <a:schemeClr val="bg1">
                <a:lumMod val="85000"/>
              </a:schemeClr>
            </a:solidFill>
            <a:ln w="6350">
              <a:noFill/>
            </a:ln>
          </p:spPr>
          <p:style>
            <a:lnRef idx="0"/>
            <a:fillRef idx="0"/>
            <a:effectRef idx="0"/>
            <a:fontRef idx="minor"/>
          </p:style>
          <p:txBody>
            <a:bodyPr numCol="1" spcCol="0" wrap="none" lIns="90000" rIns="90000" tIns="45000" bIns="45000" anchor="t">
              <a:noAutofit/>
            </a:bodyPr>
            <a:p>
              <a:pPr algn="ctr">
                <a:lnSpc>
                  <a:spcPct val="115000"/>
                </a:lnSpc>
                <a:spcBef>
                  <a:spcPts val="499"/>
                </a:spcBef>
              </a:pPr>
              <a:r>
                <a:rPr b="1" lang="fr-FR" sz="1000" spc="-1" strike="noStrike">
                  <a:solidFill>
                    <a:srgbClr val="000000"/>
                  </a:solidFill>
                  <a:latin typeface="Calibri"/>
                  <a:ea typeface="Times New Roman"/>
                </a:rPr>
                <a:t>40032</a:t>
              </a:r>
              <a:endParaRPr b="0" lang="fr-FR" sz="1000" spc="-1" strike="noStrike">
                <a:solidFill>
                  <a:srgbClr val="000000"/>
                </a:solidFill>
                <a:latin typeface="Arial"/>
              </a:endParaRPr>
            </a:p>
          </p:txBody>
        </p:sp>
        <p:sp>
          <p:nvSpPr>
            <p:cNvPr id="198" name="Zone de texte 56"/>
            <p:cNvSpPr/>
            <p:nvPr/>
          </p:nvSpPr>
          <p:spPr>
            <a:xfrm>
              <a:off x="2646000" y="4189320"/>
              <a:ext cx="510120" cy="246600"/>
            </a:xfrm>
            <a:prstGeom prst="rect">
              <a:avLst/>
            </a:prstGeom>
            <a:solidFill>
              <a:schemeClr val="bg1">
                <a:lumMod val="85000"/>
              </a:schemeClr>
            </a:solidFill>
            <a:ln w="6350">
              <a:noFill/>
            </a:ln>
          </p:spPr>
          <p:style>
            <a:lnRef idx="0"/>
            <a:fillRef idx="0"/>
            <a:effectRef idx="0"/>
            <a:fontRef idx="minor"/>
          </p:style>
          <p:txBody>
            <a:bodyPr numCol="1" spcCol="0" wrap="none" lIns="90000" rIns="90000" tIns="45000" bIns="45000" anchor="t">
              <a:noAutofit/>
            </a:bodyPr>
            <a:p>
              <a:pPr algn="ctr">
                <a:lnSpc>
                  <a:spcPct val="115000"/>
                </a:lnSpc>
                <a:spcBef>
                  <a:spcPts val="499"/>
                </a:spcBef>
              </a:pPr>
              <a:r>
                <a:rPr b="1" lang="fr-FR" sz="1000" spc="-1" strike="noStrike">
                  <a:solidFill>
                    <a:srgbClr val="000000"/>
                  </a:solidFill>
                  <a:latin typeface="Calibri"/>
                  <a:ea typeface="Times New Roman"/>
                </a:rPr>
                <a:t>16616</a:t>
              </a:r>
              <a:endParaRPr b="0" lang="fr-FR" sz="1000" spc="-1" strike="noStrike">
                <a:solidFill>
                  <a:srgbClr val="000000"/>
                </a:solidFill>
                <a:latin typeface="Arial"/>
              </a:endParaRPr>
            </a:p>
          </p:txBody>
        </p:sp>
        <p:sp>
          <p:nvSpPr>
            <p:cNvPr id="199" name="Zone de texte 57"/>
            <p:cNvSpPr/>
            <p:nvPr/>
          </p:nvSpPr>
          <p:spPr>
            <a:xfrm>
              <a:off x="1269360" y="5893200"/>
              <a:ext cx="381960" cy="246600"/>
            </a:xfrm>
            <a:prstGeom prst="rect">
              <a:avLst/>
            </a:prstGeom>
            <a:solidFill>
              <a:schemeClr val="bg1">
                <a:lumMod val="95000"/>
              </a:schemeClr>
            </a:solidFill>
            <a:ln w="6350">
              <a:noFill/>
            </a:ln>
          </p:spPr>
          <p:style>
            <a:lnRef idx="0"/>
            <a:fillRef idx="0"/>
            <a:effectRef idx="0"/>
            <a:fontRef idx="minor"/>
          </p:style>
          <p:txBody>
            <a:bodyPr numCol="1" spcCol="0" wrap="none" lIns="90000" rIns="90000" tIns="45000" bIns="45000" anchor="t">
              <a:noAutofit/>
            </a:bodyPr>
            <a:p>
              <a:pPr algn="ctr">
                <a:lnSpc>
                  <a:spcPct val="115000"/>
                </a:lnSpc>
                <a:spcBef>
                  <a:spcPts val="499"/>
                </a:spcBef>
              </a:pPr>
              <a:r>
                <a:rPr b="1" lang="fr-FR" sz="1000" spc="-1" strike="noStrike">
                  <a:solidFill>
                    <a:srgbClr val="000000"/>
                  </a:solidFill>
                  <a:latin typeface="Calibri"/>
                  <a:ea typeface="Times New Roman"/>
                </a:rPr>
                <a:t>877</a:t>
              </a:r>
              <a:endParaRPr b="0" lang="fr-FR" sz="1000" spc="-1" strike="noStrike">
                <a:solidFill>
                  <a:srgbClr val="000000"/>
                </a:solidFill>
                <a:latin typeface="Arial"/>
              </a:endParaRPr>
            </a:p>
          </p:txBody>
        </p:sp>
        <p:sp>
          <p:nvSpPr>
            <p:cNvPr id="200" name="Zone de texte 58"/>
            <p:cNvSpPr/>
            <p:nvPr/>
          </p:nvSpPr>
          <p:spPr>
            <a:xfrm>
              <a:off x="2714400" y="5904720"/>
              <a:ext cx="446040" cy="246600"/>
            </a:xfrm>
            <a:prstGeom prst="rect">
              <a:avLst/>
            </a:prstGeom>
            <a:solidFill>
              <a:schemeClr val="bg1">
                <a:lumMod val="95000"/>
              </a:schemeClr>
            </a:solidFill>
            <a:ln w="6350">
              <a:noFill/>
            </a:ln>
          </p:spPr>
          <p:style>
            <a:lnRef idx="0"/>
            <a:fillRef idx="0"/>
            <a:effectRef idx="0"/>
            <a:fontRef idx="minor"/>
          </p:style>
          <p:txBody>
            <a:bodyPr numCol="1" spcCol="0" wrap="none" lIns="90000" rIns="90000" tIns="45000" bIns="45000" anchor="t">
              <a:noAutofit/>
            </a:bodyPr>
            <a:p>
              <a:pPr algn="ctr">
                <a:lnSpc>
                  <a:spcPct val="115000"/>
                </a:lnSpc>
                <a:spcBef>
                  <a:spcPts val="499"/>
                </a:spcBef>
              </a:pPr>
              <a:r>
                <a:rPr b="1" lang="fr-FR" sz="1000" spc="-1" strike="noStrike">
                  <a:solidFill>
                    <a:srgbClr val="000000"/>
                  </a:solidFill>
                  <a:latin typeface="Calibri"/>
                  <a:ea typeface="Times New Roman"/>
                </a:rPr>
                <a:t>3978</a:t>
              </a:r>
              <a:endParaRPr b="0" lang="fr-FR" sz="1000" spc="-1" strike="noStrike">
                <a:solidFill>
                  <a:srgbClr val="000000"/>
                </a:solidFill>
                <a:latin typeface="Arial"/>
              </a:endParaRPr>
            </a:p>
          </p:txBody>
        </p:sp>
      </p:grpSp>
      <p:pic>
        <p:nvPicPr>
          <p:cNvPr id="201" name="Image 11" descr=""/>
          <p:cNvPicPr/>
          <p:nvPr/>
        </p:nvPicPr>
        <p:blipFill>
          <a:blip r:embed="rId3"/>
          <a:stretch/>
        </p:blipFill>
        <p:spPr>
          <a:xfrm>
            <a:off x="7509600" y="498600"/>
            <a:ext cx="3934440" cy="2239200"/>
          </a:xfrm>
          <a:prstGeom prst="rect">
            <a:avLst/>
          </a:prstGeom>
          <a:ln w="0">
            <a:noFill/>
          </a:ln>
        </p:spPr>
      </p:pic>
      <p:pic>
        <p:nvPicPr>
          <p:cNvPr id="202" name="Image 12" descr=""/>
          <p:cNvPicPr/>
          <p:nvPr/>
        </p:nvPicPr>
        <p:blipFill>
          <a:blip r:embed="rId4"/>
          <a:stretch/>
        </p:blipFill>
        <p:spPr>
          <a:xfrm>
            <a:off x="6934680" y="3933000"/>
            <a:ext cx="5084280" cy="2218320"/>
          </a:xfrm>
          <a:prstGeom prst="rect">
            <a:avLst/>
          </a:prstGeom>
          <a:ln w="0">
            <a:noFill/>
          </a:ln>
        </p:spPr>
      </p:pic>
      <p:sp>
        <p:nvSpPr>
          <p:cNvPr id="203" name="Rectangle : coins arrondis 14"/>
          <p:cNvSpPr/>
          <p:nvPr/>
        </p:nvSpPr>
        <p:spPr>
          <a:xfrm>
            <a:off x="1087560" y="904320"/>
            <a:ext cx="1717920" cy="388440"/>
          </a:xfrm>
          <a:prstGeom prst="roundRect">
            <a:avLst>
              <a:gd name="adj" fmla="val 16667"/>
            </a:avLst>
          </a:prstGeom>
          <a:gradFill rotWithShape="0">
            <a:gsLst>
              <a:gs pos="0">
                <a:srgbClr val="b2b2b2"/>
              </a:gs>
              <a:gs pos="100000">
                <a:srgbClr val="727272"/>
              </a:gs>
            </a:gsLst>
            <a:lin ang="5400000"/>
          </a:gradFill>
          <a:ln cap="rnd">
            <a:solidFill>
              <a:srgbClr val="ababab"/>
            </a:solidFill>
            <a:round/>
          </a:ln>
        </p:spPr>
        <p:style>
          <a:lnRef idx="1">
            <a:schemeClr val="dk1"/>
          </a:lnRef>
          <a:fillRef idx="2">
            <a:schemeClr val="dk1"/>
          </a:fillRef>
          <a:effectRef idx="1">
            <a:schemeClr val="dk1"/>
          </a:effectRef>
          <a:fontRef idx="minor"/>
        </p:style>
        <p:txBody>
          <a:bodyPr lIns="90000" rIns="90000" tIns="45000" bIns="45000" anchor="ctr">
            <a:noAutofit/>
          </a:bodyPr>
          <a:p>
            <a:pPr algn="ctr">
              <a:lnSpc>
                <a:spcPct val="100000"/>
              </a:lnSpc>
            </a:pPr>
            <a:r>
              <a:rPr b="1" lang="fr-FR" sz="1200" spc="-1" strike="noStrike">
                <a:solidFill>
                  <a:schemeClr val="dk1"/>
                </a:solidFill>
                <a:latin typeface="Corbel"/>
                <a:ea typeface="DejaVu Sans"/>
              </a:rPr>
              <a:t>Analyse des métriques</a:t>
            </a:r>
            <a:endParaRPr b="0" lang="fr-FR" sz="1200" spc="-1" strike="noStrike">
              <a:solidFill>
                <a:srgbClr val="000000"/>
              </a:solidFill>
              <a:latin typeface="Arial"/>
            </a:endParaRPr>
          </a:p>
        </p:txBody>
      </p:sp>
      <p:sp>
        <p:nvSpPr>
          <p:cNvPr id="204" name="Rectangle : coins arrondis 15"/>
          <p:cNvSpPr/>
          <p:nvPr/>
        </p:nvSpPr>
        <p:spPr>
          <a:xfrm>
            <a:off x="423000" y="2568240"/>
            <a:ext cx="3047040" cy="543960"/>
          </a:xfrm>
          <a:prstGeom prst="roundRect">
            <a:avLst>
              <a:gd name="adj" fmla="val 16667"/>
            </a:avLst>
          </a:prstGeom>
          <a:gradFill rotWithShape="0">
            <a:gsLst>
              <a:gs pos="0">
                <a:srgbClr val="c9e2bd"/>
              </a:gs>
              <a:gs pos="100000">
                <a:srgbClr val="9dce83"/>
              </a:gs>
            </a:gsLst>
            <a:lin ang="5400000"/>
          </a:gradFill>
          <a:ln cap="rnd">
            <a:solidFill>
              <a:srgbClr val="c0ddb2"/>
            </a:solidFill>
            <a:round/>
          </a:ln>
        </p:spPr>
        <p:style>
          <a:lnRef idx="1">
            <a:schemeClr val="accent2"/>
          </a:lnRef>
          <a:fillRef idx="2">
            <a:schemeClr val="accent2"/>
          </a:fillRef>
          <a:effectRef idx="1">
            <a:schemeClr val="accent2"/>
          </a:effectRef>
          <a:fontRef idx="minor"/>
        </p:style>
        <p:txBody>
          <a:bodyPr lIns="90000" rIns="90000" tIns="45000" bIns="45000" anchor="ctr">
            <a:noAutofit/>
          </a:bodyPr>
          <a:p>
            <a:pPr algn="ctr">
              <a:lnSpc>
                <a:spcPct val="100000"/>
              </a:lnSpc>
            </a:pPr>
            <a:r>
              <a:rPr b="0" i="1" lang="fr-FR" sz="1100" spc="-1" strike="noStrike">
                <a:solidFill>
                  <a:schemeClr val="dk1"/>
                </a:solidFill>
                <a:latin typeface="Corbel"/>
                <a:ea typeface="DejaVu Sans"/>
              </a:rPr>
              <a:t>On constate que le modèle arrive à détecter 84% des classes 1, mais qu’il n’a raison que dans 19% des cas quand il en détecte 1.</a:t>
            </a:r>
            <a:endParaRPr b="0" lang="fr-FR" sz="1100" spc="-1" strike="noStrike">
              <a:solidFill>
                <a:srgbClr val="000000"/>
              </a:solidFill>
              <a:latin typeface="Arial"/>
            </a:endParaRPr>
          </a:p>
        </p:txBody>
      </p:sp>
      <p:sp>
        <p:nvSpPr>
          <p:cNvPr id="205" name="Rectangle : coins arrondis 16"/>
          <p:cNvSpPr/>
          <p:nvPr/>
        </p:nvSpPr>
        <p:spPr>
          <a:xfrm>
            <a:off x="1087560" y="3482280"/>
            <a:ext cx="1717920" cy="388440"/>
          </a:xfrm>
          <a:prstGeom prst="roundRect">
            <a:avLst>
              <a:gd name="adj" fmla="val 16667"/>
            </a:avLst>
          </a:prstGeom>
          <a:gradFill rotWithShape="0">
            <a:gsLst>
              <a:gs pos="0">
                <a:srgbClr val="b2b2b2"/>
              </a:gs>
              <a:gs pos="100000">
                <a:srgbClr val="727272"/>
              </a:gs>
            </a:gsLst>
            <a:lin ang="5400000"/>
          </a:gradFill>
          <a:ln cap="rnd">
            <a:solidFill>
              <a:srgbClr val="ababab"/>
            </a:solidFill>
            <a:round/>
          </a:ln>
        </p:spPr>
        <p:style>
          <a:lnRef idx="1">
            <a:schemeClr val="dk1"/>
          </a:lnRef>
          <a:fillRef idx="2">
            <a:schemeClr val="dk1"/>
          </a:fillRef>
          <a:effectRef idx="1">
            <a:schemeClr val="dk1"/>
          </a:effectRef>
          <a:fontRef idx="minor"/>
        </p:style>
        <p:txBody>
          <a:bodyPr lIns="90000" rIns="90000" tIns="45000" bIns="45000" anchor="ctr">
            <a:noAutofit/>
          </a:bodyPr>
          <a:p>
            <a:pPr algn="ctr">
              <a:lnSpc>
                <a:spcPct val="100000"/>
              </a:lnSpc>
            </a:pPr>
            <a:r>
              <a:rPr b="1" lang="fr-FR" sz="1200" spc="-1" strike="noStrike">
                <a:solidFill>
                  <a:schemeClr val="dk1"/>
                </a:solidFill>
                <a:latin typeface="Corbel"/>
                <a:ea typeface="DejaVu Sans"/>
              </a:rPr>
              <a:t>Analyse de la matrice de confusion</a:t>
            </a:r>
            <a:endParaRPr b="0" lang="fr-FR" sz="1200" spc="-1" strike="noStrike">
              <a:solidFill>
                <a:srgbClr val="000000"/>
              </a:solidFill>
              <a:latin typeface="Arial"/>
            </a:endParaRPr>
          </a:p>
        </p:txBody>
      </p:sp>
      <p:sp>
        <p:nvSpPr>
          <p:cNvPr id="206" name="Rectangle : coins arrondis 17"/>
          <p:cNvSpPr/>
          <p:nvPr/>
        </p:nvSpPr>
        <p:spPr>
          <a:xfrm>
            <a:off x="3242520" y="3871800"/>
            <a:ext cx="1897200" cy="2485080"/>
          </a:xfrm>
          <a:prstGeom prst="roundRect">
            <a:avLst>
              <a:gd name="adj" fmla="val 4402"/>
            </a:avLst>
          </a:prstGeom>
          <a:gradFill rotWithShape="0">
            <a:gsLst>
              <a:gs pos="0">
                <a:srgbClr val="c9e2bd"/>
              </a:gs>
              <a:gs pos="100000">
                <a:srgbClr val="9dce83"/>
              </a:gs>
            </a:gsLst>
            <a:lin ang="5400000"/>
          </a:gradFill>
          <a:ln cap="rnd">
            <a:solidFill>
              <a:srgbClr val="c0ddb2"/>
            </a:solidFill>
            <a:round/>
          </a:ln>
        </p:spPr>
        <p:style>
          <a:lnRef idx="1">
            <a:schemeClr val="accent2"/>
          </a:lnRef>
          <a:fillRef idx="2">
            <a:schemeClr val="accent2"/>
          </a:fillRef>
          <a:effectRef idx="1">
            <a:schemeClr val="accent2"/>
          </a:effectRef>
          <a:fontRef idx="minor"/>
        </p:style>
        <p:txBody>
          <a:bodyPr lIns="90000" rIns="90000" tIns="45000" bIns="45000" anchor="ctr">
            <a:noAutofit/>
          </a:bodyPr>
          <a:p>
            <a:pPr algn="ctr">
              <a:lnSpc>
                <a:spcPct val="100000"/>
              </a:lnSpc>
            </a:pPr>
            <a:r>
              <a:rPr b="0" i="1" lang="fr-FR" sz="1100" spc="-1" strike="noStrike">
                <a:solidFill>
                  <a:schemeClr val="dk1"/>
                </a:solidFill>
                <a:latin typeface="Corbel"/>
                <a:ea typeface="DejaVu Sans"/>
              </a:rPr>
              <a:t>Il y 61503 individus dans le jeu de test dont 56648 classés 0 et 4855 classés 1.</a:t>
            </a:r>
            <a:endParaRPr b="0" lang="fr-FR" sz="1100" spc="-1" strike="noStrike">
              <a:solidFill>
                <a:srgbClr val="000000"/>
              </a:solidFill>
              <a:latin typeface="Arial"/>
            </a:endParaRPr>
          </a:p>
          <a:p>
            <a:pPr algn="ctr">
              <a:lnSpc>
                <a:spcPct val="100000"/>
              </a:lnSpc>
            </a:pPr>
            <a:endParaRPr b="0" lang="fr-FR" sz="1100" spc="-1" strike="noStrike">
              <a:solidFill>
                <a:srgbClr val="000000"/>
              </a:solidFill>
              <a:latin typeface="Arial"/>
            </a:endParaRPr>
          </a:p>
          <a:p>
            <a:pPr algn="ctr">
              <a:lnSpc>
                <a:spcPct val="100000"/>
              </a:lnSpc>
            </a:pPr>
            <a:r>
              <a:rPr b="0" i="1" lang="fr-FR" sz="1100" spc="-1" strike="noStrike">
                <a:solidFill>
                  <a:schemeClr val="dk1"/>
                </a:solidFill>
                <a:latin typeface="Corbel"/>
                <a:ea typeface="DejaVu Sans"/>
              </a:rPr>
              <a:t>82% d’individus de classe 1 trouvés.</a:t>
            </a:r>
            <a:endParaRPr b="0" lang="fr-FR" sz="1100" spc="-1" strike="noStrike">
              <a:solidFill>
                <a:srgbClr val="000000"/>
              </a:solidFill>
              <a:latin typeface="Arial"/>
            </a:endParaRPr>
          </a:p>
          <a:p>
            <a:pPr algn="ctr">
              <a:lnSpc>
                <a:spcPct val="100000"/>
              </a:lnSpc>
            </a:pPr>
            <a:endParaRPr b="0" lang="fr-FR" sz="1100" spc="-1" strike="noStrike">
              <a:solidFill>
                <a:srgbClr val="000000"/>
              </a:solidFill>
              <a:latin typeface="Arial"/>
            </a:endParaRPr>
          </a:p>
          <a:p>
            <a:pPr algn="ctr">
              <a:lnSpc>
                <a:spcPct val="100000"/>
              </a:lnSpc>
            </a:pPr>
            <a:r>
              <a:rPr b="0" i="1" lang="fr-FR" sz="1100" spc="-1" strike="noStrike">
                <a:solidFill>
                  <a:schemeClr val="dk1"/>
                </a:solidFill>
                <a:latin typeface="Corbel"/>
                <a:ea typeface="DejaVu Sans"/>
              </a:rPr>
              <a:t>30% d’individus de classe 0 sont détectés en classe 1.</a:t>
            </a:r>
            <a:endParaRPr b="0" lang="fr-FR" sz="1100" spc="-1" strike="noStrike">
              <a:solidFill>
                <a:srgbClr val="000000"/>
              </a:solidFill>
              <a:latin typeface="Arial"/>
            </a:endParaRPr>
          </a:p>
          <a:p>
            <a:pPr algn="ctr">
              <a:lnSpc>
                <a:spcPct val="100000"/>
              </a:lnSpc>
            </a:pPr>
            <a:endParaRPr b="0" lang="fr-FR" sz="1100" spc="-1" strike="noStrike">
              <a:solidFill>
                <a:srgbClr val="000000"/>
              </a:solidFill>
              <a:latin typeface="Arial"/>
            </a:endParaRPr>
          </a:p>
          <a:p>
            <a:pPr algn="ctr">
              <a:lnSpc>
                <a:spcPct val="100000"/>
              </a:lnSpc>
            </a:pPr>
            <a:r>
              <a:rPr b="0" i="1" lang="fr-FR" sz="1100" spc="-1" strike="noStrike">
                <a:solidFill>
                  <a:schemeClr val="dk1"/>
                </a:solidFill>
                <a:latin typeface="Corbel"/>
                <a:ea typeface="DejaVu Sans"/>
              </a:rPr>
              <a:t>Le modèle alerte </a:t>
            </a:r>
            <a:r>
              <a:rPr b="1" i="1" lang="fr-FR" sz="1100" spc="-1" strike="noStrike" u="sng">
                <a:solidFill>
                  <a:schemeClr val="dk1"/>
                </a:solidFill>
                <a:uFillTx/>
                <a:latin typeface="Corbel"/>
                <a:ea typeface="DejaVu Sans"/>
              </a:rPr>
              <a:t>trop</a:t>
            </a:r>
            <a:r>
              <a:rPr b="0" i="1" lang="fr-FR" sz="1100" spc="-1" strike="noStrike">
                <a:solidFill>
                  <a:schemeClr val="dk1"/>
                </a:solidFill>
                <a:latin typeface="Corbel"/>
                <a:ea typeface="DejaVu Sans"/>
              </a:rPr>
              <a:t> souvent sur le risque de faillite d’un client.</a:t>
            </a:r>
            <a:endParaRPr b="0" lang="fr-FR" sz="1100" spc="-1" strike="noStrike">
              <a:solidFill>
                <a:srgbClr val="000000"/>
              </a:solidFill>
              <a:latin typeface="Arial"/>
            </a:endParaRPr>
          </a:p>
        </p:txBody>
      </p:sp>
      <p:sp>
        <p:nvSpPr>
          <p:cNvPr id="207" name="Rectangle : coins arrondis 18"/>
          <p:cNvSpPr/>
          <p:nvPr/>
        </p:nvSpPr>
        <p:spPr>
          <a:xfrm>
            <a:off x="6431400" y="2766600"/>
            <a:ext cx="5759640" cy="945000"/>
          </a:xfrm>
          <a:prstGeom prst="roundRect">
            <a:avLst>
              <a:gd name="adj" fmla="val 7970"/>
            </a:avLst>
          </a:prstGeom>
          <a:gradFill rotWithShape="0">
            <a:gsLst>
              <a:gs pos="0">
                <a:srgbClr val="c9e2bd"/>
              </a:gs>
              <a:gs pos="100000">
                <a:srgbClr val="9dce83"/>
              </a:gs>
            </a:gsLst>
            <a:lin ang="5400000"/>
          </a:gradFill>
          <a:ln cap="rnd">
            <a:solidFill>
              <a:srgbClr val="c0ddb2"/>
            </a:solidFill>
            <a:round/>
          </a:ln>
        </p:spPr>
        <p:style>
          <a:lnRef idx="1">
            <a:schemeClr val="accent2"/>
          </a:lnRef>
          <a:fillRef idx="2">
            <a:schemeClr val="accent2"/>
          </a:fillRef>
          <a:effectRef idx="1">
            <a:schemeClr val="accent2"/>
          </a:effectRef>
          <a:fontRef idx="minor"/>
        </p:style>
        <p:txBody>
          <a:bodyPr lIns="90000" rIns="90000" tIns="45000" bIns="45000" anchor="ctr">
            <a:noAutofit/>
          </a:bodyPr>
          <a:p>
            <a:pPr algn="ctr">
              <a:lnSpc>
                <a:spcPct val="100000"/>
              </a:lnSpc>
            </a:pPr>
            <a:r>
              <a:rPr b="0" i="1" lang="fr-FR" sz="1100" spc="-1" strike="noStrike">
                <a:solidFill>
                  <a:schemeClr val="dk1"/>
                </a:solidFill>
                <a:latin typeface="Corbel"/>
                <a:ea typeface="DejaVu Sans"/>
              </a:rPr>
              <a:t>On remarque bien que la courbe ROC du modèle XGBoost optimisé reste quand même assez loin du coin supérieur gauche du graphique. Cela donne une représentation visuelle de la performance globale du modèle.</a:t>
            </a:r>
            <a:endParaRPr b="0" lang="fr-FR" sz="1100" spc="-1" strike="noStrike">
              <a:solidFill>
                <a:srgbClr val="000000"/>
              </a:solidFill>
              <a:latin typeface="Arial"/>
            </a:endParaRPr>
          </a:p>
          <a:p>
            <a:pPr algn="ctr">
              <a:lnSpc>
                <a:spcPct val="100000"/>
              </a:lnSpc>
            </a:pPr>
            <a:r>
              <a:rPr b="0" i="1" lang="fr-FR" sz="1100" spc="-1" strike="noStrike">
                <a:solidFill>
                  <a:schemeClr val="dk1"/>
                </a:solidFill>
                <a:latin typeface="Corbel"/>
                <a:ea typeface="DejaVu Sans"/>
              </a:rPr>
              <a:t>On constate aussi que l’optimisation nous a permis d’améliorer le modèle.</a:t>
            </a:r>
            <a:endParaRPr b="0" lang="fr-FR" sz="1100" spc="-1" strike="noStrike">
              <a:solidFill>
                <a:srgbClr val="000000"/>
              </a:solidFill>
              <a:latin typeface="Arial"/>
            </a:endParaRPr>
          </a:p>
        </p:txBody>
      </p:sp>
      <p:sp>
        <p:nvSpPr>
          <p:cNvPr id="208" name="Rectangle : coins arrondis 19"/>
          <p:cNvSpPr/>
          <p:nvPr/>
        </p:nvSpPr>
        <p:spPr>
          <a:xfrm>
            <a:off x="6431400" y="6152400"/>
            <a:ext cx="5759640" cy="450000"/>
          </a:xfrm>
          <a:prstGeom prst="roundRect">
            <a:avLst>
              <a:gd name="adj" fmla="val 7970"/>
            </a:avLst>
          </a:prstGeom>
          <a:gradFill rotWithShape="0">
            <a:gsLst>
              <a:gs pos="0">
                <a:srgbClr val="c9e2bd"/>
              </a:gs>
              <a:gs pos="100000">
                <a:srgbClr val="9dce83"/>
              </a:gs>
            </a:gsLst>
            <a:lin ang="5400000"/>
          </a:gradFill>
          <a:ln cap="rnd">
            <a:solidFill>
              <a:srgbClr val="c0ddb2"/>
            </a:solidFill>
            <a:round/>
          </a:ln>
        </p:spPr>
        <p:style>
          <a:lnRef idx="1">
            <a:schemeClr val="accent2"/>
          </a:lnRef>
          <a:fillRef idx="2">
            <a:schemeClr val="accent2"/>
          </a:fillRef>
          <a:effectRef idx="1">
            <a:schemeClr val="accent2"/>
          </a:effectRef>
          <a:fontRef idx="minor"/>
        </p:style>
        <p:txBody>
          <a:bodyPr lIns="90000" rIns="90000" tIns="45000" bIns="45000" anchor="ctr">
            <a:noAutofit/>
          </a:bodyPr>
          <a:p>
            <a:pPr algn="ctr">
              <a:lnSpc>
                <a:spcPct val="100000"/>
              </a:lnSpc>
            </a:pPr>
            <a:r>
              <a:rPr b="0" i="1" lang="fr-FR" sz="1100" spc="-1" strike="noStrike">
                <a:solidFill>
                  <a:schemeClr val="dk1"/>
                </a:solidFill>
                <a:latin typeface="Corbel"/>
                <a:ea typeface="DejaVu Sans"/>
              </a:rPr>
              <a:t>On constate que ce sont les ressources extérieures qui ont le plus d’importance pour les prédictions, bien que leur pourcentage n’est pas élevé : ≈2%</a:t>
            </a:r>
            <a:endParaRPr b="0" lang="fr-FR" sz="1100" spc="-1" strike="noStrike">
              <a:solidFill>
                <a:srgbClr val="000000"/>
              </a:solidFill>
              <a:latin typeface="Arial"/>
            </a:endParaRPr>
          </a:p>
        </p:txBody>
      </p:sp>
      <p:sp>
        <p:nvSpPr>
          <p:cNvPr id="209" name="Rectangle : coins arrondis 20"/>
          <p:cNvSpPr/>
          <p:nvPr/>
        </p:nvSpPr>
        <p:spPr>
          <a:xfrm>
            <a:off x="8304120" y="81360"/>
            <a:ext cx="2013840" cy="388440"/>
          </a:xfrm>
          <a:prstGeom prst="roundRect">
            <a:avLst>
              <a:gd name="adj" fmla="val 16667"/>
            </a:avLst>
          </a:prstGeom>
          <a:gradFill rotWithShape="0">
            <a:gsLst>
              <a:gs pos="0">
                <a:srgbClr val="b2b2b2"/>
              </a:gs>
              <a:gs pos="100000">
                <a:srgbClr val="727272"/>
              </a:gs>
            </a:gsLst>
            <a:lin ang="5400000"/>
          </a:gradFill>
          <a:ln cap="rnd">
            <a:solidFill>
              <a:srgbClr val="ababab"/>
            </a:solidFill>
            <a:round/>
          </a:ln>
        </p:spPr>
        <p:style>
          <a:lnRef idx="1">
            <a:schemeClr val="dk1"/>
          </a:lnRef>
          <a:fillRef idx="2">
            <a:schemeClr val="dk1"/>
          </a:fillRef>
          <a:effectRef idx="1">
            <a:schemeClr val="dk1"/>
          </a:effectRef>
          <a:fontRef idx="minor"/>
        </p:style>
        <p:txBody>
          <a:bodyPr lIns="90000" rIns="90000" tIns="45000" bIns="45000" anchor="ctr">
            <a:noAutofit/>
          </a:bodyPr>
          <a:p>
            <a:pPr algn="ctr">
              <a:lnSpc>
                <a:spcPct val="100000"/>
              </a:lnSpc>
            </a:pPr>
            <a:r>
              <a:rPr b="1" lang="fr-FR" sz="1200" spc="-1" strike="noStrike">
                <a:solidFill>
                  <a:schemeClr val="dk1"/>
                </a:solidFill>
                <a:latin typeface="Corbel"/>
                <a:ea typeface="DejaVu Sans"/>
              </a:rPr>
              <a:t>Courbe  ROC et score AUC</a:t>
            </a:r>
            <a:endParaRPr b="0" lang="fr-FR" sz="1200" spc="-1" strike="noStrike">
              <a:solidFill>
                <a:srgbClr val="000000"/>
              </a:solidFill>
              <a:latin typeface="Arial"/>
            </a:endParaRPr>
          </a:p>
        </p:txBody>
      </p:sp>
      <p:sp>
        <p:nvSpPr>
          <p:cNvPr id="210" name="Rectangle : coins arrondis 21"/>
          <p:cNvSpPr/>
          <p:nvPr/>
        </p:nvSpPr>
        <p:spPr>
          <a:xfrm>
            <a:off x="6289200" y="3871800"/>
            <a:ext cx="2013840" cy="388440"/>
          </a:xfrm>
          <a:prstGeom prst="roundRect">
            <a:avLst>
              <a:gd name="adj" fmla="val 16667"/>
            </a:avLst>
          </a:prstGeom>
          <a:gradFill rotWithShape="0">
            <a:gsLst>
              <a:gs pos="0">
                <a:srgbClr val="b2b2b2"/>
              </a:gs>
              <a:gs pos="100000">
                <a:srgbClr val="727272"/>
              </a:gs>
            </a:gsLst>
            <a:lin ang="5400000"/>
          </a:gradFill>
          <a:ln cap="rnd">
            <a:solidFill>
              <a:srgbClr val="ababab"/>
            </a:solidFill>
            <a:round/>
          </a:ln>
        </p:spPr>
        <p:style>
          <a:lnRef idx="1">
            <a:schemeClr val="dk1"/>
          </a:lnRef>
          <a:fillRef idx="2">
            <a:schemeClr val="dk1"/>
          </a:fillRef>
          <a:effectRef idx="1">
            <a:schemeClr val="dk1"/>
          </a:effectRef>
          <a:fontRef idx="minor"/>
        </p:style>
        <p:txBody>
          <a:bodyPr lIns="90000" rIns="90000" tIns="45000" bIns="45000" anchor="ctr">
            <a:noAutofit/>
          </a:bodyPr>
          <a:p>
            <a:pPr algn="ctr">
              <a:lnSpc>
                <a:spcPct val="100000"/>
              </a:lnSpc>
            </a:pPr>
            <a:r>
              <a:rPr b="1" lang="fr-FR" sz="1200" spc="-1" strike="noStrike">
                <a:solidFill>
                  <a:schemeClr val="dk1"/>
                </a:solidFill>
                <a:latin typeface="Corbel"/>
                <a:ea typeface="DejaVu Sans"/>
              </a:rPr>
              <a:t>Features importance</a:t>
            </a:r>
            <a:endParaRPr b="0" lang="fr-FR" sz="1200" spc="-1" strike="noStrike">
              <a:solidFill>
                <a:srgbClr val="000000"/>
              </a:solidFill>
              <a:latin typeface="Arial"/>
            </a:endParaRPr>
          </a:p>
        </p:txBody>
      </p:sp>
      <p:sp>
        <p:nvSpPr>
          <p:cNvPr id="211" name="Rectangle : coins arrondis 22"/>
          <p:cNvSpPr/>
          <p:nvPr/>
        </p:nvSpPr>
        <p:spPr>
          <a:xfrm>
            <a:off x="3537720" y="3491640"/>
            <a:ext cx="1306800" cy="369720"/>
          </a:xfrm>
          <a:prstGeom prst="roundRect">
            <a:avLst>
              <a:gd name="adj" fmla="val 16667"/>
            </a:avLst>
          </a:prstGeom>
          <a:gradFill rotWithShape="0">
            <a:gsLst>
              <a:gs pos="0">
                <a:srgbClr val="f1d4bd"/>
              </a:gs>
              <a:gs pos="100000">
                <a:srgbClr val="e6b17c"/>
              </a:gs>
            </a:gsLst>
            <a:lin ang="5400000"/>
          </a:gradFill>
          <a:ln cap="rnd">
            <a:solidFill>
              <a:srgbClr val="eecbaf"/>
            </a:solidFill>
            <a:round/>
          </a:ln>
        </p:spPr>
        <p:style>
          <a:lnRef idx="1">
            <a:schemeClr val="accent3"/>
          </a:lnRef>
          <a:fillRef idx="2">
            <a:schemeClr val="accent3"/>
          </a:fillRef>
          <a:effectRef idx="1">
            <a:schemeClr val="accent3"/>
          </a:effectRef>
          <a:fontRef idx="minor"/>
        </p:style>
        <p:txBody>
          <a:bodyPr lIns="90000" rIns="90000" tIns="45000" bIns="45000" anchor="ctr">
            <a:noAutofit/>
          </a:bodyPr>
          <a:p>
            <a:pPr algn="ctr">
              <a:lnSpc>
                <a:spcPct val="100000"/>
              </a:lnSpc>
            </a:pPr>
            <a:r>
              <a:rPr b="0" lang="fr-FR" sz="1000" spc="-1" strike="noStrike">
                <a:solidFill>
                  <a:schemeClr val="dk1"/>
                </a:solidFill>
                <a:latin typeface="Corbel"/>
                <a:ea typeface="DejaVu Sans"/>
              </a:rPr>
              <a:t>92% de targets 0</a:t>
            </a:r>
            <a:endParaRPr b="0" lang="fr-FR" sz="1000" spc="-1" strike="noStrike">
              <a:solidFill>
                <a:srgbClr val="000000"/>
              </a:solidFill>
              <a:latin typeface="Arial"/>
            </a:endParaRPr>
          </a:p>
          <a:p>
            <a:pPr algn="ctr">
              <a:lnSpc>
                <a:spcPct val="100000"/>
              </a:lnSpc>
            </a:pPr>
            <a:r>
              <a:rPr b="0" lang="fr-FR" sz="1000" spc="-1" strike="noStrike">
                <a:solidFill>
                  <a:schemeClr val="dk1"/>
                </a:solidFill>
                <a:latin typeface="Corbel"/>
                <a:ea typeface="DejaVu Sans"/>
              </a:rPr>
              <a:t>8% de targets 1</a:t>
            </a:r>
            <a:endParaRPr b="0" lang="fr-FR" sz="1000" spc="-1" strike="noStrike">
              <a:solidFill>
                <a:srgbClr val="000000"/>
              </a:solidFill>
              <a:latin typeface="Arial"/>
            </a:endParaRPr>
          </a:p>
        </p:txBody>
      </p:sp>
      <p:sp>
        <p:nvSpPr>
          <p:cNvPr id="212" name="Rectangle : coins arrondis 23"/>
          <p:cNvSpPr/>
          <p:nvPr/>
        </p:nvSpPr>
        <p:spPr>
          <a:xfrm>
            <a:off x="2398320" y="5487840"/>
            <a:ext cx="561600" cy="295920"/>
          </a:xfrm>
          <a:prstGeom prst="roundRect">
            <a:avLst>
              <a:gd name="adj" fmla="val 16667"/>
            </a:avLst>
          </a:prstGeom>
          <a:gradFill rotWithShape="0">
            <a:gsLst>
              <a:gs pos="0">
                <a:srgbClr val="f1d4bd"/>
              </a:gs>
              <a:gs pos="100000">
                <a:srgbClr val="e6b17c"/>
              </a:gs>
            </a:gsLst>
            <a:lin ang="5400000"/>
          </a:gradFill>
          <a:ln cap="rnd">
            <a:solidFill>
              <a:srgbClr val="eecbaf"/>
            </a:solidFill>
            <a:round/>
          </a:ln>
        </p:spPr>
        <p:style>
          <a:lnRef idx="1">
            <a:schemeClr val="accent3"/>
          </a:lnRef>
          <a:fillRef idx="2">
            <a:schemeClr val="accent3"/>
          </a:fillRef>
          <a:effectRef idx="1">
            <a:schemeClr val="accent3"/>
          </a:effectRef>
          <a:fontRef idx="minor"/>
        </p:style>
        <p:txBody>
          <a:bodyPr lIns="90000" rIns="90000" tIns="45000" bIns="45000" anchor="ctr">
            <a:noAutofit/>
          </a:bodyPr>
          <a:p>
            <a:pPr algn="ctr">
              <a:lnSpc>
                <a:spcPct val="100000"/>
              </a:lnSpc>
            </a:pPr>
            <a:r>
              <a:rPr b="1" lang="fr-FR" sz="1000" spc="-1" strike="noStrike">
                <a:solidFill>
                  <a:schemeClr val="dk1"/>
                </a:solidFill>
                <a:latin typeface="Corbel"/>
                <a:ea typeface="DejaVu Sans"/>
              </a:rPr>
              <a:t>82%</a:t>
            </a:r>
            <a:endParaRPr b="0" lang="fr-FR" sz="1000" spc="-1" strike="noStrike">
              <a:solidFill>
                <a:srgbClr val="000000"/>
              </a:solidFill>
              <a:latin typeface="Arial"/>
            </a:endParaRPr>
          </a:p>
        </p:txBody>
      </p:sp>
      <p:sp>
        <p:nvSpPr>
          <p:cNvPr id="213" name="Rectangle : coins arrondis 24"/>
          <p:cNvSpPr/>
          <p:nvPr/>
        </p:nvSpPr>
        <p:spPr>
          <a:xfrm>
            <a:off x="1384200" y="5475600"/>
            <a:ext cx="561600" cy="295920"/>
          </a:xfrm>
          <a:prstGeom prst="roundRect">
            <a:avLst>
              <a:gd name="adj" fmla="val 16667"/>
            </a:avLst>
          </a:prstGeom>
          <a:gradFill rotWithShape="0">
            <a:gsLst>
              <a:gs pos="0">
                <a:srgbClr val="f1d4bd"/>
              </a:gs>
              <a:gs pos="100000">
                <a:srgbClr val="e6b17c"/>
              </a:gs>
            </a:gsLst>
            <a:lin ang="5400000"/>
          </a:gradFill>
          <a:ln cap="rnd">
            <a:solidFill>
              <a:srgbClr val="eecbaf"/>
            </a:solidFill>
            <a:round/>
          </a:ln>
        </p:spPr>
        <p:style>
          <a:lnRef idx="1">
            <a:schemeClr val="accent3"/>
          </a:lnRef>
          <a:fillRef idx="2">
            <a:schemeClr val="accent3"/>
          </a:fillRef>
          <a:effectRef idx="1">
            <a:schemeClr val="accent3"/>
          </a:effectRef>
          <a:fontRef idx="minor"/>
        </p:style>
        <p:txBody>
          <a:bodyPr lIns="90000" rIns="90000" tIns="45000" bIns="45000" anchor="ctr">
            <a:noAutofit/>
          </a:bodyPr>
          <a:p>
            <a:pPr algn="ctr">
              <a:lnSpc>
                <a:spcPct val="100000"/>
              </a:lnSpc>
            </a:pPr>
            <a:r>
              <a:rPr b="1" lang="fr-FR" sz="1000" spc="-1" strike="noStrike">
                <a:solidFill>
                  <a:schemeClr val="dk1"/>
                </a:solidFill>
                <a:latin typeface="Corbel"/>
                <a:ea typeface="DejaVu Sans"/>
              </a:rPr>
              <a:t>18%</a:t>
            </a:r>
            <a:endParaRPr b="0" lang="fr-FR" sz="1000" spc="-1" strike="noStrike">
              <a:solidFill>
                <a:srgbClr val="000000"/>
              </a:solidFill>
              <a:latin typeface="Arial"/>
            </a:endParaRPr>
          </a:p>
        </p:txBody>
      </p:sp>
      <p:sp>
        <p:nvSpPr>
          <p:cNvPr id="214" name="Rectangle : coins arrondis 25"/>
          <p:cNvSpPr/>
          <p:nvPr/>
        </p:nvSpPr>
        <p:spPr>
          <a:xfrm>
            <a:off x="1407600" y="4511160"/>
            <a:ext cx="561600" cy="295920"/>
          </a:xfrm>
          <a:prstGeom prst="roundRect">
            <a:avLst>
              <a:gd name="adj" fmla="val 16667"/>
            </a:avLst>
          </a:prstGeom>
          <a:gradFill rotWithShape="0">
            <a:gsLst>
              <a:gs pos="0">
                <a:srgbClr val="d8c5f0"/>
              </a:gs>
              <a:gs pos="100000">
                <a:srgbClr val="b88ee6"/>
              </a:gs>
            </a:gsLst>
            <a:lin ang="5400000"/>
          </a:gradFill>
          <a:ln cap="rnd">
            <a:solidFill>
              <a:srgbClr val="cfb8ed"/>
            </a:solidFill>
            <a:round/>
          </a:ln>
        </p:spPr>
        <p:style>
          <a:lnRef idx="1">
            <a:schemeClr val="accent6"/>
          </a:lnRef>
          <a:fillRef idx="2">
            <a:schemeClr val="accent6"/>
          </a:fillRef>
          <a:effectRef idx="1">
            <a:schemeClr val="accent6"/>
          </a:effectRef>
          <a:fontRef idx="minor"/>
        </p:style>
        <p:txBody>
          <a:bodyPr lIns="90000" rIns="90000" tIns="45000" bIns="45000" anchor="ctr">
            <a:noAutofit/>
          </a:bodyPr>
          <a:p>
            <a:pPr algn="ctr">
              <a:lnSpc>
                <a:spcPct val="100000"/>
              </a:lnSpc>
            </a:pPr>
            <a:r>
              <a:rPr b="1" lang="fr-FR" sz="1000" spc="-1" strike="noStrike">
                <a:solidFill>
                  <a:schemeClr val="dk1"/>
                </a:solidFill>
                <a:latin typeface="Corbel"/>
                <a:ea typeface="DejaVu Sans"/>
              </a:rPr>
              <a:t>65%</a:t>
            </a:r>
            <a:endParaRPr b="0" lang="fr-FR" sz="1000" spc="-1" strike="noStrike">
              <a:solidFill>
                <a:srgbClr val="000000"/>
              </a:solidFill>
              <a:latin typeface="Arial"/>
            </a:endParaRPr>
          </a:p>
        </p:txBody>
      </p:sp>
      <p:sp>
        <p:nvSpPr>
          <p:cNvPr id="215" name="Rectangle : coins arrondis 26"/>
          <p:cNvSpPr/>
          <p:nvPr/>
        </p:nvSpPr>
        <p:spPr>
          <a:xfrm>
            <a:off x="2427840" y="4511160"/>
            <a:ext cx="561600" cy="295920"/>
          </a:xfrm>
          <a:prstGeom prst="roundRect">
            <a:avLst>
              <a:gd name="adj" fmla="val 16667"/>
            </a:avLst>
          </a:prstGeom>
          <a:gradFill rotWithShape="0">
            <a:gsLst>
              <a:gs pos="0">
                <a:srgbClr val="d8c5f0"/>
              </a:gs>
              <a:gs pos="100000">
                <a:srgbClr val="b88ee6"/>
              </a:gs>
            </a:gsLst>
            <a:lin ang="5400000"/>
          </a:gradFill>
          <a:ln cap="rnd">
            <a:solidFill>
              <a:srgbClr val="cfb8ed"/>
            </a:solidFill>
            <a:round/>
          </a:ln>
        </p:spPr>
        <p:style>
          <a:lnRef idx="1">
            <a:schemeClr val="accent6"/>
          </a:lnRef>
          <a:fillRef idx="2">
            <a:schemeClr val="accent6"/>
          </a:fillRef>
          <a:effectRef idx="1">
            <a:schemeClr val="accent6"/>
          </a:effectRef>
          <a:fontRef idx="minor"/>
        </p:style>
        <p:txBody>
          <a:bodyPr lIns="90000" rIns="90000" tIns="45000" bIns="45000" anchor="ctr">
            <a:noAutofit/>
          </a:bodyPr>
          <a:p>
            <a:pPr algn="ctr">
              <a:lnSpc>
                <a:spcPct val="100000"/>
              </a:lnSpc>
            </a:pPr>
            <a:r>
              <a:rPr b="1" lang="fr-FR" sz="1000" spc="-1" strike="noStrike">
                <a:solidFill>
                  <a:schemeClr val="dk1"/>
                </a:solidFill>
                <a:latin typeface="Corbel"/>
                <a:ea typeface="DejaVu Sans"/>
              </a:rPr>
              <a:t>27%</a:t>
            </a:r>
            <a:endParaRPr b="0" lang="fr-FR" sz="1000" spc="-1" strike="noStrike">
              <a:solidFill>
                <a:srgbClr val="000000"/>
              </a:solidFill>
              <a:latin typeface="Arial"/>
            </a:endParaRPr>
          </a:p>
        </p:txBody>
      </p:sp>
      <p:pic>
        <p:nvPicPr>
          <p:cNvPr id="216" name="Image 2" descr=""/>
          <p:cNvPicPr/>
          <p:nvPr/>
        </p:nvPicPr>
        <p:blipFill>
          <a:blip r:embed="rId5"/>
          <a:stretch/>
        </p:blipFill>
        <p:spPr>
          <a:xfrm>
            <a:off x="3592440" y="1296000"/>
            <a:ext cx="1625400" cy="532800"/>
          </a:xfrm>
          <a:prstGeom prst="rect">
            <a:avLst/>
          </a:prstGeom>
          <a:ln w="0">
            <a:noFill/>
          </a:ln>
          <a:effectLst>
            <a:outerShdw algn="tl" blurRad="291960" dir="2700000" dist="138479" rotWithShape="0">
              <a:srgbClr val="333333">
                <a:alpha val="65000"/>
              </a:srgbClr>
            </a:outerShdw>
          </a:effectLst>
        </p:spPr>
      </p:pic>
      <p:pic>
        <p:nvPicPr>
          <p:cNvPr id="217" name="Image 1" descr=""/>
          <p:cNvPicPr/>
          <p:nvPr/>
        </p:nvPicPr>
        <p:blipFill>
          <a:blip r:embed="rId6"/>
          <a:stretch/>
        </p:blipFill>
        <p:spPr>
          <a:xfrm>
            <a:off x="3592440" y="2027880"/>
            <a:ext cx="1625400" cy="455760"/>
          </a:xfrm>
          <a:prstGeom prst="rect">
            <a:avLst/>
          </a:prstGeom>
          <a:ln w="0">
            <a:noFill/>
          </a:ln>
          <a:effectLst>
            <a:outerShdw algn="tl" blurRad="291960" dir="2700000" dist="138479" rotWithShape="0">
              <a:srgbClr val="333333">
                <a:alpha val="65000"/>
              </a:srgbClr>
            </a:outerShdw>
          </a:effectLst>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Titre 3"/>
          <p:cNvSpPr/>
          <p:nvPr/>
        </p:nvSpPr>
        <p:spPr>
          <a:xfrm>
            <a:off x="1484280" y="0"/>
            <a:ext cx="10017720" cy="106272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1" lang="fr-FR" sz="4000" spc="-1" strike="noStrike">
                <a:solidFill>
                  <a:srgbClr val="000000"/>
                </a:solidFill>
                <a:latin typeface="Corbel"/>
                <a:ea typeface="DejaVu Sans"/>
              </a:rPr>
              <a:t>ANALYSE RESULTATS</a:t>
            </a:r>
            <a:endParaRPr b="0" lang="fr-FR" sz="4000" spc="-1" strike="noStrike">
              <a:solidFill>
                <a:srgbClr val="000000"/>
              </a:solidFill>
              <a:latin typeface="Arial"/>
            </a:endParaRPr>
          </a:p>
        </p:txBody>
      </p:sp>
      <p:sp>
        <p:nvSpPr>
          <p:cNvPr id="219" name="Rectangle : coins arrondis 5"/>
          <p:cNvSpPr/>
          <p:nvPr/>
        </p:nvSpPr>
        <p:spPr>
          <a:xfrm>
            <a:off x="1087560" y="866160"/>
            <a:ext cx="5523840" cy="2142360"/>
          </a:xfrm>
          <a:prstGeom prst="roundRect">
            <a:avLst>
              <a:gd name="adj" fmla="val 5213"/>
            </a:avLst>
          </a:prstGeom>
          <a:gradFill rotWithShape="0">
            <a:gsLst>
              <a:gs pos="0">
                <a:srgbClr val="ebbccc"/>
              </a:gs>
              <a:gs pos="100000">
                <a:srgbClr val="dd7fa2"/>
              </a:gs>
            </a:gsLst>
            <a:lin ang="5400000"/>
          </a:gradFill>
          <a:ln cap="rnd">
            <a:solidFill>
              <a:srgbClr val="e7b0c2"/>
            </a:solidFill>
            <a:round/>
          </a:ln>
        </p:spPr>
        <p:style>
          <a:lnRef idx="1">
            <a:schemeClr val="accent5"/>
          </a:lnRef>
          <a:fillRef idx="2">
            <a:schemeClr val="accent5"/>
          </a:fillRef>
          <a:effectRef idx="1">
            <a:schemeClr val="accent5"/>
          </a:effectRef>
          <a:fontRef idx="minor"/>
        </p:style>
        <p:txBody>
          <a:bodyPr lIns="90000" rIns="90000" tIns="45000" bIns="45000" anchor="ctr">
            <a:noAutofit/>
          </a:bodyPr>
          <a:p>
            <a:pPr>
              <a:lnSpc>
                <a:spcPct val="100000"/>
              </a:lnSpc>
            </a:pPr>
            <a:r>
              <a:rPr b="1" lang="fr-FR" sz="1200" spc="-1" strike="noStrike">
                <a:solidFill>
                  <a:schemeClr val="dk1"/>
                </a:solidFill>
                <a:latin typeface="Corbel"/>
                <a:ea typeface="DejaVu Sans"/>
              </a:rPr>
              <a:t>Analyse de la courbe Précision/Rappel</a:t>
            </a:r>
            <a:endParaRPr b="0" lang="fr-FR" sz="1200" spc="-1" strike="noStrike">
              <a:solidFill>
                <a:srgbClr val="000000"/>
              </a:solidFill>
              <a:latin typeface="Arial"/>
            </a:endParaRPr>
          </a:p>
          <a:p>
            <a:pPr>
              <a:lnSpc>
                <a:spcPct val="100000"/>
              </a:lnSpc>
            </a:pPr>
            <a:endParaRPr b="0" lang="fr-FR" sz="1200" spc="-1" strike="noStrike">
              <a:solidFill>
                <a:srgbClr val="000000"/>
              </a:solidFill>
              <a:latin typeface="Arial"/>
            </a:endParaRPr>
          </a:p>
          <a:p>
            <a:pPr>
              <a:lnSpc>
                <a:spcPct val="100000"/>
              </a:lnSpc>
            </a:pPr>
            <a:r>
              <a:rPr b="0" lang="fr-FR" sz="1200" spc="-1" strike="noStrike">
                <a:solidFill>
                  <a:schemeClr val="dk1"/>
                </a:solidFill>
                <a:latin typeface="Corbel"/>
                <a:ea typeface="DejaVu Sans"/>
              </a:rPr>
              <a:t>La courbe de Précision/Rappel nous permet de visualiser le meilleur compromis que l’on puisse avoir avec notre modèle. Le compromis Précision/Rappel se définit grâce au </a:t>
            </a:r>
            <a:r>
              <a:rPr b="0" i="1" lang="fr-FR" sz="1200" spc="-1" strike="noStrike">
                <a:solidFill>
                  <a:schemeClr val="dk1"/>
                </a:solidFill>
                <a:latin typeface="Corbel"/>
                <a:ea typeface="DejaVu Sans"/>
              </a:rPr>
              <a:t>threshold</a:t>
            </a:r>
            <a:r>
              <a:rPr b="0" lang="fr-FR" sz="1200" spc="-1" strike="noStrike">
                <a:solidFill>
                  <a:schemeClr val="dk1"/>
                </a:solidFill>
                <a:latin typeface="Corbel"/>
                <a:ea typeface="DejaVu Sans"/>
              </a:rPr>
              <a:t> (seuil de décision). </a:t>
            </a:r>
            <a:endParaRPr b="0" lang="fr-FR" sz="1200" spc="-1" strike="noStrike">
              <a:solidFill>
                <a:srgbClr val="000000"/>
              </a:solidFill>
              <a:latin typeface="Arial"/>
            </a:endParaRPr>
          </a:p>
          <a:p>
            <a:pPr>
              <a:lnSpc>
                <a:spcPct val="100000"/>
              </a:lnSpc>
            </a:pPr>
            <a:endParaRPr b="0" lang="fr-FR" sz="1200" spc="-1" strike="noStrike">
              <a:solidFill>
                <a:srgbClr val="000000"/>
              </a:solidFill>
              <a:latin typeface="Arial"/>
            </a:endParaRPr>
          </a:p>
          <a:p>
            <a:pPr>
              <a:lnSpc>
                <a:spcPct val="100000"/>
              </a:lnSpc>
            </a:pPr>
            <a:r>
              <a:rPr b="0" lang="fr-FR" sz="1200" spc="-1" strike="noStrike" u="sng">
                <a:solidFill>
                  <a:schemeClr val="dk1"/>
                </a:solidFill>
                <a:uFillTx/>
                <a:latin typeface="Corbel"/>
                <a:ea typeface="DejaVu Sans"/>
              </a:rPr>
              <a:t>Explication du treshold :</a:t>
            </a:r>
            <a:endParaRPr b="0" lang="fr-FR" sz="1200" spc="-1" strike="noStrike">
              <a:solidFill>
                <a:srgbClr val="000000"/>
              </a:solidFill>
              <a:latin typeface="Arial"/>
            </a:endParaRPr>
          </a:p>
          <a:p>
            <a:pPr>
              <a:lnSpc>
                <a:spcPct val="100000"/>
              </a:lnSpc>
            </a:pPr>
            <a:r>
              <a:rPr b="0" lang="fr-FR" sz="1200" spc="-1" strike="noStrike">
                <a:solidFill>
                  <a:schemeClr val="dk1"/>
                </a:solidFill>
                <a:latin typeface="Corbel"/>
                <a:ea typeface="DejaVu Sans"/>
              </a:rPr>
              <a:t>Le seuil de décision est une valeur que nous fixons et qui va limiter qu’une valeur appartient à la classe 0 ou à la classe 1.</a:t>
            </a:r>
            <a:endParaRPr b="0" lang="fr-FR" sz="1200" spc="-1" strike="noStrike">
              <a:solidFill>
                <a:srgbClr val="000000"/>
              </a:solidFill>
              <a:latin typeface="Arial"/>
            </a:endParaRPr>
          </a:p>
        </p:txBody>
      </p:sp>
      <p:grpSp>
        <p:nvGrpSpPr>
          <p:cNvPr id="220" name="Groupe 20"/>
          <p:cNvGrpSpPr/>
          <p:nvPr/>
        </p:nvGrpSpPr>
        <p:grpSpPr>
          <a:xfrm>
            <a:off x="7009560" y="866160"/>
            <a:ext cx="5034600" cy="2072520"/>
            <a:chOff x="7009560" y="866160"/>
            <a:chExt cx="5034600" cy="2072520"/>
          </a:xfrm>
        </p:grpSpPr>
        <p:grpSp>
          <p:nvGrpSpPr>
            <p:cNvPr id="221" name="Groupe 6"/>
            <p:cNvGrpSpPr/>
            <p:nvPr/>
          </p:nvGrpSpPr>
          <p:grpSpPr>
            <a:xfrm>
              <a:off x="7009560" y="2044080"/>
              <a:ext cx="5034600" cy="894600"/>
              <a:chOff x="7009560" y="2044080"/>
              <a:chExt cx="5034600" cy="894600"/>
            </a:xfrm>
          </p:grpSpPr>
          <p:grpSp>
            <p:nvGrpSpPr>
              <p:cNvPr id="222" name="Groupe 7"/>
              <p:cNvGrpSpPr/>
              <p:nvPr/>
            </p:nvGrpSpPr>
            <p:grpSpPr>
              <a:xfrm>
                <a:off x="7009560" y="2044440"/>
                <a:ext cx="5034600" cy="513360"/>
                <a:chOff x="7009560" y="2044440"/>
                <a:chExt cx="5034600" cy="513360"/>
              </a:xfrm>
            </p:grpSpPr>
            <p:grpSp>
              <p:nvGrpSpPr>
                <p:cNvPr id="223" name="Groupe 12"/>
                <p:cNvGrpSpPr/>
                <p:nvPr/>
              </p:nvGrpSpPr>
              <p:grpSpPr>
                <a:xfrm>
                  <a:off x="7009560" y="2273040"/>
                  <a:ext cx="5034600" cy="284760"/>
                  <a:chOff x="7009560" y="2273040"/>
                  <a:chExt cx="5034600" cy="284760"/>
                </a:xfrm>
              </p:grpSpPr>
              <p:cxnSp>
                <p:nvCxnSpPr>
                  <p:cNvPr id="224" name="Connecteur droit 14"/>
                  <p:cNvCxnSpPr/>
                  <p:nvPr/>
                </p:nvCxnSpPr>
                <p:spPr>
                  <a:xfrm>
                    <a:off x="7275960" y="2368080"/>
                    <a:ext cx="4525560" cy="1080"/>
                  </a:xfrm>
                  <a:prstGeom prst="straightConnector1">
                    <a:avLst/>
                  </a:prstGeom>
                  <a:ln cap="rnd" w="0">
                    <a:solidFill>
                      <a:srgbClr val="000000"/>
                    </a:solidFill>
                  </a:ln>
                </p:spPr>
              </p:cxnSp>
              <p:sp>
                <p:nvSpPr>
                  <p:cNvPr id="225" name="Zone de texte 60"/>
                  <p:cNvSpPr/>
                  <p:nvPr/>
                </p:nvSpPr>
                <p:spPr>
                  <a:xfrm>
                    <a:off x="7009560" y="2273040"/>
                    <a:ext cx="253080" cy="284760"/>
                  </a:xfrm>
                  <a:prstGeom prst="rect">
                    <a:avLst/>
                  </a:prstGeom>
                  <a:solidFill>
                    <a:schemeClr val="lt1"/>
                  </a:solidFill>
                  <a:ln w="6350">
                    <a:solidFill>
                      <a:srgbClr val="000000"/>
                    </a:solidFill>
                    <a:round/>
                  </a:ln>
                </p:spPr>
                <p:style>
                  <a:lnRef idx="0"/>
                  <a:fillRef idx="0"/>
                  <a:effectRef idx="0"/>
                  <a:fontRef idx="minor"/>
                </p:style>
                <p:txBody>
                  <a:bodyPr numCol="1" spcCol="0" wrap="none" lIns="90000" rIns="90000" tIns="45000" bIns="45000" anchor="t">
                    <a:noAutofit/>
                  </a:bodyPr>
                  <a:p>
                    <a:pPr>
                      <a:lnSpc>
                        <a:spcPct val="115000"/>
                      </a:lnSpc>
                      <a:spcBef>
                        <a:spcPts val="499"/>
                      </a:spcBef>
                    </a:pPr>
                    <a:r>
                      <a:rPr b="0" lang="fr-FR" sz="1000" spc="-1" strike="noStrike">
                        <a:solidFill>
                          <a:srgbClr val="000000"/>
                        </a:solidFill>
                        <a:latin typeface="Calibri"/>
                        <a:ea typeface="Times New Roman"/>
                      </a:rPr>
                      <a:t>0</a:t>
                    </a:r>
                    <a:endParaRPr b="0" lang="fr-FR" sz="1000" spc="-1" strike="noStrike">
                      <a:solidFill>
                        <a:srgbClr val="000000"/>
                      </a:solidFill>
                      <a:latin typeface="Arial"/>
                    </a:endParaRPr>
                  </a:p>
                </p:txBody>
              </p:sp>
              <p:sp>
                <p:nvSpPr>
                  <p:cNvPr id="226" name="Zone de texte 61"/>
                  <p:cNvSpPr/>
                  <p:nvPr/>
                </p:nvSpPr>
                <p:spPr>
                  <a:xfrm>
                    <a:off x="11791080" y="2273040"/>
                    <a:ext cx="253080" cy="284760"/>
                  </a:xfrm>
                  <a:prstGeom prst="rect">
                    <a:avLst/>
                  </a:prstGeom>
                  <a:solidFill>
                    <a:schemeClr val="lt1"/>
                  </a:solidFill>
                  <a:ln w="6350">
                    <a:solidFill>
                      <a:srgbClr val="000000"/>
                    </a:solidFill>
                    <a:round/>
                  </a:ln>
                </p:spPr>
                <p:style>
                  <a:lnRef idx="0"/>
                  <a:fillRef idx="0"/>
                  <a:effectRef idx="0"/>
                  <a:fontRef idx="minor"/>
                </p:style>
                <p:txBody>
                  <a:bodyPr numCol="1" spcCol="0" wrap="none" lIns="90000" rIns="90000" tIns="45000" bIns="45000" anchor="t">
                    <a:noAutofit/>
                  </a:bodyPr>
                  <a:p>
                    <a:pPr>
                      <a:lnSpc>
                        <a:spcPct val="115000"/>
                      </a:lnSpc>
                      <a:spcBef>
                        <a:spcPts val="499"/>
                      </a:spcBef>
                    </a:pPr>
                    <a:r>
                      <a:rPr b="0" lang="fr-FR" sz="1000" spc="-1" strike="noStrike">
                        <a:solidFill>
                          <a:srgbClr val="000000"/>
                        </a:solidFill>
                        <a:latin typeface="Calibri"/>
                        <a:ea typeface="Times New Roman"/>
                      </a:rPr>
                      <a:t>1</a:t>
                    </a:r>
                    <a:endParaRPr b="0" lang="fr-FR" sz="1000" spc="-1" strike="noStrike">
                      <a:solidFill>
                        <a:srgbClr val="000000"/>
                      </a:solidFill>
                      <a:latin typeface="Arial"/>
                    </a:endParaRPr>
                  </a:p>
                </p:txBody>
              </p:sp>
            </p:grpSp>
            <p:sp>
              <p:nvSpPr>
                <p:cNvPr id="227" name="Zone de texte 63"/>
                <p:cNvSpPr/>
                <p:nvPr/>
              </p:nvSpPr>
              <p:spPr>
                <a:xfrm>
                  <a:off x="9981360" y="2044440"/>
                  <a:ext cx="413640" cy="284760"/>
                </a:xfrm>
                <a:prstGeom prst="rect">
                  <a:avLst/>
                </a:prstGeom>
                <a:gradFill rotWithShape="0">
                  <a:gsLst>
                    <a:gs pos="0">
                      <a:srgbClr val="bcdaf5"/>
                    </a:gs>
                    <a:gs pos="100000">
                      <a:srgbClr val="78bcef"/>
                    </a:gs>
                  </a:gsLst>
                  <a:lin ang="5400000"/>
                </a:gradFill>
                <a:ln cap="rnd">
                  <a:solidFill>
                    <a:srgbClr val="add2f3"/>
                  </a:solidFill>
                  <a:round/>
                </a:ln>
              </p:spPr>
              <p:style>
                <a:lnRef idx="1">
                  <a:schemeClr val="accent1"/>
                </a:lnRef>
                <a:fillRef idx="2">
                  <a:schemeClr val="accent1"/>
                </a:fillRef>
                <a:effectRef idx="1">
                  <a:schemeClr val="accent1"/>
                </a:effectRef>
                <a:fontRef idx="minor"/>
              </p:style>
              <p:txBody>
                <a:bodyPr numCol="1" spcCol="0" wrap="none" lIns="90000" rIns="90000" tIns="45000" bIns="45000" anchor="t">
                  <a:noAutofit/>
                </a:bodyPr>
                <a:p>
                  <a:pPr>
                    <a:lnSpc>
                      <a:spcPct val="115000"/>
                    </a:lnSpc>
                    <a:spcBef>
                      <a:spcPts val="499"/>
                    </a:spcBef>
                  </a:pPr>
                  <a:r>
                    <a:rPr b="0" lang="fr-FR" sz="1000" spc="-1" strike="noStrike">
                      <a:solidFill>
                        <a:schemeClr val="dk1"/>
                      </a:solidFill>
                      <a:latin typeface="Corbel"/>
                      <a:ea typeface="Times New Roman"/>
                    </a:rPr>
                    <a:t>0.65</a:t>
                  </a:r>
                  <a:endParaRPr b="0" lang="fr-FR" sz="1000" spc="-1" strike="noStrike">
                    <a:solidFill>
                      <a:srgbClr val="000000"/>
                    </a:solidFill>
                    <a:latin typeface="Arial"/>
                  </a:endParaRPr>
                </a:p>
              </p:txBody>
            </p:sp>
          </p:grpSp>
          <p:cxnSp>
            <p:nvCxnSpPr>
              <p:cNvPr id="228" name="Connecteur droit 8"/>
              <p:cNvCxnSpPr/>
              <p:nvPr/>
            </p:nvCxnSpPr>
            <p:spPr>
              <a:xfrm>
                <a:off x="9533160" y="2044080"/>
                <a:ext cx="1080" cy="591840"/>
              </a:xfrm>
              <a:prstGeom prst="straightConnector1">
                <a:avLst/>
              </a:prstGeom>
              <a:ln cap="rnd" w="0">
                <a:solidFill>
                  <a:srgbClr val="d64a3b"/>
                </a:solidFill>
              </a:ln>
            </p:spPr>
          </p:cxnSp>
          <p:cxnSp>
            <p:nvCxnSpPr>
              <p:cNvPr id="229" name="Connecteur droit 9"/>
              <p:cNvCxnSpPr/>
              <p:nvPr/>
            </p:nvCxnSpPr>
            <p:spPr>
              <a:xfrm>
                <a:off x="10743120" y="2053800"/>
                <a:ext cx="1080" cy="591480"/>
              </a:xfrm>
              <a:prstGeom prst="straightConnector1">
                <a:avLst/>
              </a:prstGeom>
              <a:ln cap="rnd" w="0">
                <a:solidFill>
                  <a:srgbClr val="80c34f"/>
                </a:solidFill>
              </a:ln>
            </p:spPr>
          </p:cxnSp>
          <p:sp>
            <p:nvSpPr>
              <p:cNvPr id="230" name="Zone de texte 199"/>
              <p:cNvSpPr/>
              <p:nvPr/>
            </p:nvSpPr>
            <p:spPr>
              <a:xfrm>
                <a:off x="9076320" y="2644560"/>
                <a:ext cx="984960" cy="284760"/>
              </a:xfrm>
              <a:prstGeom prst="rect">
                <a:avLst/>
              </a:prstGeom>
              <a:gradFill rotWithShape="0">
                <a:gsLst>
                  <a:gs pos="0">
                    <a:srgbClr val="ebbdbb"/>
                  </a:gs>
                  <a:gs pos="100000">
                    <a:srgbClr val="dd817b"/>
                  </a:gs>
                </a:gsLst>
                <a:lin ang="5400000"/>
              </a:gradFill>
              <a:ln cap="rnd">
                <a:solidFill>
                  <a:srgbClr val="e7b1af"/>
                </a:solidFill>
                <a:round/>
              </a:ln>
            </p:spPr>
            <p:style>
              <a:lnRef idx="1">
                <a:schemeClr val="accent4"/>
              </a:lnRef>
              <a:fillRef idx="2">
                <a:schemeClr val="accent4"/>
              </a:fillRef>
              <a:effectRef idx="1">
                <a:schemeClr val="accent4"/>
              </a:effectRef>
              <a:fontRef idx="minor"/>
            </p:style>
            <p:txBody>
              <a:bodyPr numCol="1" spcCol="0" wrap="none" lIns="90000" rIns="90000" tIns="45000" bIns="45000" anchor="t">
                <a:noAutofit/>
              </a:bodyPr>
              <a:p>
                <a:pPr>
                  <a:lnSpc>
                    <a:spcPct val="115000"/>
                  </a:lnSpc>
                  <a:spcBef>
                    <a:spcPts val="499"/>
                  </a:spcBef>
                </a:pPr>
                <a:r>
                  <a:rPr b="0" lang="fr-FR" sz="1000" spc="-1" strike="noStrike">
                    <a:solidFill>
                      <a:schemeClr val="dk1"/>
                    </a:solidFill>
                    <a:latin typeface="Corbel"/>
                    <a:ea typeface="Times New Roman"/>
                  </a:rPr>
                  <a:t>Threshold = 0.5</a:t>
                </a:r>
                <a:endParaRPr b="0" lang="fr-FR" sz="1000" spc="-1" strike="noStrike">
                  <a:solidFill>
                    <a:srgbClr val="000000"/>
                  </a:solidFill>
                  <a:latin typeface="Arial"/>
                </a:endParaRPr>
              </a:p>
            </p:txBody>
          </p:sp>
          <p:sp>
            <p:nvSpPr>
              <p:cNvPr id="231" name="Zone de texte 200"/>
              <p:cNvSpPr/>
              <p:nvPr/>
            </p:nvSpPr>
            <p:spPr>
              <a:xfrm>
                <a:off x="10285920" y="2653920"/>
                <a:ext cx="1049760" cy="284760"/>
              </a:xfrm>
              <a:prstGeom prst="rect">
                <a:avLst/>
              </a:prstGeom>
              <a:gradFill rotWithShape="0">
                <a:gsLst>
                  <a:gs pos="0">
                    <a:srgbClr val="c9e2bd"/>
                  </a:gs>
                  <a:gs pos="100000">
                    <a:srgbClr val="9dce83"/>
                  </a:gs>
                </a:gsLst>
                <a:lin ang="5400000"/>
              </a:gradFill>
              <a:ln cap="rnd">
                <a:solidFill>
                  <a:srgbClr val="c0ddb2"/>
                </a:solidFill>
                <a:round/>
              </a:ln>
            </p:spPr>
            <p:style>
              <a:lnRef idx="1">
                <a:schemeClr val="accent2"/>
              </a:lnRef>
              <a:fillRef idx="2">
                <a:schemeClr val="accent2"/>
              </a:fillRef>
              <a:effectRef idx="1">
                <a:schemeClr val="accent2"/>
              </a:effectRef>
              <a:fontRef idx="minor"/>
            </p:style>
            <p:txBody>
              <a:bodyPr numCol="1" spcCol="0" wrap="none" lIns="90000" rIns="90000" tIns="45000" bIns="45000" anchor="t">
                <a:noAutofit/>
              </a:bodyPr>
              <a:p>
                <a:pPr>
                  <a:lnSpc>
                    <a:spcPct val="115000"/>
                  </a:lnSpc>
                  <a:spcBef>
                    <a:spcPts val="499"/>
                  </a:spcBef>
                </a:pPr>
                <a:r>
                  <a:rPr b="0" lang="fr-FR" sz="1000" spc="-1" strike="noStrike">
                    <a:solidFill>
                      <a:schemeClr val="dk1"/>
                    </a:solidFill>
                    <a:latin typeface="Corbel"/>
                    <a:ea typeface="Times New Roman"/>
                  </a:rPr>
                  <a:t>Threshold = 0.75</a:t>
                </a:r>
                <a:endParaRPr b="0" lang="fr-FR" sz="1000" spc="-1" strike="noStrike">
                  <a:solidFill>
                    <a:srgbClr val="000000"/>
                  </a:solidFill>
                  <a:latin typeface="Arial"/>
                </a:endParaRPr>
              </a:p>
            </p:txBody>
          </p:sp>
        </p:grpSp>
        <p:sp>
          <p:nvSpPr>
            <p:cNvPr id="232" name="Rectangle : coins arrondis 17"/>
            <p:cNvSpPr/>
            <p:nvPr/>
          </p:nvSpPr>
          <p:spPr>
            <a:xfrm>
              <a:off x="8968320" y="866160"/>
              <a:ext cx="2365920" cy="379800"/>
            </a:xfrm>
            <a:prstGeom prst="roundRect">
              <a:avLst>
                <a:gd name="adj" fmla="val 5213"/>
              </a:avLst>
            </a:prstGeom>
            <a:gradFill rotWithShape="0">
              <a:gsLst>
                <a:gs pos="0">
                  <a:srgbClr val="f1d4bd"/>
                </a:gs>
                <a:gs pos="100000">
                  <a:srgbClr val="e6b17c"/>
                </a:gs>
              </a:gsLst>
              <a:lin ang="5400000"/>
            </a:gradFill>
            <a:ln cap="rnd">
              <a:solidFill>
                <a:srgbClr val="eecbaf"/>
              </a:solidFill>
              <a:round/>
            </a:ln>
          </p:spPr>
          <p:style>
            <a:lnRef idx="1">
              <a:schemeClr val="accent3"/>
            </a:lnRef>
            <a:fillRef idx="2">
              <a:schemeClr val="accent3"/>
            </a:fillRef>
            <a:effectRef idx="1">
              <a:schemeClr val="accent3"/>
            </a:effectRef>
            <a:fontRef idx="minor"/>
          </p:style>
          <p:txBody>
            <a:bodyPr lIns="90000" rIns="90000" tIns="45000" bIns="45000" anchor="ctr">
              <a:noAutofit/>
            </a:bodyPr>
            <a:p>
              <a:pPr>
                <a:lnSpc>
                  <a:spcPct val="100000"/>
                </a:lnSpc>
              </a:pPr>
              <a:r>
                <a:rPr b="1" lang="fr-FR" sz="1200" spc="-1" strike="noStrike">
                  <a:solidFill>
                    <a:schemeClr val="dk1"/>
                  </a:solidFill>
                  <a:latin typeface="Corbel"/>
                  <a:ea typeface="DejaVu Sans"/>
                </a:rPr>
                <a:t>Exemple de valeur de prédiction</a:t>
              </a:r>
              <a:endParaRPr b="0" lang="fr-FR" sz="1200" spc="-1" strike="noStrike">
                <a:solidFill>
                  <a:srgbClr val="000000"/>
                </a:solidFill>
                <a:latin typeface="Arial"/>
              </a:endParaRPr>
            </a:p>
          </p:txBody>
        </p:sp>
        <p:cxnSp>
          <p:nvCxnSpPr>
            <p:cNvPr id="233" name="Connecteur droit avec flèche 19"/>
            <p:cNvCxnSpPr>
              <a:stCxn id="232" idx="2"/>
              <a:endCxn id="227" idx="0"/>
            </p:cNvCxnSpPr>
            <p:nvPr/>
          </p:nvCxnSpPr>
          <p:spPr>
            <a:xfrm>
              <a:off x="10151280" y="1245960"/>
              <a:ext cx="37080" cy="798840"/>
            </a:xfrm>
            <a:prstGeom prst="straightConnector1">
              <a:avLst/>
            </a:prstGeom>
            <a:ln cap="rnd" w="0">
              <a:solidFill>
                <a:srgbClr val="e29d3e"/>
              </a:solidFill>
              <a:tailEnd len="med" type="triangle" w="med"/>
            </a:ln>
          </p:spPr>
        </p:cxnSp>
      </p:grpSp>
      <p:grpSp>
        <p:nvGrpSpPr>
          <p:cNvPr id="234" name="Groupe 22"/>
          <p:cNvGrpSpPr/>
          <p:nvPr/>
        </p:nvGrpSpPr>
        <p:grpSpPr>
          <a:xfrm>
            <a:off x="3854880" y="3333600"/>
            <a:ext cx="5112720" cy="3377160"/>
            <a:chOff x="3854880" y="3333600"/>
            <a:chExt cx="5112720" cy="3377160"/>
          </a:xfrm>
        </p:grpSpPr>
        <p:pic>
          <p:nvPicPr>
            <p:cNvPr id="235" name="Image 3" descr=""/>
            <p:cNvPicPr/>
            <p:nvPr/>
          </p:nvPicPr>
          <p:blipFill>
            <a:blip r:embed="rId1"/>
            <a:stretch/>
          </p:blipFill>
          <p:spPr>
            <a:xfrm>
              <a:off x="3854880" y="3697560"/>
              <a:ext cx="5112720" cy="3013200"/>
            </a:xfrm>
            <a:prstGeom prst="rect">
              <a:avLst/>
            </a:prstGeom>
            <a:ln w="0">
              <a:noFill/>
            </a:ln>
          </p:spPr>
        </p:pic>
        <p:sp>
          <p:nvSpPr>
            <p:cNvPr id="236" name="Rectangle : coins arrondis 21"/>
            <p:cNvSpPr/>
            <p:nvPr/>
          </p:nvSpPr>
          <p:spPr>
            <a:xfrm>
              <a:off x="5473440" y="3333600"/>
              <a:ext cx="1874880" cy="367200"/>
            </a:xfrm>
            <a:prstGeom prst="roundRect">
              <a:avLst>
                <a:gd name="adj" fmla="val 5213"/>
              </a:avLst>
            </a:prstGeom>
            <a:gradFill rotWithShape="0">
              <a:gsLst>
                <a:gs pos="0">
                  <a:srgbClr val="b2b2b2"/>
                </a:gs>
                <a:gs pos="100000">
                  <a:srgbClr val="727272"/>
                </a:gs>
              </a:gsLst>
              <a:lin ang="5400000"/>
            </a:gradFill>
            <a:ln cap="rnd">
              <a:solidFill>
                <a:srgbClr val="ababab"/>
              </a:solidFill>
              <a:round/>
            </a:ln>
          </p:spPr>
          <p:style>
            <a:lnRef idx="1">
              <a:schemeClr val="dk1"/>
            </a:lnRef>
            <a:fillRef idx="2">
              <a:schemeClr val="dk1"/>
            </a:fillRef>
            <a:effectRef idx="1">
              <a:schemeClr val="dk1"/>
            </a:effectRef>
            <a:fontRef idx="minor"/>
          </p:style>
          <p:txBody>
            <a:bodyPr lIns="90000" rIns="90000" tIns="45000" bIns="45000" anchor="ctr">
              <a:noAutofit/>
            </a:bodyPr>
            <a:p>
              <a:pPr>
                <a:lnSpc>
                  <a:spcPct val="100000"/>
                </a:lnSpc>
              </a:pPr>
              <a:r>
                <a:rPr b="1" lang="fr-FR" sz="1200" spc="-1" strike="noStrike">
                  <a:solidFill>
                    <a:schemeClr val="dk1"/>
                  </a:solidFill>
                  <a:latin typeface="Corbel"/>
                  <a:ea typeface="DejaVu Sans"/>
                </a:rPr>
                <a:t>Courbe Précision/Rappel</a:t>
              </a:r>
              <a:endParaRPr b="0" lang="fr-FR" sz="1200" spc="-1" strike="noStrike">
                <a:solidFill>
                  <a:srgbClr val="000000"/>
                </a:solidFill>
                <a:latin typeface="Arial"/>
              </a:endParaRPr>
            </a:p>
          </p:txBody>
        </p:sp>
      </p:grpSp>
      <p:sp>
        <p:nvSpPr>
          <p:cNvPr id="237" name="Rectangle : coins arrondis 23"/>
          <p:cNvSpPr/>
          <p:nvPr/>
        </p:nvSpPr>
        <p:spPr>
          <a:xfrm>
            <a:off x="9032040" y="3961800"/>
            <a:ext cx="1897200" cy="2485080"/>
          </a:xfrm>
          <a:prstGeom prst="roundRect">
            <a:avLst>
              <a:gd name="adj" fmla="val 4402"/>
            </a:avLst>
          </a:prstGeom>
          <a:gradFill rotWithShape="0">
            <a:gsLst>
              <a:gs pos="0">
                <a:srgbClr val="c9e2bd"/>
              </a:gs>
              <a:gs pos="100000">
                <a:srgbClr val="9dce83"/>
              </a:gs>
            </a:gsLst>
            <a:lin ang="5400000"/>
          </a:gradFill>
          <a:ln cap="rnd">
            <a:solidFill>
              <a:srgbClr val="c0ddb2"/>
            </a:solidFill>
            <a:round/>
          </a:ln>
        </p:spPr>
        <p:style>
          <a:lnRef idx="1">
            <a:schemeClr val="accent2"/>
          </a:lnRef>
          <a:fillRef idx="2">
            <a:schemeClr val="accent2"/>
          </a:fillRef>
          <a:effectRef idx="1">
            <a:schemeClr val="accent2"/>
          </a:effectRef>
          <a:fontRef idx="minor"/>
        </p:style>
        <p:txBody>
          <a:bodyPr lIns="90000" rIns="90000" tIns="45000" bIns="45000" anchor="ctr">
            <a:noAutofit/>
          </a:bodyPr>
          <a:p>
            <a:pPr algn="ctr">
              <a:lnSpc>
                <a:spcPct val="100000"/>
              </a:lnSpc>
            </a:pPr>
            <a:r>
              <a:rPr b="0" i="1" lang="fr-FR" sz="1100" spc="-1" strike="noStrike">
                <a:solidFill>
                  <a:schemeClr val="dk1"/>
                </a:solidFill>
                <a:latin typeface="Corbel"/>
                <a:ea typeface="DejaVu Sans"/>
              </a:rPr>
              <a:t>On constate que le meilleur compromis que l’on pourrait trouver en réglant la valeur du seuil est :</a:t>
            </a:r>
            <a:endParaRPr b="0" lang="fr-FR" sz="1100" spc="-1" strike="noStrike">
              <a:solidFill>
                <a:srgbClr val="000000"/>
              </a:solidFill>
              <a:latin typeface="Arial"/>
            </a:endParaRPr>
          </a:p>
          <a:p>
            <a:pPr algn="ctr">
              <a:lnSpc>
                <a:spcPct val="100000"/>
              </a:lnSpc>
            </a:pPr>
            <a:r>
              <a:rPr b="0" i="1" lang="fr-FR" sz="1100" spc="-1" strike="noStrike">
                <a:solidFill>
                  <a:schemeClr val="dk1"/>
                </a:solidFill>
                <a:latin typeface="Corbel"/>
                <a:ea typeface="DejaVu Sans"/>
              </a:rPr>
              <a:t>Precision : ≈0.35</a:t>
            </a:r>
            <a:endParaRPr b="0" lang="fr-FR" sz="1100" spc="-1" strike="noStrike">
              <a:solidFill>
                <a:srgbClr val="000000"/>
              </a:solidFill>
              <a:latin typeface="Arial"/>
            </a:endParaRPr>
          </a:p>
          <a:p>
            <a:pPr algn="ctr">
              <a:lnSpc>
                <a:spcPct val="100000"/>
              </a:lnSpc>
            </a:pPr>
            <a:r>
              <a:rPr b="0" i="1" lang="fr-FR" sz="1100" spc="-1" strike="noStrike">
                <a:solidFill>
                  <a:schemeClr val="dk1"/>
                </a:solidFill>
                <a:latin typeface="Corbel"/>
                <a:ea typeface="DejaVu Sans"/>
              </a:rPr>
              <a:t>Recall : ≈0.4</a:t>
            </a:r>
            <a:endParaRPr b="0" lang="fr-FR" sz="1100" spc="-1" strike="noStrike">
              <a:solidFill>
                <a:srgbClr val="000000"/>
              </a:solidFill>
              <a:latin typeface="Arial"/>
            </a:endParaRPr>
          </a:p>
          <a:p>
            <a:pPr algn="ctr">
              <a:lnSpc>
                <a:spcPct val="100000"/>
              </a:lnSpc>
            </a:pPr>
            <a:endParaRPr b="0" lang="fr-FR" sz="11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45" dur="indefinite" restart="never" nodeType="tmRoot">
          <p:childTnLst>
            <p:seq>
              <p:cTn id="46" dur="indefinite" nodeType="mainSeq">
                <p:childTnLst>
                  <p:par>
                    <p:cTn id="47" fill="hold">
                      <p:stCondLst>
                        <p:cond delay="indefinite"/>
                      </p:stCondLst>
                      <p:childTnLst>
                        <p:par>
                          <p:cTn id="48" fill="hold">
                            <p:stCondLst>
                              <p:cond delay="0"/>
                            </p:stCondLst>
                            <p:childTnLst>
                              <p:par>
                                <p:cTn id="49" nodeType="clickEffect" fill="hold" presetClass="entr" presetID="1">
                                  <p:stCondLst>
                                    <p:cond delay="0"/>
                                  </p:stCondLst>
                                  <p:childTnLst>
                                    <p:set>
                                      <p:cBhvr>
                                        <p:cTn id="50" dur="1" fill="hold">
                                          <p:stCondLst>
                                            <p:cond delay="0"/>
                                          </p:stCondLst>
                                        </p:cTn>
                                        <p:tgtEl>
                                          <p:spTgt spid="234"/>
                                        </p:tgtEl>
                                        <p:attrNameLst>
                                          <p:attrName>style.visibility</p:attrName>
                                        </p:attrNameLst>
                                      </p:cBhvr>
                                      <p:to>
                                        <p:strVal val="visible"/>
                                      </p:to>
                                    </p:set>
                                  </p:childTnLst>
                                </p:cTn>
                              </p:par>
                              <p:par>
                                <p:cTn id="51" nodeType="withEffect" fill="hold" presetClass="entr" presetID="1">
                                  <p:stCondLst>
                                    <p:cond delay="0"/>
                                  </p:stCondLst>
                                  <p:childTnLst>
                                    <p:set>
                                      <p:cBhvr>
                                        <p:cTn id="52" dur="1" fill="hold">
                                          <p:stCondLst>
                                            <p:cond delay="0"/>
                                          </p:stCondLst>
                                        </p:cTn>
                                        <p:tgtEl>
                                          <p:spTgt spid="23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Rectangle : coins arrondis 3"/>
          <p:cNvSpPr/>
          <p:nvPr/>
        </p:nvSpPr>
        <p:spPr>
          <a:xfrm>
            <a:off x="1972080" y="2754720"/>
            <a:ext cx="8246880" cy="1347480"/>
          </a:xfrm>
          <a:prstGeom prst="roundRect">
            <a:avLst>
              <a:gd name="adj" fmla="val 16667"/>
            </a:avLst>
          </a:prstGeom>
          <a:solidFill>
            <a:schemeClr val="accent5">
              <a:lumMod val="40000"/>
              <a:lumOff val="60000"/>
            </a:schemeClr>
          </a:solidFill>
          <a:ln cap="rnd">
            <a:solidFill>
              <a:srgbClr val="c0ddb2"/>
            </a:solidFill>
            <a:round/>
          </a:ln>
          <a:scene3d>
            <a:camera prst="orthographicFront"/>
            <a:lightRig dir="t" rig="threePt"/>
          </a:scene3d>
          <a:sp3d>
            <a:bevelT prst="riblet" w="101600"/>
          </a:sp3d>
        </p:spPr>
        <p:style>
          <a:lnRef idx="1">
            <a:schemeClr val="accent2"/>
          </a:lnRef>
          <a:fillRef idx="2">
            <a:schemeClr val="accent2"/>
          </a:fillRef>
          <a:effectRef idx="1">
            <a:schemeClr val="accent2"/>
          </a:effectRef>
          <a:fontRef idx="minor"/>
        </p:style>
        <p:txBody>
          <a:bodyPr lIns="90000" rIns="90000" tIns="45000" bIns="45000" anchor="ctr">
            <a:noAutofit/>
          </a:bodyPr>
          <a:p>
            <a:pPr algn="ctr">
              <a:lnSpc>
                <a:spcPct val="100000"/>
              </a:lnSpc>
            </a:pPr>
            <a:r>
              <a:rPr b="0" lang="fr-FR" sz="3600" spc="-1" strike="noStrike">
                <a:solidFill>
                  <a:schemeClr val="dk1"/>
                </a:solidFill>
                <a:latin typeface="Corbel"/>
                <a:ea typeface="DejaVu Sans"/>
              </a:rPr>
              <a:t>IV – DASHBOARD</a:t>
            </a:r>
            <a:endParaRPr b="0" lang="fr-FR" sz="3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Rectangle : coins arrondis 3"/>
          <p:cNvSpPr/>
          <p:nvPr/>
        </p:nvSpPr>
        <p:spPr>
          <a:xfrm>
            <a:off x="7991280" y="687600"/>
            <a:ext cx="4140360" cy="1028880"/>
          </a:xfrm>
          <a:prstGeom prst="roundRect">
            <a:avLst>
              <a:gd name="adj" fmla="val 4402"/>
            </a:avLst>
          </a:prstGeom>
          <a:solidFill>
            <a:schemeClr val="bg1">
              <a:lumMod val="95000"/>
            </a:schemeClr>
          </a:solidFill>
          <a:ln cap="rnd">
            <a:solidFill>
              <a:srgbClr val="ababab"/>
            </a:solidFill>
            <a:round/>
          </a:ln>
        </p:spPr>
        <p:style>
          <a:lnRef idx="1">
            <a:schemeClr val="dk1"/>
          </a:lnRef>
          <a:fillRef idx="2">
            <a:schemeClr val="dk1"/>
          </a:fillRef>
          <a:effectRef idx="1">
            <a:schemeClr val="dk1"/>
          </a:effectRef>
          <a:fontRef idx="minor"/>
        </p:style>
        <p:txBody>
          <a:bodyPr lIns="90000" rIns="90000" tIns="45000" bIns="45000" anchor="ctr">
            <a:noAutofit/>
          </a:bodyPr>
          <a:p>
            <a:pPr algn="ctr">
              <a:lnSpc>
                <a:spcPct val="100000"/>
              </a:lnSpc>
            </a:pPr>
            <a:r>
              <a:rPr b="1" lang="fr-FR" sz="1200" spc="-1" strike="noStrike">
                <a:solidFill>
                  <a:schemeClr val="dk1"/>
                </a:solidFill>
                <a:latin typeface="Corbel"/>
                <a:ea typeface="DejaVu Sans"/>
              </a:rPr>
              <a:t>Streamlit</a:t>
            </a:r>
            <a:endParaRPr b="0" lang="fr-FR" sz="1200" spc="-1" strike="noStrike">
              <a:solidFill>
                <a:srgbClr val="000000"/>
              </a:solidFill>
              <a:latin typeface="Arial"/>
            </a:endParaRPr>
          </a:p>
          <a:p>
            <a:pPr algn="ctr">
              <a:lnSpc>
                <a:spcPct val="100000"/>
              </a:lnSpc>
            </a:pPr>
            <a:r>
              <a:rPr b="1" i="1" lang="fr-FR" sz="1000" spc="-1" strike="noStrike">
                <a:solidFill>
                  <a:srgbClr val="222222"/>
                </a:solidFill>
                <a:latin typeface="inherit"/>
                <a:ea typeface="DejaVu Sans"/>
              </a:rPr>
              <a:t>Streamlit</a:t>
            </a:r>
            <a:r>
              <a:rPr b="0" i="1" lang="fr-FR" sz="1000" spc="-1" strike="noStrike">
                <a:solidFill>
                  <a:srgbClr val="222222"/>
                </a:solidFill>
                <a:latin typeface="inherit"/>
                <a:ea typeface="DejaVu Sans"/>
              </a:rPr>
              <a:t> est une librairie python qui permet de coder la partie Frontend par l’intermédiaire de WebSocket, mais à l’avantage d’intégrer Tornado, un équivalent à Flask, pour servir les données HTTP.</a:t>
            </a:r>
            <a:endParaRPr b="0" lang="fr-FR" sz="1000" spc="-1" strike="noStrike">
              <a:solidFill>
                <a:srgbClr val="000000"/>
              </a:solidFill>
              <a:latin typeface="Arial"/>
            </a:endParaRPr>
          </a:p>
          <a:p>
            <a:pPr algn="ctr">
              <a:lnSpc>
                <a:spcPct val="100000"/>
              </a:lnSpc>
            </a:pPr>
            <a:r>
              <a:rPr b="0" i="1" lang="fr-FR" sz="1000" spc="-1" strike="noStrike">
                <a:solidFill>
                  <a:srgbClr val="222222"/>
                </a:solidFill>
                <a:latin typeface="inherit"/>
                <a:ea typeface="DejaVu Sans"/>
              </a:rPr>
              <a:t>Autrement dit, c’est une solution tout en un, qui a comme autre avantage de fonctionner en Python pur.</a:t>
            </a:r>
            <a:endParaRPr b="0" lang="fr-FR" sz="1000" spc="-1" strike="noStrike">
              <a:solidFill>
                <a:srgbClr val="000000"/>
              </a:solidFill>
              <a:latin typeface="Arial"/>
            </a:endParaRPr>
          </a:p>
        </p:txBody>
      </p:sp>
      <p:sp>
        <p:nvSpPr>
          <p:cNvPr id="240" name="Rectangle : coins arrondis 4"/>
          <p:cNvSpPr/>
          <p:nvPr/>
        </p:nvSpPr>
        <p:spPr>
          <a:xfrm>
            <a:off x="7991280" y="54360"/>
            <a:ext cx="4140360" cy="596520"/>
          </a:xfrm>
          <a:prstGeom prst="roundRect">
            <a:avLst>
              <a:gd name="adj" fmla="val 4402"/>
            </a:avLst>
          </a:prstGeom>
          <a:solidFill>
            <a:schemeClr val="bg1">
              <a:lumMod val="95000"/>
            </a:schemeClr>
          </a:solidFill>
          <a:ln cap="rnd">
            <a:solidFill>
              <a:srgbClr val="ababab"/>
            </a:solidFill>
            <a:round/>
          </a:ln>
        </p:spPr>
        <p:style>
          <a:lnRef idx="1">
            <a:schemeClr val="dk1"/>
          </a:lnRef>
          <a:fillRef idx="2">
            <a:schemeClr val="dk1"/>
          </a:fillRef>
          <a:effectRef idx="1">
            <a:schemeClr val="dk1"/>
          </a:effectRef>
          <a:fontRef idx="minor"/>
        </p:style>
        <p:txBody>
          <a:bodyPr lIns="90000" rIns="90000" tIns="45000" bIns="45000" anchor="ctr">
            <a:noAutofit/>
          </a:bodyPr>
          <a:p>
            <a:pPr algn="ctr">
              <a:lnSpc>
                <a:spcPct val="100000"/>
              </a:lnSpc>
            </a:pPr>
            <a:r>
              <a:rPr b="1" lang="fr-FR" sz="1200" spc="-1" strike="noStrike">
                <a:solidFill>
                  <a:schemeClr val="dk1"/>
                </a:solidFill>
                <a:latin typeface="Corbel"/>
                <a:ea typeface="DejaVu Sans"/>
              </a:rPr>
              <a:t>Flask</a:t>
            </a:r>
            <a:endParaRPr b="0" lang="fr-FR" sz="1200" spc="-1" strike="noStrike">
              <a:solidFill>
                <a:srgbClr val="000000"/>
              </a:solidFill>
              <a:latin typeface="Arial"/>
            </a:endParaRPr>
          </a:p>
          <a:p>
            <a:pPr algn="ctr">
              <a:lnSpc>
                <a:spcPct val="100000"/>
              </a:lnSpc>
            </a:pPr>
            <a:r>
              <a:rPr b="1" i="1" lang="fr-FR" sz="1000" spc="-1" strike="noStrike">
                <a:solidFill>
                  <a:schemeClr val="dk1"/>
                </a:solidFill>
                <a:latin typeface="Corbel"/>
                <a:ea typeface="DejaVu Sans"/>
              </a:rPr>
              <a:t>Flask</a:t>
            </a:r>
            <a:r>
              <a:rPr b="0" i="1" lang="fr-FR" sz="1000" spc="-1" strike="noStrike">
                <a:solidFill>
                  <a:schemeClr val="dk1"/>
                </a:solidFill>
                <a:latin typeface="Corbel"/>
                <a:ea typeface="DejaVu Sans"/>
              </a:rPr>
              <a:t> est un framework web qui permet de réaliser des sites dynamiques, mais nécessite une extension de type Dash pour coder le Frontend.</a:t>
            </a:r>
            <a:endParaRPr b="0" lang="fr-FR" sz="1000" spc="-1" strike="noStrike">
              <a:solidFill>
                <a:srgbClr val="000000"/>
              </a:solidFill>
              <a:latin typeface="Arial"/>
            </a:endParaRPr>
          </a:p>
        </p:txBody>
      </p:sp>
      <p:sp>
        <p:nvSpPr>
          <p:cNvPr id="241" name="Titre 3"/>
          <p:cNvSpPr/>
          <p:nvPr/>
        </p:nvSpPr>
        <p:spPr>
          <a:xfrm>
            <a:off x="1484280" y="0"/>
            <a:ext cx="10017720" cy="106272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1" lang="fr-FR" sz="4000" spc="-1" strike="noStrike">
                <a:solidFill>
                  <a:srgbClr val="000000"/>
                </a:solidFill>
                <a:latin typeface="Corbel"/>
                <a:ea typeface="DejaVu Sans"/>
              </a:rPr>
              <a:t>CONSTRUCTION EN LOCAL</a:t>
            </a:r>
            <a:endParaRPr b="0" lang="fr-FR" sz="4000" spc="-1" strike="noStrike">
              <a:solidFill>
                <a:srgbClr val="000000"/>
              </a:solidFill>
              <a:latin typeface="Arial"/>
            </a:endParaRPr>
          </a:p>
        </p:txBody>
      </p:sp>
      <p:grpSp>
        <p:nvGrpSpPr>
          <p:cNvPr id="242" name="Groupe 37"/>
          <p:cNvGrpSpPr/>
          <p:nvPr/>
        </p:nvGrpSpPr>
        <p:grpSpPr>
          <a:xfrm>
            <a:off x="838080" y="1565640"/>
            <a:ext cx="5115600" cy="4443480"/>
            <a:chOff x="838080" y="1565640"/>
            <a:chExt cx="5115600" cy="4443480"/>
          </a:xfrm>
        </p:grpSpPr>
        <p:sp>
          <p:nvSpPr>
            <p:cNvPr id="243" name="Rectangle : coins arrondis 9"/>
            <p:cNvSpPr/>
            <p:nvPr/>
          </p:nvSpPr>
          <p:spPr>
            <a:xfrm>
              <a:off x="3733560" y="4771080"/>
              <a:ext cx="2220120" cy="1238040"/>
            </a:xfrm>
            <a:prstGeom prst="roundRect">
              <a:avLst>
                <a:gd name="adj" fmla="val 4402"/>
              </a:avLst>
            </a:prstGeom>
            <a:gradFill rotWithShape="0">
              <a:gsLst>
                <a:gs pos="0">
                  <a:srgbClr val="ebbdbb"/>
                </a:gs>
                <a:gs pos="100000">
                  <a:srgbClr val="dd817b"/>
                </a:gs>
              </a:gsLst>
              <a:lin ang="5400000"/>
            </a:gradFill>
            <a:ln cap="rnd">
              <a:solidFill>
                <a:srgbClr val="e7b1af"/>
              </a:solidFill>
              <a:round/>
            </a:ln>
          </p:spPr>
          <p:style>
            <a:lnRef idx="1">
              <a:schemeClr val="accent4"/>
            </a:lnRef>
            <a:fillRef idx="2">
              <a:schemeClr val="accent4"/>
            </a:fillRef>
            <a:effectRef idx="1">
              <a:schemeClr val="accent4"/>
            </a:effectRef>
            <a:fontRef idx="minor"/>
          </p:style>
          <p:txBody>
            <a:bodyPr lIns="90000" rIns="90000" tIns="45000" bIns="45000" anchor="ctr">
              <a:noAutofit/>
            </a:bodyPr>
            <a:p>
              <a:pPr algn="ctr">
                <a:lnSpc>
                  <a:spcPct val="100000"/>
                </a:lnSpc>
              </a:pPr>
              <a:r>
                <a:rPr b="1" lang="fr-FR" sz="1200" spc="-1" strike="noStrike">
                  <a:solidFill>
                    <a:schemeClr val="dk1"/>
                  </a:solidFill>
                  <a:latin typeface="Corbel"/>
                  <a:ea typeface="DejaVu Sans"/>
                </a:rPr>
                <a:t>DASHBOARD avec Streamlit</a:t>
              </a:r>
              <a:endParaRPr b="0" lang="fr-FR" sz="1200" spc="-1" strike="noStrike">
                <a:solidFill>
                  <a:srgbClr val="000000"/>
                </a:solidFill>
                <a:latin typeface="Arial"/>
              </a:endParaRPr>
            </a:p>
            <a:p>
              <a:pPr algn="ctr">
                <a:lnSpc>
                  <a:spcPct val="100000"/>
                </a:lnSpc>
              </a:pPr>
              <a:endParaRPr b="0" lang="fr-FR" sz="1200" spc="-1" strike="noStrike">
                <a:solidFill>
                  <a:srgbClr val="000000"/>
                </a:solidFill>
                <a:latin typeface="Arial"/>
              </a:endParaRPr>
            </a:p>
            <a:p>
              <a:pPr algn="ctr">
                <a:lnSpc>
                  <a:spcPct val="100000"/>
                </a:lnSpc>
              </a:pPr>
              <a:r>
                <a:rPr b="0" lang="fr-FR" sz="1000" spc="-1" strike="noStrike" u="sng">
                  <a:solidFill>
                    <a:srgbClr val="000000"/>
                  </a:solidFill>
                  <a:uFillTx/>
                  <a:latin typeface="Arial"/>
                  <a:ea typeface="DejaVu Sans"/>
                </a:rPr>
                <a:t>URL LOCALE : </a:t>
              </a:r>
              <a:r>
                <a:rPr b="0" lang="fr-FR" sz="1000" spc="-1" strike="noStrike">
                  <a:solidFill>
                    <a:srgbClr val="000000"/>
                  </a:solidFill>
                  <a:latin typeface="Arial"/>
                  <a:ea typeface="DejaVu Sans"/>
                </a:rPr>
                <a:t>http://localhost:8501</a:t>
              </a:r>
              <a:endParaRPr b="0" lang="fr-FR" sz="1000" spc="-1" strike="noStrike">
                <a:solidFill>
                  <a:srgbClr val="000000"/>
                </a:solidFill>
                <a:latin typeface="Arial"/>
              </a:endParaRPr>
            </a:p>
          </p:txBody>
        </p:sp>
        <p:sp>
          <p:nvSpPr>
            <p:cNvPr id="244" name="Rectangle : coins arrondis 10"/>
            <p:cNvSpPr/>
            <p:nvPr/>
          </p:nvSpPr>
          <p:spPr>
            <a:xfrm>
              <a:off x="3733560" y="2185200"/>
              <a:ext cx="2220120" cy="1238040"/>
            </a:xfrm>
            <a:prstGeom prst="roundRect">
              <a:avLst>
                <a:gd name="adj" fmla="val 4402"/>
              </a:avLst>
            </a:prstGeom>
            <a:gradFill rotWithShape="0">
              <a:gsLst>
                <a:gs pos="0">
                  <a:srgbClr val="c9e2bd"/>
                </a:gs>
                <a:gs pos="100000">
                  <a:srgbClr val="9dce83"/>
                </a:gs>
              </a:gsLst>
              <a:lin ang="5400000"/>
            </a:gradFill>
            <a:ln cap="rnd">
              <a:solidFill>
                <a:srgbClr val="c0ddb2"/>
              </a:solidFill>
              <a:round/>
            </a:ln>
          </p:spPr>
          <p:style>
            <a:lnRef idx="1">
              <a:schemeClr val="accent2"/>
            </a:lnRef>
            <a:fillRef idx="2">
              <a:schemeClr val="accent2"/>
            </a:fillRef>
            <a:effectRef idx="1">
              <a:schemeClr val="accent2"/>
            </a:effectRef>
            <a:fontRef idx="minor"/>
          </p:style>
          <p:txBody>
            <a:bodyPr lIns="90000" rIns="90000" tIns="45000" bIns="45000" anchor="ctr">
              <a:noAutofit/>
            </a:bodyPr>
            <a:p>
              <a:pPr algn="ctr">
                <a:lnSpc>
                  <a:spcPct val="100000"/>
                </a:lnSpc>
              </a:pPr>
              <a:r>
                <a:rPr b="1" lang="fr-FR" sz="1200" spc="-1" strike="noStrike">
                  <a:solidFill>
                    <a:schemeClr val="dk1"/>
                  </a:solidFill>
                  <a:latin typeface="Corbel"/>
                  <a:ea typeface="DejaVu Sans"/>
                </a:rPr>
                <a:t>API avec Flask</a:t>
              </a:r>
              <a:endParaRPr b="0" lang="fr-FR" sz="1200" spc="-1" strike="noStrike">
                <a:solidFill>
                  <a:srgbClr val="000000"/>
                </a:solidFill>
                <a:latin typeface="Arial"/>
              </a:endParaRPr>
            </a:p>
            <a:p>
              <a:pPr algn="ctr">
                <a:lnSpc>
                  <a:spcPct val="100000"/>
                </a:lnSpc>
              </a:pPr>
              <a:endParaRPr b="0" lang="fr-FR" sz="1200" spc="-1" strike="noStrike">
                <a:solidFill>
                  <a:srgbClr val="000000"/>
                </a:solidFill>
                <a:latin typeface="Arial"/>
              </a:endParaRPr>
            </a:p>
            <a:p>
              <a:pPr algn="ctr">
                <a:lnSpc>
                  <a:spcPct val="100000"/>
                </a:lnSpc>
              </a:pPr>
              <a:r>
                <a:rPr b="0" lang="fr-FR" sz="1000" spc="-1" strike="noStrike" u="sng">
                  <a:solidFill>
                    <a:srgbClr val="000000"/>
                  </a:solidFill>
                  <a:uFillTx/>
                  <a:latin typeface="Arial"/>
                  <a:ea typeface="DejaVu Sans"/>
                </a:rPr>
                <a:t>URL LOCALE : </a:t>
              </a:r>
              <a:r>
                <a:rPr b="0" lang="fr-FR" sz="1000" spc="-1" strike="noStrike">
                  <a:solidFill>
                    <a:srgbClr val="000000"/>
                  </a:solidFill>
                  <a:latin typeface="Arial"/>
                  <a:ea typeface="DejaVu Sans"/>
                </a:rPr>
                <a:t>http://localhost:5000/</a:t>
              </a:r>
              <a:endParaRPr b="0" lang="fr-FR" sz="1000" spc="-1" strike="noStrike">
                <a:solidFill>
                  <a:srgbClr val="000000"/>
                </a:solidFill>
                <a:latin typeface="Arial"/>
              </a:endParaRPr>
            </a:p>
          </p:txBody>
        </p:sp>
        <p:sp>
          <p:nvSpPr>
            <p:cNvPr id="245" name="Cylindre 12"/>
            <p:cNvSpPr/>
            <p:nvPr/>
          </p:nvSpPr>
          <p:spPr>
            <a:xfrm>
              <a:off x="838080" y="1565640"/>
              <a:ext cx="1191960" cy="1062720"/>
            </a:xfrm>
            <a:prstGeom prst="can">
              <a:avLst>
                <a:gd name="adj" fmla="val 25000"/>
              </a:avLst>
            </a:prstGeom>
            <a:gradFill rotWithShape="0">
              <a:gsLst>
                <a:gs pos="0">
                  <a:srgbClr val="f1d4bd"/>
                </a:gs>
                <a:gs pos="100000">
                  <a:srgbClr val="e6b17c"/>
                </a:gs>
              </a:gsLst>
              <a:lin ang="5400000"/>
            </a:gradFill>
            <a:ln cap="rnd">
              <a:solidFill>
                <a:srgbClr val="eecbaf"/>
              </a:solidFill>
              <a:round/>
            </a:ln>
          </p:spPr>
          <p:style>
            <a:lnRef idx="1">
              <a:schemeClr val="accent3"/>
            </a:lnRef>
            <a:fillRef idx="2">
              <a:schemeClr val="accent3"/>
            </a:fillRef>
            <a:effectRef idx="1">
              <a:schemeClr val="accent3"/>
            </a:effectRef>
            <a:fontRef idx="minor"/>
          </p:style>
          <p:txBody>
            <a:bodyPr lIns="90000" rIns="90000" tIns="45000" bIns="45000" anchor="ctr">
              <a:noAutofit/>
            </a:bodyPr>
            <a:p>
              <a:pPr algn="ctr">
                <a:lnSpc>
                  <a:spcPct val="100000"/>
                </a:lnSpc>
              </a:pPr>
              <a:r>
                <a:rPr b="0" lang="fr-FR" sz="1200" spc="-1" strike="noStrike">
                  <a:solidFill>
                    <a:schemeClr val="dk1"/>
                  </a:solidFill>
                  <a:latin typeface="Corbel"/>
                  <a:ea typeface="DejaVu Sans"/>
                </a:rPr>
                <a:t>Databases</a:t>
              </a:r>
              <a:endParaRPr b="0" lang="fr-FR" sz="1200" spc="-1" strike="noStrike">
                <a:solidFill>
                  <a:srgbClr val="000000"/>
                </a:solidFill>
                <a:latin typeface="Arial"/>
              </a:endParaRPr>
            </a:p>
          </p:txBody>
        </p:sp>
        <p:sp>
          <p:nvSpPr>
            <p:cNvPr id="246" name="Cylindre 13"/>
            <p:cNvSpPr/>
            <p:nvPr/>
          </p:nvSpPr>
          <p:spPr>
            <a:xfrm>
              <a:off x="937080" y="4858920"/>
              <a:ext cx="1092960" cy="1062720"/>
            </a:xfrm>
            <a:prstGeom prst="can">
              <a:avLst>
                <a:gd name="adj" fmla="val 25000"/>
              </a:avLst>
            </a:prstGeom>
            <a:gradFill rotWithShape="0">
              <a:gsLst>
                <a:gs pos="0">
                  <a:srgbClr val="f1d4bd"/>
                </a:gs>
                <a:gs pos="100000">
                  <a:srgbClr val="e6b17c"/>
                </a:gs>
              </a:gsLst>
              <a:lin ang="5400000"/>
            </a:gradFill>
            <a:ln cap="rnd">
              <a:solidFill>
                <a:srgbClr val="eecbaf"/>
              </a:solidFill>
              <a:round/>
            </a:ln>
          </p:spPr>
          <p:style>
            <a:lnRef idx="1">
              <a:schemeClr val="accent3"/>
            </a:lnRef>
            <a:fillRef idx="2">
              <a:schemeClr val="accent3"/>
            </a:fillRef>
            <a:effectRef idx="1">
              <a:schemeClr val="accent3"/>
            </a:effectRef>
            <a:fontRef idx="minor"/>
          </p:style>
          <p:txBody>
            <a:bodyPr lIns="90000" rIns="90000" tIns="45000" bIns="45000" anchor="ctr">
              <a:noAutofit/>
            </a:bodyPr>
            <a:p>
              <a:pPr algn="ctr">
                <a:lnSpc>
                  <a:spcPct val="100000"/>
                </a:lnSpc>
              </a:pPr>
              <a:r>
                <a:rPr b="0" lang="fr-FR" sz="1200" spc="-1" strike="noStrike">
                  <a:solidFill>
                    <a:schemeClr val="dk1"/>
                  </a:solidFill>
                  <a:latin typeface="Corbel"/>
                  <a:ea typeface="DejaVu Sans"/>
                </a:rPr>
                <a:t>Autres fichiers (Images, …)</a:t>
              </a:r>
              <a:endParaRPr b="0" lang="fr-FR" sz="1200" spc="-1" strike="noStrike">
                <a:solidFill>
                  <a:srgbClr val="000000"/>
                </a:solidFill>
                <a:latin typeface="Arial"/>
              </a:endParaRPr>
            </a:p>
          </p:txBody>
        </p:sp>
        <p:sp>
          <p:nvSpPr>
            <p:cNvPr id="247" name="Cylindre 14"/>
            <p:cNvSpPr/>
            <p:nvPr/>
          </p:nvSpPr>
          <p:spPr>
            <a:xfrm>
              <a:off x="838080" y="2804760"/>
              <a:ext cx="1191960" cy="1335600"/>
            </a:xfrm>
            <a:prstGeom prst="can">
              <a:avLst>
                <a:gd name="adj" fmla="val 25000"/>
              </a:avLst>
            </a:prstGeom>
            <a:gradFill rotWithShape="0">
              <a:gsLst>
                <a:gs pos="0">
                  <a:srgbClr val="f1d4bd"/>
                </a:gs>
                <a:gs pos="100000">
                  <a:srgbClr val="e6b17c"/>
                </a:gs>
              </a:gsLst>
              <a:lin ang="5400000"/>
            </a:gradFill>
            <a:ln cap="rnd">
              <a:solidFill>
                <a:srgbClr val="eecbaf"/>
              </a:solidFill>
              <a:round/>
            </a:ln>
          </p:spPr>
          <p:style>
            <a:lnRef idx="1">
              <a:schemeClr val="accent3"/>
            </a:lnRef>
            <a:fillRef idx="2">
              <a:schemeClr val="accent3"/>
            </a:fillRef>
            <a:effectRef idx="1">
              <a:schemeClr val="accent3"/>
            </a:effectRef>
            <a:fontRef idx="minor"/>
          </p:style>
          <p:txBody>
            <a:bodyPr lIns="90000" rIns="90000" tIns="45000" bIns="45000" anchor="ctr">
              <a:noAutofit/>
            </a:bodyPr>
            <a:p>
              <a:pPr algn="ctr">
                <a:lnSpc>
                  <a:spcPct val="100000"/>
                </a:lnSpc>
              </a:pPr>
              <a:r>
                <a:rPr b="0" lang="fr-FR" sz="1200" spc="-1" strike="noStrike">
                  <a:solidFill>
                    <a:schemeClr val="dk1"/>
                  </a:solidFill>
                  <a:latin typeface="Corbel"/>
                  <a:ea typeface="DejaVu Sans"/>
                </a:rPr>
                <a:t>XGBoost sérialisé au format PICKLE</a:t>
              </a:r>
              <a:endParaRPr b="0" lang="fr-FR" sz="1200" spc="-1" strike="noStrike">
                <a:solidFill>
                  <a:srgbClr val="000000"/>
                </a:solidFill>
                <a:latin typeface="Arial"/>
              </a:endParaRPr>
            </a:p>
          </p:txBody>
        </p:sp>
        <p:cxnSp>
          <p:nvCxnSpPr>
            <p:cNvPr id="248" name="Connecteur droit 16"/>
            <p:cNvCxnSpPr>
              <a:stCxn id="245" idx="1"/>
              <a:endCxn id="244" idx="1"/>
            </p:cNvCxnSpPr>
            <p:nvPr/>
          </p:nvCxnSpPr>
          <p:spPr>
            <a:xfrm>
              <a:off x="838080" y="2097000"/>
              <a:ext cx="2895840" cy="707400"/>
            </a:xfrm>
            <a:prstGeom prst="straightConnector1">
              <a:avLst/>
            </a:prstGeom>
            <a:ln cap="rnd" w="28575">
              <a:solidFill>
                <a:srgbClr val="eecbaf"/>
              </a:solidFill>
              <a:round/>
            </a:ln>
          </p:spPr>
        </p:cxnSp>
        <p:cxnSp>
          <p:nvCxnSpPr>
            <p:cNvPr id="249" name="Connecteur droit 17"/>
            <p:cNvCxnSpPr>
              <a:stCxn id="247" idx="1"/>
              <a:endCxn id="244" idx="1"/>
            </p:cNvCxnSpPr>
            <p:nvPr/>
          </p:nvCxnSpPr>
          <p:spPr>
            <a:xfrm flipV="1">
              <a:off x="838080" y="2804040"/>
              <a:ext cx="2895840" cy="668880"/>
            </a:xfrm>
            <a:prstGeom prst="straightConnector1">
              <a:avLst/>
            </a:prstGeom>
            <a:ln cap="rnd" w="28575">
              <a:solidFill>
                <a:srgbClr val="eecbaf"/>
              </a:solidFill>
              <a:round/>
            </a:ln>
          </p:spPr>
        </p:cxnSp>
        <p:cxnSp>
          <p:nvCxnSpPr>
            <p:cNvPr id="250" name="Connecteur droit 20"/>
            <p:cNvCxnSpPr>
              <a:stCxn id="246" idx="1"/>
              <a:endCxn id="243" idx="1"/>
            </p:cNvCxnSpPr>
            <p:nvPr/>
          </p:nvCxnSpPr>
          <p:spPr>
            <a:xfrm flipV="1">
              <a:off x="937080" y="5389920"/>
              <a:ext cx="2796840" cy="720"/>
            </a:xfrm>
            <a:prstGeom prst="straightConnector1">
              <a:avLst/>
            </a:prstGeom>
            <a:ln cap="rnd" w="28575">
              <a:solidFill>
                <a:srgbClr val="eecbaf"/>
              </a:solidFill>
              <a:round/>
            </a:ln>
          </p:spPr>
        </p:cxnSp>
        <p:sp>
          <p:nvSpPr>
            <p:cNvPr id="251" name="Flèche : double flèche verticale 26"/>
            <p:cNvSpPr/>
            <p:nvPr/>
          </p:nvSpPr>
          <p:spPr>
            <a:xfrm>
              <a:off x="4699440" y="3430800"/>
              <a:ext cx="288360" cy="1335600"/>
            </a:xfrm>
            <a:prstGeom prst="upDownArrow">
              <a:avLst>
                <a:gd name="adj1" fmla="val 50000"/>
                <a:gd name="adj2" fmla="val 50000"/>
              </a:avLst>
            </a:prstGeom>
            <a:gradFill rotWithShape="0">
              <a:gsLst>
                <a:gs pos="0">
                  <a:srgbClr val="c9e2bd"/>
                </a:gs>
                <a:gs pos="100000">
                  <a:srgbClr val="9dce83"/>
                </a:gs>
              </a:gsLst>
              <a:lin ang="5400000"/>
            </a:gradFill>
            <a:ln cap="rnd">
              <a:solidFill>
                <a:srgbClr val="c0ddb2"/>
              </a:solidFill>
              <a:round/>
            </a:ln>
          </p:spPr>
          <p:style>
            <a:lnRef idx="1">
              <a:schemeClr val="accent2"/>
            </a:lnRef>
            <a:fillRef idx="2">
              <a:schemeClr val="accent2"/>
            </a:fillRef>
            <a:effectRef idx="1">
              <a:schemeClr val="accent2"/>
            </a:effectRef>
            <a:fontRef idx="minor"/>
          </p:style>
          <p:txBody>
            <a:bodyPr lIns="90000" rIns="90000" tIns="45000" bIns="45000" anchor="ctr">
              <a:noAutofit/>
            </a:bodyPr>
            <a:p>
              <a:pPr algn="ctr">
                <a:lnSpc>
                  <a:spcPct val="100000"/>
                </a:lnSpc>
              </a:pPr>
              <a:endParaRPr b="0" lang="fr-FR" sz="1800" spc="-1" strike="noStrike">
                <a:solidFill>
                  <a:schemeClr val="dk1"/>
                </a:solidFill>
                <a:latin typeface="Corbel"/>
                <a:ea typeface="DejaVu Sans"/>
              </a:endParaRPr>
            </a:p>
          </p:txBody>
        </p:sp>
      </p:grpSp>
      <p:grpSp>
        <p:nvGrpSpPr>
          <p:cNvPr id="252" name="Groupe 38"/>
          <p:cNvGrpSpPr/>
          <p:nvPr/>
        </p:nvGrpSpPr>
        <p:grpSpPr>
          <a:xfrm>
            <a:off x="3733560" y="1536120"/>
            <a:ext cx="6064200" cy="1890360"/>
            <a:chOff x="3733560" y="1536120"/>
            <a:chExt cx="6064200" cy="1890360"/>
          </a:xfrm>
        </p:grpSpPr>
        <p:sp>
          <p:nvSpPr>
            <p:cNvPr id="253" name="Rectangle : coins arrondis 27"/>
            <p:cNvSpPr/>
            <p:nvPr/>
          </p:nvSpPr>
          <p:spPr>
            <a:xfrm>
              <a:off x="7140240" y="1776600"/>
              <a:ext cx="2657520" cy="1649880"/>
            </a:xfrm>
            <a:prstGeom prst="roundRect">
              <a:avLst>
                <a:gd name="adj" fmla="val 4402"/>
              </a:avLst>
            </a:prstGeom>
            <a:gradFill rotWithShape="0">
              <a:gsLst>
                <a:gs pos="0">
                  <a:srgbClr val="c9e2bd"/>
                </a:gs>
                <a:gs pos="100000">
                  <a:srgbClr val="9dce83"/>
                </a:gs>
              </a:gsLst>
              <a:lin ang="5400000"/>
            </a:gradFill>
            <a:ln cap="rnd">
              <a:solidFill>
                <a:srgbClr val="c0ddb2"/>
              </a:solidFill>
              <a:round/>
            </a:ln>
          </p:spPr>
          <p:style>
            <a:lnRef idx="1">
              <a:schemeClr val="accent2"/>
            </a:lnRef>
            <a:fillRef idx="2">
              <a:schemeClr val="accent2"/>
            </a:fillRef>
            <a:effectRef idx="1">
              <a:schemeClr val="accent2"/>
            </a:effectRef>
            <a:fontRef idx="minor"/>
          </p:style>
          <p:txBody>
            <a:bodyPr lIns="90000" rIns="90000" tIns="45000" bIns="45000" anchor="ctr">
              <a:noAutofit/>
            </a:bodyPr>
            <a:p>
              <a:pPr algn="ctr">
                <a:lnSpc>
                  <a:spcPct val="100000"/>
                </a:lnSpc>
              </a:pPr>
              <a:r>
                <a:rPr b="1" lang="fr-FR" sz="1200" spc="-1" strike="noStrike">
                  <a:solidFill>
                    <a:schemeClr val="dk1"/>
                  </a:solidFill>
                  <a:latin typeface="Corbel"/>
                  <a:ea typeface="DejaVu Sans"/>
                </a:rPr>
                <a:t>Fichier API.py</a:t>
              </a:r>
              <a:endParaRPr b="0" lang="fr-FR" sz="1200" spc="-1" strike="noStrike">
                <a:solidFill>
                  <a:srgbClr val="000000"/>
                </a:solidFill>
                <a:latin typeface="Arial"/>
              </a:endParaRPr>
            </a:p>
            <a:p>
              <a:pPr algn="ctr">
                <a:lnSpc>
                  <a:spcPct val="100000"/>
                </a:lnSpc>
              </a:pPr>
              <a:r>
                <a:rPr b="0" i="1" lang="fr-FR" sz="1000" spc="-1" strike="noStrike">
                  <a:solidFill>
                    <a:srgbClr val="000000"/>
                  </a:solidFill>
                  <a:latin typeface="Arial"/>
                  <a:ea typeface="DejaVu Sans"/>
                </a:rPr>
                <a:t>Partie « Back-End » du DASHBOARD.</a:t>
              </a:r>
              <a:endParaRPr b="0" lang="fr-FR" sz="1000" spc="-1" strike="noStrike">
                <a:solidFill>
                  <a:srgbClr val="000000"/>
                </a:solidFill>
                <a:latin typeface="Arial"/>
              </a:endParaRPr>
            </a:p>
            <a:p>
              <a:pPr algn="ctr">
                <a:lnSpc>
                  <a:spcPct val="100000"/>
                </a:lnSpc>
              </a:pPr>
              <a:endParaRPr b="0" lang="fr-FR" sz="1000" spc="-1" strike="noStrike">
                <a:solidFill>
                  <a:srgbClr val="000000"/>
                </a:solidFill>
                <a:latin typeface="Arial"/>
              </a:endParaRPr>
            </a:p>
            <a:p>
              <a:pPr algn="ctr">
                <a:lnSpc>
                  <a:spcPct val="100000"/>
                </a:lnSpc>
              </a:pPr>
              <a:r>
                <a:rPr b="0" i="1" lang="fr-FR" sz="1000" spc="-1" strike="noStrike">
                  <a:solidFill>
                    <a:srgbClr val="000000"/>
                  </a:solidFill>
                  <a:latin typeface="Arial"/>
                  <a:ea typeface="DejaVu Sans"/>
                </a:rPr>
                <a:t>C’est dans ce fichier que sont effectuées toutes les opérations non graphiques (chargement des données, entrainement des modèles, prédictions, …)</a:t>
              </a:r>
              <a:endParaRPr b="0" lang="fr-FR" sz="1000" spc="-1" strike="noStrike">
                <a:solidFill>
                  <a:srgbClr val="000000"/>
                </a:solidFill>
                <a:latin typeface="Arial"/>
              </a:endParaRPr>
            </a:p>
            <a:p>
              <a:pPr algn="ctr">
                <a:lnSpc>
                  <a:spcPct val="100000"/>
                </a:lnSpc>
              </a:pPr>
              <a:endParaRPr b="0" lang="fr-FR" sz="1000" spc="-1" strike="noStrike">
                <a:solidFill>
                  <a:srgbClr val="000000"/>
                </a:solidFill>
                <a:latin typeface="Arial"/>
              </a:endParaRPr>
            </a:p>
            <a:p>
              <a:pPr algn="ctr">
                <a:lnSpc>
                  <a:spcPct val="100000"/>
                </a:lnSpc>
              </a:pPr>
              <a:r>
                <a:rPr b="0" i="1" lang="fr-FR" sz="1000" spc="-1" strike="noStrike">
                  <a:solidFill>
                    <a:srgbClr val="000000"/>
                  </a:solidFill>
                  <a:latin typeface="Arial"/>
                  <a:ea typeface="DejaVu Sans"/>
                </a:rPr>
                <a:t>Contient tous les end points pour interagir avec d’autres logiciels.</a:t>
              </a:r>
              <a:endParaRPr b="0" lang="fr-FR" sz="1000" spc="-1" strike="noStrike">
                <a:solidFill>
                  <a:srgbClr val="000000"/>
                </a:solidFill>
                <a:latin typeface="Arial"/>
              </a:endParaRPr>
            </a:p>
          </p:txBody>
        </p:sp>
        <p:sp>
          <p:nvSpPr>
            <p:cNvPr id="254" name="Rectangle : coins arrondis 32"/>
            <p:cNvSpPr/>
            <p:nvPr/>
          </p:nvSpPr>
          <p:spPr>
            <a:xfrm>
              <a:off x="3733560" y="1536120"/>
              <a:ext cx="2236680" cy="384840"/>
            </a:xfrm>
            <a:prstGeom prst="roundRect">
              <a:avLst>
                <a:gd name="adj" fmla="val 4402"/>
              </a:avLst>
            </a:prstGeom>
            <a:gradFill rotWithShape="0">
              <a:gsLst>
                <a:gs pos="0">
                  <a:srgbClr val="c9e2bd"/>
                </a:gs>
                <a:gs pos="100000">
                  <a:srgbClr val="9dce83"/>
                </a:gs>
              </a:gsLst>
              <a:lin ang="5400000"/>
            </a:gradFill>
            <a:ln cap="rnd">
              <a:solidFill>
                <a:srgbClr val="c0ddb2"/>
              </a:solidFill>
              <a:round/>
            </a:ln>
          </p:spPr>
          <p:style>
            <a:lnRef idx="1">
              <a:schemeClr val="accent2"/>
            </a:lnRef>
            <a:fillRef idx="2">
              <a:schemeClr val="accent2"/>
            </a:fillRef>
            <a:effectRef idx="1">
              <a:schemeClr val="accent2"/>
            </a:effectRef>
            <a:fontRef idx="minor"/>
          </p:style>
          <p:txBody>
            <a:bodyPr lIns="90000" rIns="90000" tIns="45000" bIns="45000" anchor="ctr">
              <a:noAutofit/>
            </a:bodyPr>
            <a:p>
              <a:pPr algn="ctr">
                <a:lnSpc>
                  <a:spcPct val="100000"/>
                </a:lnSpc>
              </a:pPr>
              <a:r>
                <a:rPr b="1" lang="fr-FR" sz="1200" spc="-1" strike="noStrike">
                  <a:solidFill>
                    <a:schemeClr val="dk1"/>
                  </a:solidFill>
                  <a:latin typeface="Corbel"/>
                  <a:ea typeface="DejaVu Sans"/>
                </a:rPr>
                <a:t>1</a:t>
              </a:r>
              <a:r>
                <a:rPr b="1" lang="fr-FR" sz="1200" spc="-1" strike="noStrike" baseline="30000">
                  <a:solidFill>
                    <a:schemeClr val="dk1"/>
                  </a:solidFill>
                  <a:latin typeface="Corbel"/>
                  <a:ea typeface="DejaVu Sans"/>
                </a:rPr>
                <a:t>ère</a:t>
              </a:r>
              <a:r>
                <a:rPr b="1" lang="fr-FR" sz="1200" spc="-1" strike="noStrike">
                  <a:solidFill>
                    <a:schemeClr val="dk1"/>
                  </a:solidFill>
                  <a:latin typeface="Corbel"/>
                  <a:ea typeface="DejaVu Sans"/>
                </a:rPr>
                <a:t> étape : Démarrer le serveur</a:t>
              </a:r>
              <a:endParaRPr b="0" lang="fr-FR" sz="1200" spc="-1" strike="noStrike">
                <a:solidFill>
                  <a:srgbClr val="000000"/>
                </a:solidFill>
                <a:latin typeface="Arial"/>
              </a:endParaRPr>
            </a:p>
          </p:txBody>
        </p:sp>
      </p:grpSp>
      <p:grpSp>
        <p:nvGrpSpPr>
          <p:cNvPr id="255" name="Groupe 39"/>
          <p:cNvGrpSpPr/>
          <p:nvPr/>
        </p:nvGrpSpPr>
        <p:grpSpPr>
          <a:xfrm>
            <a:off x="3717000" y="5140080"/>
            <a:ext cx="6080760" cy="1650240"/>
            <a:chOff x="3717000" y="5140080"/>
            <a:chExt cx="6080760" cy="1650240"/>
          </a:xfrm>
        </p:grpSpPr>
        <p:sp>
          <p:nvSpPr>
            <p:cNvPr id="256" name="Rectangle : coins arrondis 28"/>
            <p:cNvSpPr/>
            <p:nvPr/>
          </p:nvSpPr>
          <p:spPr>
            <a:xfrm>
              <a:off x="7140240" y="5140080"/>
              <a:ext cx="2657520" cy="1649880"/>
            </a:xfrm>
            <a:prstGeom prst="roundRect">
              <a:avLst>
                <a:gd name="adj" fmla="val 4402"/>
              </a:avLst>
            </a:prstGeom>
            <a:gradFill rotWithShape="0">
              <a:gsLst>
                <a:gs pos="0">
                  <a:srgbClr val="ebbdbb"/>
                </a:gs>
                <a:gs pos="100000">
                  <a:srgbClr val="dd817b"/>
                </a:gs>
              </a:gsLst>
              <a:lin ang="5400000"/>
            </a:gradFill>
            <a:ln cap="rnd">
              <a:solidFill>
                <a:srgbClr val="e7b1af"/>
              </a:solidFill>
              <a:round/>
            </a:ln>
          </p:spPr>
          <p:style>
            <a:lnRef idx="1">
              <a:schemeClr val="accent4"/>
            </a:lnRef>
            <a:fillRef idx="2">
              <a:schemeClr val="accent4"/>
            </a:fillRef>
            <a:effectRef idx="1">
              <a:schemeClr val="accent4"/>
            </a:effectRef>
            <a:fontRef idx="minor"/>
          </p:style>
          <p:txBody>
            <a:bodyPr lIns="90000" rIns="90000" tIns="45000" bIns="45000" anchor="ctr">
              <a:noAutofit/>
            </a:bodyPr>
            <a:p>
              <a:pPr algn="ctr">
                <a:lnSpc>
                  <a:spcPct val="100000"/>
                </a:lnSpc>
              </a:pPr>
              <a:r>
                <a:rPr b="1" lang="fr-FR" sz="1200" spc="-1" strike="noStrike">
                  <a:solidFill>
                    <a:schemeClr val="dk1"/>
                  </a:solidFill>
                  <a:latin typeface="Corbel"/>
                  <a:ea typeface="DejaVu Sans"/>
                </a:rPr>
                <a:t>Fichier DASHBOARD.py</a:t>
              </a:r>
              <a:endParaRPr b="0" lang="fr-FR" sz="1200" spc="-1" strike="noStrike">
                <a:solidFill>
                  <a:srgbClr val="000000"/>
                </a:solidFill>
                <a:latin typeface="Arial"/>
              </a:endParaRPr>
            </a:p>
            <a:p>
              <a:pPr algn="ctr">
                <a:lnSpc>
                  <a:spcPct val="100000"/>
                </a:lnSpc>
              </a:pPr>
              <a:endParaRPr b="0" lang="fr-FR" sz="1200" spc="-1" strike="noStrike">
                <a:solidFill>
                  <a:srgbClr val="000000"/>
                </a:solidFill>
                <a:latin typeface="Arial"/>
              </a:endParaRPr>
            </a:p>
            <a:p>
              <a:pPr algn="ctr">
                <a:lnSpc>
                  <a:spcPct val="100000"/>
                </a:lnSpc>
              </a:pPr>
              <a:r>
                <a:rPr b="0" i="1" lang="fr-FR" sz="1000" spc="-1" strike="noStrike">
                  <a:solidFill>
                    <a:srgbClr val="000000"/>
                  </a:solidFill>
                  <a:latin typeface="Arial"/>
                  <a:ea typeface="DejaVu Sans"/>
                </a:rPr>
                <a:t>Partie « Frontend » du DASHBOARD.</a:t>
              </a:r>
              <a:endParaRPr b="0" lang="fr-FR" sz="1000" spc="-1" strike="noStrike">
                <a:solidFill>
                  <a:srgbClr val="000000"/>
                </a:solidFill>
                <a:latin typeface="Arial"/>
              </a:endParaRPr>
            </a:p>
            <a:p>
              <a:pPr algn="ctr">
                <a:lnSpc>
                  <a:spcPct val="100000"/>
                </a:lnSpc>
              </a:pPr>
              <a:endParaRPr b="0" lang="fr-FR" sz="1000" spc="-1" strike="noStrike">
                <a:solidFill>
                  <a:srgbClr val="000000"/>
                </a:solidFill>
                <a:latin typeface="Arial"/>
              </a:endParaRPr>
            </a:p>
            <a:p>
              <a:pPr algn="ctr">
                <a:lnSpc>
                  <a:spcPct val="100000"/>
                </a:lnSpc>
              </a:pPr>
              <a:r>
                <a:rPr b="0" i="1" lang="fr-FR" sz="1000" spc="-1" strike="noStrike">
                  <a:solidFill>
                    <a:srgbClr val="000000"/>
                  </a:solidFill>
                  <a:latin typeface="Arial"/>
                  <a:ea typeface="DejaVu Sans"/>
                </a:rPr>
                <a:t>C’est dans ce fichier qu’est codée la partie graphique de la page web qu’utilisera la chargé de clientèle. </a:t>
              </a:r>
              <a:endParaRPr b="0" lang="fr-FR" sz="1000" spc="-1" strike="noStrike">
                <a:solidFill>
                  <a:srgbClr val="000000"/>
                </a:solidFill>
                <a:latin typeface="Arial"/>
              </a:endParaRPr>
            </a:p>
          </p:txBody>
        </p:sp>
        <p:sp>
          <p:nvSpPr>
            <p:cNvPr id="257" name="Rectangle : coins arrondis 33"/>
            <p:cNvSpPr/>
            <p:nvPr/>
          </p:nvSpPr>
          <p:spPr>
            <a:xfrm>
              <a:off x="3717000" y="6274080"/>
              <a:ext cx="2236680" cy="516240"/>
            </a:xfrm>
            <a:prstGeom prst="roundRect">
              <a:avLst>
                <a:gd name="adj" fmla="val 4402"/>
              </a:avLst>
            </a:prstGeom>
            <a:gradFill rotWithShape="0">
              <a:gsLst>
                <a:gs pos="0">
                  <a:srgbClr val="ebbdbb"/>
                </a:gs>
                <a:gs pos="100000">
                  <a:srgbClr val="dd817b"/>
                </a:gs>
              </a:gsLst>
              <a:lin ang="5400000"/>
            </a:gradFill>
            <a:ln cap="rnd">
              <a:solidFill>
                <a:srgbClr val="e7b1af"/>
              </a:solidFill>
              <a:round/>
            </a:ln>
          </p:spPr>
          <p:style>
            <a:lnRef idx="1">
              <a:schemeClr val="accent4"/>
            </a:lnRef>
            <a:fillRef idx="2">
              <a:schemeClr val="accent4"/>
            </a:fillRef>
            <a:effectRef idx="1">
              <a:schemeClr val="accent4"/>
            </a:effectRef>
            <a:fontRef idx="minor"/>
          </p:style>
          <p:txBody>
            <a:bodyPr lIns="90000" rIns="90000" tIns="45000" bIns="45000" anchor="ctr">
              <a:noAutofit/>
            </a:bodyPr>
            <a:p>
              <a:pPr algn="ctr">
                <a:lnSpc>
                  <a:spcPct val="100000"/>
                </a:lnSpc>
              </a:pPr>
              <a:r>
                <a:rPr b="1" lang="fr-FR" sz="1200" spc="-1" strike="noStrike">
                  <a:solidFill>
                    <a:schemeClr val="dk1"/>
                  </a:solidFill>
                  <a:latin typeface="Corbel"/>
                  <a:ea typeface="DejaVu Sans"/>
                </a:rPr>
                <a:t>2</a:t>
              </a:r>
              <a:r>
                <a:rPr b="1" lang="fr-FR" sz="1200" spc="-1" strike="noStrike" baseline="30000">
                  <a:solidFill>
                    <a:schemeClr val="dk1"/>
                  </a:solidFill>
                  <a:latin typeface="Corbel"/>
                  <a:ea typeface="DejaVu Sans"/>
                </a:rPr>
                <a:t>ème</a:t>
              </a:r>
              <a:r>
                <a:rPr b="1" lang="fr-FR" sz="1200" spc="-1" strike="noStrike">
                  <a:solidFill>
                    <a:schemeClr val="dk1"/>
                  </a:solidFill>
                  <a:latin typeface="Corbel"/>
                  <a:ea typeface="DejaVu Sans"/>
                </a:rPr>
                <a:t> étape : Afficher le dashboard</a:t>
              </a:r>
              <a:endParaRPr b="0" lang="fr-FR" sz="1200" spc="-1" strike="noStrike">
                <a:solidFill>
                  <a:srgbClr val="000000"/>
                </a:solidFill>
                <a:latin typeface="Arial"/>
              </a:endParaRPr>
            </a:p>
          </p:txBody>
        </p:sp>
      </p:grpSp>
      <p:grpSp>
        <p:nvGrpSpPr>
          <p:cNvPr id="258" name="Groupe 45"/>
          <p:cNvGrpSpPr/>
          <p:nvPr/>
        </p:nvGrpSpPr>
        <p:grpSpPr>
          <a:xfrm>
            <a:off x="4960080" y="3714480"/>
            <a:ext cx="6949440" cy="1052280"/>
            <a:chOff x="4960080" y="3714480"/>
            <a:chExt cx="6949440" cy="1052280"/>
          </a:xfrm>
        </p:grpSpPr>
        <p:grpSp>
          <p:nvGrpSpPr>
            <p:cNvPr id="259" name="Groupe 40"/>
            <p:cNvGrpSpPr/>
            <p:nvPr/>
          </p:nvGrpSpPr>
          <p:grpSpPr>
            <a:xfrm>
              <a:off x="4960080" y="3714480"/>
              <a:ext cx="6949440" cy="599040"/>
              <a:chOff x="4960080" y="3714480"/>
              <a:chExt cx="6949440" cy="599040"/>
            </a:xfrm>
          </p:grpSpPr>
          <p:sp>
            <p:nvSpPr>
              <p:cNvPr id="260" name="Rectangle : coins arrondis 34"/>
              <p:cNvSpPr/>
              <p:nvPr/>
            </p:nvSpPr>
            <p:spPr>
              <a:xfrm>
                <a:off x="4960080" y="3985200"/>
                <a:ext cx="1695960" cy="267120"/>
              </a:xfrm>
              <a:prstGeom prst="roundRect">
                <a:avLst>
                  <a:gd name="adj" fmla="val 4402"/>
                </a:avLst>
              </a:prstGeom>
              <a:gradFill rotWithShape="0">
                <a:gsLst>
                  <a:gs pos="0">
                    <a:srgbClr val="bcdaf5"/>
                  </a:gs>
                  <a:gs pos="100000">
                    <a:srgbClr val="78bcef"/>
                  </a:gs>
                </a:gsLst>
                <a:lin ang="5400000"/>
              </a:gradFill>
              <a:ln cap="rnd">
                <a:solidFill>
                  <a:srgbClr val="add2f3"/>
                </a:solidFill>
                <a:round/>
              </a:ln>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0" i="1" lang="fr-FR" sz="1000" spc="-1" strike="noStrike">
                    <a:solidFill>
                      <a:schemeClr val="dk1"/>
                    </a:solidFill>
                    <a:latin typeface="Corbel"/>
                    <a:ea typeface="DejaVu Sans"/>
                  </a:rPr>
                  <a:t>Format de transfert : JSON</a:t>
                </a:r>
                <a:endParaRPr b="0" lang="fr-FR" sz="1000" spc="-1" strike="noStrike">
                  <a:solidFill>
                    <a:srgbClr val="000000"/>
                  </a:solidFill>
                  <a:latin typeface="Arial"/>
                </a:endParaRPr>
              </a:p>
            </p:txBody>
          </p:sp>
          <p:sp>
            <p:nvSpPr>
              <p:cNvPr id="261" name="Rectangle : coins arrondis 35"/>
              <p:cNvSpPr/>
              <p:nvPr/>
            </p:nvSpPr>
            <p:spPr>
              <a:xfrm>
                <a:off x="7140240" y="3714480"/>
                <a:ext cx="2496960" cy="267120"/>
              </a:xfrm>
              <a:prstGeom prst="roundRect">
                <a:avLst>
                  <a:gd name="adj" fmla="val 4402"/>
                </a:avLst>
              </a:prstGeom>
              <a:gradFill rotWithShape="0">
                <a:gsLst>
                  <a:gs pos="0">
                    <a:srgbClr val="bcdaf5"/>
                  </a:gs>
                  <a:gs pos="100000">
                    <a:srgbClr val="78bcef"/>
                  </a:gs>
                </a:gsLst>
                <a:lin ang="5400000"/>
              </a:gradFill>
              <a:ln cap="rnd">
                <a:solidFill>
                  <a:srgbClr val="add2f3"/>
                </a:solidFill>
                <a:round/>
              </a:ln>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1" lang="fr-FR" sz="1000" spc="-1" strike="noStrike">
                    <a:solidFill>
                      <a:schemeClr val="dk1"/>
                    </a:solidFill>
                    <a:latin typeface="Corbel"/>
                    <a:ea typeface="DejaVu Sans"/>
                  </a:rPr>
                  <a:t>Exemple de requête envoyée à l’API</a:t>
                </a:r>
                <a:endParaRPr b="0" lang="fr-FR" sz="1000" spc="-1" strike="noStrike">
                  <a:solidFill>
                    <a:srgbClr val="000000"/>
                  </a:solidFill>
                  <a:latin typeface="Arial"/>
                </a:endParaRPr>
              </a:p>
            </p:txBody>
          </p:sp>
          <p:pic>
            <p:nvPicPr>
              <p:cNvPr id="262" name="Image 36" descr=""/>
              <p:cNvPicPr/>
              <p:nvPr/>
            </p:nvPicPr>
            <p:blipFill>
              <a:blip r:embed="rId1"/>
              <a:stretch/>
            </p:blipFill>
            <p:spPr>
              <a:xfrm>
                <a:off x="7140240" y="4033440"/>
                <a:ext cx="4769280" cy="280080"/>
              </a:xfrm>
              <a:prstGeom prst="rect">
                <a:avLst/>
              </a:prstGeom>
              <a:ln w="0">
                <a:noFill/>
              </a:ln>
            </p:spPr>
          </p:pic>
        </p:grpSp>
        <p:sp>
          <p:nvSpPr>
            <p:cNvPr id="263" name="Rectangle : coins arrondis 44"/>
            <p:cNvSpPr/>
            <p:nvPr/>
          </p:nvSpPr>
          <p:spPr>
            <a:xfrm>
              <a:off x="7140240" y="4361400"/>
              <a:ext cx="3153960" cy="405360"/>
            </a:xfrm>
            <a:prstGeom prst="roundRect">
              <a:avLst>
                <a:gd name="adj" fmla="val 4402"/>
              </a:avLst>
            </a:prstGeom>
            <a:gradFill rotWithShape="0">
              <a:gsLst>
                <a:gs pos="0">
                  <a:srgbClr val="bcdaf5"/>
                </a:gs>
                <a:gs pos="100000">
                  <a:srgbClr val="78bcef"/>
                </a:gs>
              </a:gsLst>
              <a:lin ang="5400000"/>
            </a:gradFill>
            <a:ln cap="rnd">
              <a:solidFill>
                <a:srgbClr val="add2f3"/>
              </a:solidFill>
              <a:round/>
            </a:ln>
          </p:spPr>
          <p:style>
            <a:lnRef idx="1">
              <a:schemeClr val="accent1"/>
            </a:lnRef>
            <a:fillRef idx="2">
              <a:schemeClr val="accent1"/>
            </a:fillRef>
            <a:effectRef idx="1">
              <a:schemeClr val="accent1"/>
            </a:effectRef>
            <a:fontRef idx="minor"/>
          </p:style>
          <p:txBody>
            <a:bodyPr lIns="90000" rIns="90000" tIns="45000" bIns="45000" anchor="ctr">
              <a:noAutofit/>
            </a:bodyPr>
            <a:p>
              <a:pPr>
                <a:lnSpc>
                  <a:spcPct val="100000"/>
                </a:lnSpc>
              </a:pPr>
              <a:r>
                <a:rPr b="1" lang="fr-FR" sz="1000" spc="-1" strike="noStrike" u="sng">
                  <a:solidFill>
                    <a:schemeClr val="dk1"/>
                  </a:solidFill>
                  <a:uFillTx/>
                  <a:latin typeface="Corbel"/>
                  <a:ea typeface="DejaVu Sans"/>
                </a:rPr>
                <a:t>URL résultante reçue par l’API :</a:t>
              </a:r>
              <a:endParaRPr b="0" lang="fr-FR" sz="1000" spc="-1" strike="noStrike">
                <a:solidFill>
                  <a:srgbClr val="000000"/>
                </a:solidFill>
                <a:latin typeface="Arial"/>
              </a:endParaRPr>
            </a:p>
            <a:p>
              <a:pPr>
                <a:lnSpc>
                  <a:spcPct val="100000"/>
                </a:lnSpc>
              </a:pPr>
              <a:r>
                <a:rPr b="0" i="1" lang="fr-FR" sz="1000" spc="-1" strike="noStrike">
                  <a:solidFill>
                    <a:srgbClr val="000000"/>
                  </a:solidFill>
                  <a:latin typeface="Arial"/>
                  <a:ea typeface="DejaVu Sans"/>
                </a:rPr>
                <a:t>http://localhost:5000/infos_client?id_client=100101</a:t>
              </a:r>
              <a:endParaRPr b="0" lang="fr-FR" sz="1000" spc="-1" strike="noStrike">
                <a:solidFill>
                  <a:srgbClr val="000000"/>
                </a:solidFill>
                <a:latin typeface="Arial"/>
              </a:endParaRPr>
            </a:p>
          </p:txBody>
        </p:sp>
      </p:grpSp>
    </p:spTree>
  </p:cSld>
  <mc:AlternateContent>
    <mc:Choice Requires="p14">
      <p:transition spd="slow" p14:dur="2000"/>
    </mc:Choice>
    <mc:Fallback>
      <p:transition spd="slow"/>
    </mc:Fallback>
  </mc:AlternateContent>
  <p:timing>
    <p:tnLst>
      <p:par>
        <p:cTn id="53" dur="indefinite" restart="never" nodeType="tmRoot">
          <p:childTnLst>
            <p:seq>
              <p:cTn id="54" dur="indefinite" nodeType="mainSeq">
                <p:childTnLst>
                  <p:par>
                    <p:cTn id="55" fill="hold">
                      <p:stCondLst>
                        <p:cond delay="indefinite"/>
                      </p:stCondLst>
                      <p:childTnLst>
                        <p:par>
                          <p:cTn id="56" fill="hold">
                            <p:stCondLst>
                              <p:cond delay="0"/>
                            </p:stCondLst>
                            <p:childTnLst>
                              <p:par>
                                <p:cTn id="57" nodeType="clickEffect" fill="hold" presetClass="entr" presetID="1">
                                  <p:stCondLst>
                                    <p:cond delay="0"/>
                                  </p:stCondLst>
                                  <p:childTnLst>
                                    <p:set>
                                      <p:cBhvr>
                                        <p:cTn id="58" dur="1" fill="hold">
                                          <p:stCondLst>
                                            <p:cond delay="0"/>
                                          </p:stCondLst>
                                        </p:cTn>
                                        <p:tgtEl>
                                          <p:spTgt spid="25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nodeType="clickEffect" fill="hold" presetClass="entr" presetID="1">
                                  <p:stCondLst>
                                    <p:cond delay="0"/>
                                  </p:stCondLst>
                                  <p:childTnLst>
                                    <p:set>
                                      <p:cBhvr>
                                        <p:cTn id="62" dur="1" fill="hold">
                                          <p:stCondLst>
                                            <p:cond delay="0"/>
                                          </p:stCondLst>
                                        </p:cTn>
                                        <p:tgtEl>
                                          <p:spTgt spid="25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Titre 3"/>
          <p:cNvSpPr/>
          <p:nvPr/>
        </p:nvSpPr>
        <p:spPr>
          <a:xfrm>
            <a:off x="1484280" y="0"/>
            <a:ext cx="10017720" cy="106272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1" lang="fr-FR" sz="4000" spc="-1" strike="noStrike">
                <a:solidFill>
                  <a:srgbClr val="000000"/>
                </a:solidFill>
                <a:latin typeface="Corbel"/>
                <a:ea typeface="DejaVu Sans"/>
              </a:rPr>
              <a:t>DEPLOIEMENT SUR LE CLOUD</a:t>
            </a:r>
            <a:endParaRPr b="0" lang="fr-FR" sz="4000" spc="-1" strike="noStrike">
              <a:solidFill>
                <a:srgbClr val="000000"/>
              </a:solidFill>
              <a:latin typeface="Arial"/>
            </a:endParaRPr>
          </a:p>
        </p:txBody>
      </p:sp>
      <p:grpSp>
        <p:nvGrpSpPr>
          <p:cNvPr id="265" name="Groupe 5"/>
          <p:cNvGrpSpPr/>
          <p:nvPr/>
        </p:nvGrpSpPr>
        <p:grpSpPr>
          <a:xfrm>
            <a:off x="4723920" y="2985480"/>
            <a:ext cx="2818800" cy="1680840"/>
            <a:chOff x="4723920" y="2985480"/>
            <a:chExt cx="2818800" cy="1680840"/>
          </a:xfrm>
        </p:grpSpPr>
        <p:sp>
          <p:nvSpPr>
            <p:cNvPr id="266" name="Rectangle : coins arrondis 4"/>
            <p:cNvSpPr/>
            <p:nvPr/>
          </p:nvSpPr>
          <p:spPr>
            <a:xfrm>
              <a:off x="4723920" y="2985480"/>
              <a:ext cx="2818800" cy="1680840"/>
            </a:xfrm>
            <a:prstGeom prst="roundRect">
              <a:avLst>
                <a:gd name="adj" fmla="val 4402"/>
              </a:avLst>
            </a:prstGeom>
            <a:gradFill rotWithShape="0">
              <a:gsLst>
                <a:gs pos="0">
                  <a:srgbClr val="51b2ed"/>
                </a:gs>
                <a:gs pos="100000">
                  <a:srgbClr val="219bdb"/>
                </a:gs>
              </a:gsLst>
              <a:path path="circle">
                <a:fillToRect l="25000" t="75000" r="75000" b="25000"/>
              </a:path>
            </a:gradFill>
            <a:ln w="0">
              <a:noFill/>
            </a:ln>
            <a:effectLst>
              <a:outerShdw blurRad="38160" dir="5400000" dist="25560" rotWithShape="0">
                <a:srgbClr val="000000">
                  <a:alpha val="64000"/>
                </a:srgbClr>
              </a:outerShdw>
            </a:effectLst>
          </p:spPr>
          <p:style>
            <a:lnRef idx="0">
              <a:schemeClr val="accent1"/>
            </a:lnRef>
            <a:fillRef idx="3">
              <a:schemeClr val="accent1"/>
            </a:fillRef>
            <a:effectRef idx="3">
              <a:schemeClr val="accent1"/>
            </a:effectRef>
            <a:fontRef idx="minor"/>
          </p:style>
          <p:txBody>
            <a:bodyPr lIns="90000" rIns="90000" tIns="45000" bIns="45000" anchor="ctr">
              <a:noAutofit/>
            </a:bodyPr>
            <a:p>
              <a:pPr algn="ctr">
                <a:lnSpc>
                  <a:spcPct val="100000"/>
                </a:lnSpc>
              </a:pPr>
              <a:r>
                <a:rPr b="1" lang="fr-FR" sz="1400" spc="-1" strike="noStrike" u="sng">
                  <a:solidFill>
                    <a:srgbClr val="ffffff"/>
                  </a:solidFill>
                  <a:uFillTx/>
                  <a:latin typeface="Arial"/>
                  <a:ea typeface="DejaVu Sans"/>
                </a:rPr>
                <a:t>Déploiement application</a:t>
              </a:r>
              <a:endParaRPr b="0" lang="fr-FR" sz="1400" spc="-1" strike="noStrike">
                <a:solidFill>
                  <a:srgbClr val="000000"/>
                </a:solidFill>
                <a:latin typeface="Arial"/>
              </a:endParaRPr>
            </a:p>
            <a:p>
              <a:pPr algn="ctr">
                <a:lnSpc>
                  <a:spcPct val="100000"/>
                </a:lnSpc>
              </a:pPr>
              <a:endParaRPr b="0" lang="fr-FR" sz="1400" spc="-1" strike="noStrike">
                <a:solidFill>
                  <a:srgbClr val="000000"/>
                </a:solidFill>
                <a:latin typeface="Arial"/>
              </a:endParaRPr>
            </a:p>
            <a:p>
              <a:pPr algn="ctr">
                <a:lnSpc>
                  <a:spcPct val="100000"/>
                </a:lnSpc>
              </a:pPr>
              <a:endParaRPr b="0" lang="fr-FR" sz="1400" spc="-1" strike="noStrike">
                <a:solidFill>
                  <a:srgbClr val="000000"/>
                </a:solidFill>
                <a:latin typeface="Arial"/>
              </a:endParaRPr>
            </a:p>
            <a:p>
              <a:pPr algn="ctr">
                <a:lnSpc>
                  <a:spcPct val="100000"/>
                </a:lnSpc>
              </a:pPr>
              <a:endParaRPr b="0" lang="fr-FR" sz="1400" spc="-1" strike="noStrike">
                <a:solidFill>
                  <a:srgbClr val="000000"/>
                </a:solidFill>
                <a:latin typeface="Arial"/>
              </a:endParaRPr>
            </a:p>
            <a:p>
              <a:pPr algn="ctr">
                <a:lnSpc>
                  <a:spcPct val="100000"/>
                </a:lnSpc>
              </a:pPr>
              <a:endParaRPr b="0" lang="fr-FR" sz="1400" spc="-1" strike="noStrike">
                <a:solidFill>
                  <a:srgbClr val="000000"/>
                </a:solidFill>
                <a:latin typeface="Arial"/>
              </a:endParaRPr>
            </a:p>
          </p:txBody>
        </p:sp>
        <p:pic>
          <p:nvPicPr>
            <p:cNvPr id="267" name="Image 1" descr=""/>
            <p:cNvPicPr/>
            <p:nvPr/>
          </p:nvPicPr>
          <p:blipFill>
            <a:blip r:embed="rId1"/>
            <a:stretch/>
          </p:blipFill>
          <p:spPr>
            <a:xfrm>
              <a:off x="4896360" y="3645360"/>
              <a:ext cx="2474280" cy="856080"/>
            </a:xfrm>
            <a:prstGeom prst="rect">
              <a:avLst/>
            </a:prstGeom>
            <a:ln w="0">
              <a:noFill/>
            </a:ln>
          </p:spPr>
        </p:pic>
      </p:grpSp>
      <p:sp>
        <p:nvSpPr>
          <p:cNvPr id="268" name="Bulle narrative : rectangle à coins arrondis 6"/>
          <p:cNvSpPr/>
          <p:nvPr/>
        </p:nvSpPr>
        <p:spPr>
          <a:xfrm>
            <a:off x="2581200" y="3513600"/>
            <a:ext cx="1370160" cy="489960"/>
          </a:xfrm>
          <a:prstGeom prst="wedgeRoundRectCallout">
            <a:avLst>
              <a:gd name="adj1" fmla="val 104675"/>
              <a:gd name="adj2" fmla="val 2155"/>
              <a:gd name="adj3" fmla="val 16667"/>
            </a:avLst>
          </a:prstGeom>
          <a:gradFill rotWithShape="0">
            <a:gsLst>
              <a:gs pos="0">
                <a:srgbClr val="c9e2bd"/>
              </a:gs>
              <a:gs pos="100000">
                <a:srgbClr val="9dce83"/>
              </a:gs>
            </a:gsLst>
            <a:lin ang="5400000"/>
          </a:gradFill>
          <a:ln cap="rnd">
            <a:solidFill>
              <a:srgbClr val="000000"/>
            </a:solidFill>
            <a:round/>
          </a:ln>
        </p:spPr>
        <p:style>
          <a:lnRef idx="1">
            <a:schemeClr val="accent2"/>
          </a:lnRef>
          <a:fillRef idx="2">
            <a:schemeClr val="accent2"/>
          </a:fillRef>
          <a:effectRef idx="1">
            <a:schemeClr val="accent2"/>
          </a:effectRef>
          <a:fontRef idx="minor"/>
        </p:style>
        <p:txBody>
          <a:bodyPr lIns="90000" rIns="90000" tIns="45000" bIns="45000" anchor="ctr">
            <a:noAutofit/>
          </a:bodyPr>
          <a:p>
            <a:pPr algn="ctr">
              <a:lnSpc>
                <a:spcPct val="100000"/>
              </a:lnSpc>
            </a:pPr>
            <a:r>
              <a:rPr b="0" lang="fr-FR" sz="1400" spc="-1" strike="noStrike">
                <a:solidFill>
                  <a:schemeClr val="dk1"/>
                </a:solidFill>
                <a:latin typeface="Corbel"/>
                <a:ea typeface="DejaVu Sans"/>
              </a:rPr>
              <a:t>Dépôt local</a:t>
            </a:r>
            <a:endParaRPr b="0" lang="fr-FR" sz="1400" spc="-1" strike="noStrike">
              <a:solidFill>
                <a:srgbClr val="000000"/>
              </a:solidFill>
              <a:latin typeface="Arial"/>
            </a:endParaRPr>
          </a:p>
        </p:txBody>
      </p:sp>
      <p:sp>
        <p:nvSpPr>
          <p:cNvPr id="269" name="Bulle narrative : rectangle à coins arrondis 7"/>
          <p:cNvSpPr/>
          <p:nvPr/>
        </p:nvSpPr>
        <p:spPr>
          <a:xfrm>
            <a:off x="5211360" y="1862640"/>
            <a:ext cx="1767960" cy="489960"/>
          </a:xfrm>
          <a:prstGeom prst="wedgeRoundRectCallout">
            <a:avLst>
              <a:gd name="adj1" fmla="val -1212"/>
              <a:gd name="adj2" fmla="val 176293"/>
              <a:gd name="adj3" fmla="val 16667"/>
            </a:avLst>
          </a:prstGeom>
          <a:gradFill rotWithShape="0">
            <a:gsLst>
              <a:gs pos="0">
                <a:srgbClr val="f1d4bd"/>
              </a:gs>
              <a:gs pos="100000">
                <a:srgbClr val="e6b17c"/>
              </a:gs>
            </a:gsLst>
            <a:lin ang="5400000"/>
          </a:gradFill>
          <a:ln cap="rnd">
            <a:solidFill>
              <a:srgbClr val="000000"/>
            </a:solidFill>
            <a:round/>
          </a:ln>
        </p:spPr>
        <p:style>
          <a:lnRef idx="1">
            <a:schemeClr val="accent3"/>
          </a:lnRef>
          <a:fillRef idx="2">
            <a:schemeClr val="accent3"/>
          </a:fillRef>
          <a:effectRef idx="1">
            <a:schemeClr val="accent3"/>
          </a:effectRef>
          <a:fontRef idx="minor"/>
        </p:style>
        <p:txBody>
          <a:bodyPr lIns="90000" rIns="90000" tIns="45000" bIns="45000" anchor="ctr">
            <a:noAutofit/>
          </a:bodyPr>
          <a:p>
            <a:pPr algn="ctr">
              <a:lnSpc>
                <a:spcPct val="100000"/>
              </a:lnSpc>
            </a:pPr>
            <a:r>
              <a:rPr b="0" lang="fr-FR" sz="1400" spc="-1" strike="noStrike">
                <a:solidFill>
                  <a:schemeClr val="dk1"/>
                </a:solidFill>
                <a:latin typeface="Corbel"/>
                <a:ea typeface="DejaVu Sans"/>
              </a:rPr>
              <a:t>Image Docker</a:t>
            </a:r>
            <a:endParaRPr b="0" lang="fr-FR" sz="1400" spc="-1" strike="noStrike">
              <a:solidFill>
                <a:srgbClr val="000000"/>
              </a:solidFill>
              <a:latin typeface="Arial"/>
            </a:endParaRPr>
          </a:p>
        </p:txBody>
      </p:sp>
      <p:sp>
        <p:nvSpPr>
          <p:cNvPr id="270" name="Bulle narrative : rectangle à coins arrondis 8"/>
          <p:cNvSpPr/>
          <p:nvPr/>
        </p:nvSpPr>
        <p:spPr>
          <a:xfrm>
            <a:off x="8273520" y="3513600"/>
            <a:ext cx="1767960" cy="489960"/>
          </a:xfrm>
          <a:prstGeom prst="wedgeRoundRectCallout">
            <a:avLst>
              <a:gd name="adj1" fmla="val -89747"/>
              <a:gd name="adj2" fmla="val -1293"/>
              <a:gd name="adj3" fmla="val 16667"/>
            </a:avLst>
          </a:prstGeom>
          <a:gradFill rotWithShape="0">
            <a:gsLst>
              <a:gs pos="0">
                <a:srgbClr val="d8c5f0"/>
              </a:gs>
              <a:gs pos="100000">
                <a:srgbClr val="b88ee6"/>
              </a:gs>
            </a:gsLst>
            <a:lin ang="5400000"/>
          </a:gradFill>
          <a:ln cap="rnd">
            <a:solidFill>
              <a:srgbClr val="000000"/>
            </a:solidFill>
            <a:round/>
          </a:ln>
        </p:spPr>
        <p:style>
          <a:lnRef idx="1">
            <a:schemeClr val="accent6"/>
          </a:lnRef>
          <a:fillRef idx="2">
            <a:schemeClr val="accent6"/>
          </a:fillRef>
          <a:effectRef idx="1">
            <a:schemeClr val="accent6"/>
          </a:effectRef>
          <a:fontRef idx="minor"/>
        </p:style>
        <p:txBody>
          <a:bodyPr lIns="90000" rIns="90000" tIns="45000" bIns="45000" anchor="ctr">
            <a:noAutofit/>
          </a:bodyPr>
          <a:p>
            <a:pPr algn="ctr">
              <a:lnSpc>
                <a:spcPct val="100000"/>
              </a:lnSpc>
            </a:pPr>
            <a:r>
              <a:rPr b="0" lang="fr-FR" sz="1400" spc="-1" strike="noStrike">
                <a:solidFill>
                  <a:schemeClr val="dk1"/>
                </a:solidFill>
                <a:latin typeface="Corbel"/>
                <a:ea typeface="DejaVu Sans"/>
              </a:rPr>
              <a:t>Groupe ressources</a:t>
            </a:r>
            <a:endParaRPr b="0" lang="fr-FR" sz="1400" spc="-1" strike="noStrike">
              <a:solidFill>
                <a:srgbClr val="000000"/>
              </a:solidFill>
              <a:latin typeface="Arial"/>
            </a:endParaRPr>
          </a:p>
        </p:txBody>
      </p:sp>
      <p:sp>
        <p:nvSpPr>
          <p:cNvPr id="271" name="Bulle narrative : ronde 10"/>
          <p:cNvSpPr/>
          <p:nvPr/>
        </p:nvSpPr>
        <p:spPr>
          <a:xfrm>
            <a:off x="1185480" y="2612520"/>
            <a:ext cx="1175760" cy="611640"/>
          </a:xfrm>
          <a:prstGeom prst="wedgeEllipseCallout">
            <a:avLst>
              <a:gd name="adj1" fmla="val 65499"/>
              <a:gd name="adj2" fmla="val 83230"/>
            </a:avLst>
          </a:prstGeom>
          <a:gradFill rotWithShape="0">
            <a:gsLst>
              <a:gs pos="0">
                <a:srgbClr val="c9e2bd"/>
              </a:gs>
              <a:gs pos="100000">
                <a:srgbClr val="9dce83"/>
              </a:gs>
            </a:gsLst>
            <a:lin ang="5400000"/>
          </a:gradFill>
          <a:ln cap="rnd">
            <a:solidFill>
              <a:srgbClr val="000000"/>
            </a:solidFill>
            <a:round/>
          </a:ln>
        </p:spPr>
        <p:style>
          <a:lnRef idx="1">
            <a:schemeClr val="accent2"/>
          </a:lnRef>
          <a:fillRef idx="2">
            <a:schemeClr val="accent2"/>
          </a:fillRef>
          <a:effectRef idx="1">
            <a:schemeClr val="accent2"/>
          </a:effectRef>
          <a:fontRef idx="minor"/>
        </p:style>
        <p:txBody>
          <a:bodyPr lIns="90000" rIns="90000" tIns="45000" bIns="45000" anchor="ctr">
            <a:noAutofit/>
          </a:bodyPr>
          <a:p>
            <a:pPr algn="ctr">
              <a:lnSpc>
                <a:spcPct val="100000"/>
              </a:lnSpc>
            </a:pPr>
            <a:r>
              <a:rPr b="0" lang="fr-FR" sz="1200" spc="-1" strike="noStrike">
                <a:solidFill>
                  <a:schemeClr val="dk1"/>
                </a:solidFill>
                <a:latin typeface="Corbel"/>
                <a:ea typeface="DejaVu Sans"/>
              </a:rPr>
              <a:t>Datasets</a:t>
            </a:r>
            <a:endParaRPr b="0" lang="fr-FR" sz="1200" spc="-1" strike="noStrike">
              <a:solidFill>
                <a:srgbClr val="000000"/>
              </a:solidFill>
              <a:latin typeface="Arial"/>
            </a:endParaRPr>
          </a:p>
        </p:txBody>
      </p:sp>
      <p:sp>
        <p:nvSpPr>
          <p:cNvPr id="272" name="Bulle narrative : ronde 11"/>
          <p:cNvSpPr/>
          <p:nvPr/>
        </p:nvSpPr>
        <p:spPr>
          <a:xfrm>
            <a:off x="779040" y="3429000"/>
            <a:ext cx="1292760" cy="611640"/>
          </a:xfrm>
          <a:prstGeom prst="wedgeEllipseCallout">
            <a:avLst>
              <a:gd name="adj1" fmla="val 79700"/>
              <a:gd name="adj2" fmla="val 1693"/>
            </a:avLst>
          </a:prstGeom>
          <a:gradFill rotWithShape="0">
            <a:gsLst>
              <a:gs pos="0">
                <a:srgbClr val="c9e2bd"/>
              </a:gs>
              <a:gs pos="100000">
                <a:srgbClr val="9dce83"/>
              </a:gs>
            </a:gsLst>
            <a:lin ang="5400000"/>
          </a:gradFill>
          <a:ln cap="rnd">
            <a:solidFill>
              <a:srgbClr val="000000"/>
            </a:solidFill>
            <a:round/>
          </a:ln>
        </p:spPr>
        <p:style>
          <a:lnRef idx="1">
            <a:schemeClr val="accent2"/>
          </a:lnRef>
          <a:fillRef idx="2">
            <a:schemeClr val="accent2"/>
          </a:fillRef>
          <a:effectRef idx="1">
            <a:schemeClr val="accent2"/>
          </a:effectRef>
          <a:fontRef idx="minor"/>
        </p:style>
        <p:txBody>
          <a:bodyPr lIns="90000" rIns="90000" tIns="45000" bIns="45000" anchor="ctr">
            <a:noAutofit/>
          </a:bodyPr>
          <a:p>
            <a:pPr algn="ctr">
              <a:lnSpc>
                <a:spcPct val="100000"/>
              </a:lnSpc>
            </a:pPr>
            <a:r>
              <a:rPr b="0" lang="fr-FR" sz="1200" spc="-1" strike="noStrike">
                <a:solidFill>
                  <a:schemeClr val="dk1"/>
                </a:solidFill>
                <a:latin typeface="Corbel"/>
                <a:ea typeface="DejaVu Sans"/>
              </a:rPr>
              <a:t>Fichiers .py</a:t>
            </a:r>
            <a:endParaRPr b="0" lang="fr-FR" sz="1200" spc="-1" strike="noStrike">
              <a:solidFill>
                <a:srgbClr val="000000"/>
              </a:solidFill>
              <a:latin typeface="Arial"/>
            </a:endParaRPr>
          </a:p>
        </p:txBody>
      </p:sp>
      <p:sp>
        <p:nvSpPr>
          <p:cNvPr id="273" name="Bulle narrative : ronde 12"/>
          <p:cNvSpPr/>
          <p:nvPr/>
        </p:nvSpPr>
        <p:spPr>
          <a:xfrm>
            <a:off x="363960" y="4245480"/>
            <a:ext cx="1860120" cy="611640"/>
          </a:xfrm>
          <a:prstGeom prst="wedgeEllipseCallout">
            <a:avLst>
              <a:gd name="adj1" fmla="val 65655"/>
              <a:gd name="adj2" fmla="val -79844"/>
            </a:avLst>
          </a:prstGeom>
          <a:gradFill rotWithShape="0">
            <a:gsLst>
              <a:gs pos="0">
                <a:srgbClr val="c9e2bd"/>
              </a:gs>
              <a:gs pos="100000">
                <a:srgbClr val="9dce83"/>
              </a:gs>
            </a:gsLst>
            <a:lin ang="5400000"/>
          </a:gradFill>
          <a:ln cap="rnd">
            <a:solidFill>
              <a:srgbClr val="000000"/>
            </a:solidFill>
            <a:round/>
          </a:ln>
        </p:spPr>
        <p:style>
          <a:lnRef idx="1">
            <a:schemeClr val="accent2"/>
          </a:lnRef>
          <a:fillRef idx="2">
            <a:schemeClr val="accent2"/>
          </a:fillRef>
          <a:effectRef idx="1">
            <a:schemeClr val="accent2"/>
          </a:effectRef>
          <a:fontRef idx="minor"/>
        </p:style>
        <p:txBody>
          <a:bodyPr lIns="90000" rIns="90000" tIns="45000" bIns="45000" anchor="ctr">
            <a:noAutofit/>
          </a:bodyPr>
          <a:p>
            <a:pPr algn="ctr">
              <a:lnSpc>
                <a:spcPct val="100000"/>
              </a:lnSpc>
            </a:pPr>
            <a:r>
              <a:rPr b="0" lang="fr-FR" sz="1200" spc="-1" strike="noStrike">
                <a:solidFill>
                  <a:schemeClr val="dk1"/>
                </a:solidFill>
                <a:latin typeface="Corbel"/>
                <a:ea typeface="DejaVu Sans"/>
              </a:rPr>
              <a:t>Autres fichiers utiles (Images, …)</a:t>
            </a:r>
            <a:endParaRPr b="0" lang="fr-FR" sz="1200" spc="-1" strike="noStrike">
              <a:solidFill>
                <a:srgbClr val="000000"/>
              </a:solidFill>
              <a:latin typeface="Arial"/>
            </a:endParaRPr>
          </a:p>
        </p:txBody>
      </p:sp>
      <p:sp>
        <p:nvSpPr>
          <p:cNvPr id="274" name="Bulle narrative : ronde 13"/>
          <p:cNvSpPr/>
          <p:nvPr/>
        </p:nvSpPr>
        <p:spPr>
          <a:xfrm>
            <a:off x="1537920" y="1854360"/>
            <a:ext cx="2321640" cy="611640"/>
          </a:xfrm>
          <a:prstGeom prst="wedgeEllipseCallout">
            <a:avLst>
              <a:gd name="adj1" fmla="val 18469"/>
              <a:gd name="adj2" fmla="val 202080"/>
            </a:avLst>
          </a:prstGeom>
          <a:gradFill rotWithShape="0">
            <a:gsLst>
              <a:gs pos="0">
                <a:srgbClr val="c9e2bd"/>
              </a:gs>
              <a:gs pos="100000">
                <a:srgbClr val="9dce83"/>
              </a:gs>
            </a:gsLst>
            <a:lin ang="5400000"/>
          </a:gradFill>
          <a:ln cap="rnd">
            <a:solidFill>
              <a:srgbClr val="000000"/>
            </a:solidFill>
            <a:round/>
          </a:ln>
        </p:spPr>
        <p:style>
          <a:lnRef idx="1">
            <a:schemeClr val="accent2"/>
          </a:lnRef>
          <a:fillRef idx="2">
            <a:schemeClr val="accent2"/>
          </a:fillRef>
          <a:effectRef idx="1">
            <a:schemeClr val="accent2"/>
          </a:effectRef>
          <a:fontRef idx="minor"/>
        </p:style>
        <p:txBody>
          <a:bodyPr lIns="90000" rIns="90000" tIns="45000" bIns="45000" anchor="ctr">
            <a:noAutofit/>
          </a:bodyPr>
          <a:p>
            <a:pPr algn="ctr">
              <a:lnSpc>
                <a:spcPct val="100000"/>
              </a:lnSpc>
            </a:pPr>
            <a:r>
              <a:rPr b="0" lang="fr-FR" sz="1200" spc="-1" strike="noStrike">
                <a:solidFill>
                  <a:schemeClr val="dk1"/>
                </a:solidFill>
                <a:latin typeface="Corbel"/>
                <a:ea typeface="DejaVu Sans"/>
              </a:rPr>
              <a:t>Fichiers configuration Streamlit</a:t>
            </a:r>
            <a:endParaRPr b="0" lang="fr-FR" sz="1200" spc="-1" strike="noStrike">
              <a:solidFill>
                <a:srgbClr val="000000"/>
              </a:solidFill>
              <a:latin typeface="Arial"/>
            </a:endParaRPr>
          </a:p>
        </p:txBody>
      </p:sp>
      <p:sp>
        <p:nvSpPr>
          <p:cNvPr id="275" name="Bulle narrative : ronde 14"/>
          <p:cNvSpPr/>
          <p:nvPr/>
        </p:nvSpPr>
        <p:spPr>
          <a:xfrm>
            <a:off x="1404360" y="5062320"/>
            <a:ext cx="1175760" cy="611640"/>
          </a:xfrm>
          <a:prstGeom prst="wedgeEllipseCallout">
            <a:avLst>
              <a:gd name="adj1" fmla="val 69096"/>
              <a:gd name="adj2" fmla="val -201458"/>
            </a:avLst>
          </a:prstGeom>
          <a:gradFill rotWithShape="0">
            <a:gsLst>
              <a:gs pos="0">
                <a:srgbClr val="c9e2bd"/>
              </a:gs>
              <a:gs pos="100000">
                <a:srgbClr val="9dce83"/>
              </a:gs>
            </a:gsLst>
            <a:lin ang="5400000"/>
          </a:gradFill>
          <a:ln cap="rnd">
            <a:solidFill>
              <a:srgbClr val="000000"/>
            </a:solidFill>
            <a:round/>
          </a:ln>
        </p:spPr>
        <p:style>
          <a:lnRef idx="1">
            <a:schemeClr val="accent2"/>
          </a:lnRef>
          <a:fillRef idx="2">
            <a:schemeClr val="accent2"/>
          </a:fillRef>
          <a:effectRef idx="1">
            <a:schemeClr val="accent2"/>
          </a:effectRef>
          <a:fontRef idx="minor"/>
        </p:style>
        <p:txBody>
          <a:bodyPr lIns="90000" rIns="90000" tIns="45000" bIns="45000" anchor="ctr">
            <a:noAutofit/>
          </a:bodyPr>
          <a:p>
            <a:pPr algn="ctr">
              <a:lnSpc>
                <a:spcPct val="100000"/>
              </a:lnSpc>
            </a:pPr>
            <a:r>
              <a:rPr b="0" lang="fr-FR" sz="1200" spc="-1" strike="noStrike">
                <a:solidFill>
                  <a:schemeClr val="dk1"/>
                </a:solidFill>
                <a:latin typeface="Corbel"/>
                <a:ea typeface="DejaVu Sans"/>
              </a:rPr>
              <a:t>Dockerfile</a:t>
            </a:r>
            <a:endParaRPr b="0" lang="fr-FR" sz="1200" spc="-1" strike="noStrike">
              <a:solidFill>
                <a:srgbClr val="000000"/>
              </a:solidFill>
              <a:latin typeface="Arial"/>
            </a:endParaRPr>
          </a:p>
        </p:txBody>
      </p:sp>
      <p:sp>
        <p:nvSpPr>
          <p:cNvPr id="276" name="Bulle narrative : ronde 15"/>
          <p:cNvSpPr/>
          <p:nvPr/>
        </p:nvSpPr>
        <p:spPr>
          <a:xfrm>
            <a:off x="1891800" y="5915880"/>
            <a:ext cx="1820520" cy="611640"/>
          </a:xfrm>
          <a:prstGeom prst="wedgeEllipseCallout">
            <a:avLst>
              <a:gd name="adj1" fmla="val 20004"/>
              <a:gd name="adj2" fmla="val -338274"/>
            </a:avLst>
          </a:prstGeom>
          <a:gradFill rotWithShape="0">
            <a:gsLst>
              <a:gs pos="0">
                <a:srgbClr val="c9e2bd"/>
              </a:gs>
              <a:gs pos="100000">
                <a:srgbClr val="9dce83"/>
              </a:gs>
            </a:gsLst>
            <a:lin ang="5400000"/>
          </a:gradFill>
          <a:ln cap="rnd">
            <a:solidFill>
              <a:srgbClr val="000000"/>
            </a:solidFill>
            <a:round/>
          </a:ln>
        </p:spPr>
        <p:style>
          <a:lnRef idx="1">
            <a:schemeClr val="accent2"/>
          </a:lnRef>
          <a:fillRef idx="2">
            <a:schemeClr val="accent2"/>
          </a:fillRef>
          <a:effectRef idx="1">
            <a:schemeClr val="accent2"/>
          </a:effectRef>
          <a:fontRef idx="minor"/>
        </p:style>
        <p:txBody>
          <a:bodyPr lIns="90000" rIns="90000" tIns="45000" bIns="45000" anchor="ctr">
            <a:noAutofit/>
          </a:bodyPr>
          <a:p>
            <a:pPr algn="ctr">
              <a:lnSpc>
                <a:spcPct val="100000"/>
              </a:lnSpc>
            </a:pPr>
            <a:r>
              <a:rPr b="0" lang="fr-FR" sz="1200" spc="-1" strike="noStrike">
                <a:solidFill>
                  <a:schemeClr val="dk1"/>
                </a:solidFill>
                <a:latin typeface="Corbel"/>
                <a:ea typeface="DejaVu Sans"/>
              </a:rPr>
              <a:t>Requirements.txt</a:t>
            </a:r>
            <a:endParaRPr b="0" lang="fr-FR" sz="1200" spc="-1" strike="noStrike">
              <a:solidFill>
                <a:srgbClr val="000000"/>
              </a:solidFill>
              <a:latin typeface="Arial"/>
            </a:endParaRPr>
          </a:p>
        </p:txBody>
      </p:sp>
      <p:sp>
        <p:nvSpPr>
          <p:cNvPr id="277" name="Bulle narrative : ronde 16"/>
          <p:cNvSpPr/>
          <p:nvPr/>
        </p:nvSpPr>
        <p:spPr>
          <a:xfrm>
            <a:off x="3359880" y="5185440"/>
            <a:ext cx="1685160" cy="611640"/>
          </a:xfrm>
          <a:prstGeom prst="wedgeEllipseCallout">
            <a:avLst>
              <a:gd name="adj1" fmla="val -36855"/>
              <a:gd name="adj2" fmla="val -213895"/>
            </a:avLst>
          </a:prstGeom>
          <a:gradFill rotWithShape="0">
            <a:gsLst>
              <a:gs pos="0">
                <a:srgbClr val="c9e2bd"/>
              </a:gs>
              <a:gs pos="100000">
                <a:srgbClr val="9dce83"/>
              </a:gs>
            </a:gsLst>
            <a:lin ang="5400000"/>
          </a:gradFill>
          <a:ln cap="rnd">
            <a:solidFill>
              <a:srgbClr val="000000"/>
            </a:solidFill>
            <a:round/>
          </a:ln>
        </p:spPr>
        <p:style>
          <a:lnRef idx="1">
            <a:schemeClr val="accent2"/>
          </a:lnRef>
          <a:fillRef idx="2">
            <a:schemeClr val="accent2"/>
          </a:fillRef>
          <a:effectRef idx="1">
            <a:schemeClr val="accent2"/>
          </a:effectRef>
          <a:fontRef idx="minor"/>
        </p:style>
        <p:txBody>
          <a:bodyPr lIns="90000" rIns="90000" tIns="45000" bIns="45000" anchor="ctr">
            <a:noAutofit/>
          </a:bodyPr>
          <a:p>
            <a:pPr algn="ctr">
              <a:lnSpc>
                <a:spcPct val="100000"/>
              </a:lnSpc>
            </a:pPr>
            <a:r>
              <a:rPr b="0" lang="fr-FR" sz="1200" spc="-1" strike="noStrike">
                <a:solidFill>
                  <a:schemeClr val="dk1"/>
                </a:solidFill>
                <a:latin typeface="Corbel"/>
                <a:ea typeface="DejaVu Sans"/>
              </a:rPr>
              <a:t>Model.PICKLE</a:t>
            </a:r>
            <a:endParaRPr b="0" lang="fr-FR" sz="1200" spc="-1" strike="noStrike">
              <a:solidFill>
                <a:srgbClr val="000000"/>
              </a:solidFill>
              <a:latin typeface="Arial"/>
            </a:endParaRPr>
          </a:p>
        </p:txBody>
      </p:sp>
      <p:sp>
        <p:nvSpPr>
          <p:cNvPr id="278" name="Flèche : virage 18"/>
          <p:cNvSpPr/>
          <p:nvPr/>
        </p:nvSpPr>
        <p:spPr>
          <a:xfrm>
            <a:off x="3681720" y="1993320"/>
            <a:ext cx="1504440" cy="1477440"/>
          </a:xfrm>
          <a:prstGeom prst="bentArrow">
            <a:avLst>
              <a:gd name="adj1" fmla="val 7331"/>
              <a:gd name="adj2" fmla="val 7566"/>
              <a:gd name="adj3" fmla="val 7565"/>
              <a:gd name="adj4" fmla="val 72432"/>
            </a:avLst>
          </a:prstGeom>
          <a:gradFill rotWithShape="0">
            <a:gsLst>
              <a:gs pos="0">
                <a:srgbClr val="ebbdbb"/>
              </a:gs>
              <a:gs pos="100000">
                <a:srgbClr val="dd817b"/>
              </a:gs>
            </a:gsLst>
            <a:lin ang="5400000"/>
          </a:gradFill>
          <a:ln cap="rnd">
            <a:solidFill>
              <a:srgbClr val="808080"/>
            </a:solidFill>
            <a:round/>
          </a:ln>
        </p:spPr>
        <p:style>
          <a:lnRef idx="1">
            <a:schemeClr val="accent4"/>
          </a:lnRef>
          <a:fillRef idx="2">
            <a:schemeClr val="accent4"/>
          </a:fillRef>
          <a:effectRef idx="1">
            <a:schemeClr val="accent4"/>
          </a:effectRef>
          <a:fontRef idx="minor"/>
        </p:style>
        <p:txBody>
          <a:bodyPr lIns="90000" rIns="90000" tIns="45000" bIns="45000" anchor="ctr">
            <a:noAutofit/>
          </a:bodyPr>
          <a:p>
            <a:pPr algn="ctr">
              <a:lnSpc>
                <a:spcPct val="100000"/>
              </a:lnSpc>
            </a:pPr>
            <a:endParaRPr b="0" lang="fr-FR" sz="1800" spc="-1" strike="noStrike">
              <a:solidFill>
                <a:srgbClr val="000000"/>
              </a:solidFill>
              <a:latin typeface="Corbel"/>
              <a:ea typeface="DejaVu Sans"/>
            </a:endParaRPr>
          </a:p>
        </p:txBody>
      </p:sp>
      <p:sp>
        <p:nvSpPr>
          <p:cNvPr id="279" name="Bulle narrative : ronde 19"/>
          <p:cNvSpPr/>
          <p:nvPr/>
        </p:nvSpPr>
        <p:spPr>
          <a:xfrm>
            <a:off x="8967960" y="1728360"/>
            <a:ext cx="1685160" cy="611640"/>
          </a:xfrm>
          <a:prstGeom prst="wedgeEllipseCallout">
            <a:avLst>
              <a:gd name="adj1" fmla="val -33842"/>
              <a:gd name="adj2" fmla="val 225574"/>
            </a:avLst>
          </a:prstGeom>
          <a:gradFill rotWithShape="0">
            <a:gsLst>
              <a:gs pos="0">
                <a:srgbClr val="d8c5f0"/>
              </a:gs>
              <a:gs pos="100000">
                <a:srgbClr val="b88ee6"/>
              </a:gs>
            </a:gsLst>
            <a:lin ang="5400000"/>
          </a:gradFill>
          <a:ln cap="rnd">
            <a:solidFill>
              <a:srgbClr val="000000"/>
            </a:solidFill>
            <a:round/>
          </a:ln>
        </p:spPr>
        <p:style>
          <a:lnRef idx="1">
            <a:schemeClr val="accent6"/>
          </a:lnRef>
          <a:fillRef idx="2">
            <a:schemeClr val="accent6"/>
          </a:fillRef>
          <a:effectRef idx="1">
            <a:schemeClr val="accent6"/>
          </a:effectRef>
          <a:fontRef idx="minor"/>
        </p:style>
        <p:txBody>
          <a:bodyPr lIns="90000" rIns="90000" tIns="45000" bIns="45000" anchor="ctr">
            <a:noAutofit/>
          </a:bodyPr>
          <a:p>
            <a:pPr algn="ctr">
              <a:lnSpc>
                <a:spcPct val="100000"/>
              </a:lnSpc>
            </a:pPr>
            <a:r>
              <a:rPr b="0" lang="fr-FR" sz="1200" spc="-1" strike="noStrike">
                <a:solidFill>
                  <a:schemeClr val="dk1"/>
                </a:solidFill>
                <a:latin typeface="Corbel"/>
                <a:ea typeface="DejaVu Sans"/>
              </a:rPr>
              <a:t>Registry</a:t>
            </a:r>
            <a:endParaRPr b="0" lang="fr-FR" sz="1200" spc="-1" strike="noStrike">
              <a:solidFill>
                <a:srgbClr val="000000"/>
              </a:solidFill>
              <a:latin typeface="Arial"/>
            </a:endParaRPr>
          </a:p>
        </p:txBody>
      </p:sp>
      <p:sp>
        <p:nvSpPr>
          <p:cNvPr id="280" name="Bulle narrative : ronde 20"/>
          <p:cNvSpPr/>
          <p:nvPr/>
        </p:nvSpPr>
        <p:spPr>
          <a:xfrm>
            <a:off x="10042560" y="2679120"/>
            <a:ext cx="1879920" cy="611640"/>
          </a:xfrm>
          <a:prstGeom prst="wedgeEllipseCallout">
            <a:avLst>
              <a:gd name="adj1" fmla="val -45394"/>
              <a:gd name="adj2" fmla="val 94286"/>
            </a:avLst>
          </a:prstGeom>
          <a:gradFill rotWithShape="0">
            <a:gsLst>
              <a:gs pos="0">
                <a:srgbClr val="d8c5f0"/>
              </a:gs>
              <a:gs pos="100000">
                <a:srgbClr val="b88ee6"/>
              </a:gs>
            </a:gsLst>
            <a:lin ang="5400000"/>
          </a:gradFill>
          <a:ln cap="rnd">
            <a:solidFill>
              <a:srgbClr val="000000"/>
            </a:solidFill>
            <a:round/>
          </a:ln>
        </p:spPr>
        <p:style>
          <a:lnRef idx="1">
            <a:schemeClr val="accent6"/>
          </a:lnRef>
          <a:fillRef idx="2">
            <a:schemeClr val="accent6"/>
          </a:fillRef>
          <a:effectRef idx="1">
            <a:schemeClr val="accent6"/>
          </a:effectRef>
          <a:fontRef idx="minor"/>
        </p:style>
        <p:txBody>
          <a:bodyPr lIns="90000" rIns="90000" tIns="45000" bIns="45000" anchor="ctr">
            <a:noAutofit/>
          </a:bodyPr>
          <a:p>
            <a:pPr algn="ctr">
              <a:lnSpc>
                <a:spcPct val="100000"/>
              </a:lnSpc>
            </a:pPr>
            <a:r>
              <a:rPr b="0" lang="fr-FR" sz="1200" spc="-1" strike="noStrike">
                <a:solidFill>
                  <a:schemeClr val="dk1"/>
                </a:solidFill>
                <a:latin typeface="Corbel"/>
                <a:ea typeface="DejaVu Sans"/>
              </a:rPr>
              <a:t>Web app Service</a:t>
            </a:r>
            <a:endParaRPr b="0" lang="fr-FR" sz="1200" spc="-1" strike="noStrike">
              <a:solidFill>
                <a:srgbClr val="000000"/>
              </a:solidFill>
              <a:latin typeface="Arial"/>
            </a:endParaRPr>
          </a:p>
        </p:txBody>
      </p:sp>
      <p:sp>
        <p:nvSpPr>
          <p:cNvPr id="281" name="Bulle narrative : ronde 21"/>
          <p:cNvSpPr/>
          <p:nvPr/>
        </p:nvSpPr>
        <p:spPr>
          <a:xfrm>
            <a:off x="10042560" y="4245480"/>
            <a:ext cx="1879920" cy="611640"/>
          </a:xfrm>
          <a:prstGeom prst="wedgeEllipseCallout">
            <a:avLst>
              <a:gd name="adj1" fmla="val -43144"/>
              <a:gd name="adj2" fmla="val -107482"/>
            </a:avLst>
          </a:prstGeom>
          <a:gradFill rotWithShape="0">
            <a:gsLst>
              <a:gs pos="0">
                <a:srgbClr val="d8c5f0"/>
              </a:gs>
              <a:gs pos="100000">
                <a:srgbClr val="b88ee6"/>
              </a:gs>
            </a:gsLst>
            <a:lin ang="5400000"/>
          </a:gradFill>
          <a:ln cap="rnd">
            <a:solidFill>
              <a:srgbClr val="000000"/>
            </a:solidFill>
            <a:round/>
          </a:ln>
        </p:spPr>
        <p:style>
          <a:lnRef idx="1">
            <a:schemeClr val="accent6"/>
          </a:lnRef>
          <a:fillRef idx="2">
            <a:schemeClr val="accent6"/>
          </a:fillRef>
          <a:effectRef idx="1">
            <a:schemeClr val="accent6"/>
          </a:effectRef>
          <a:fontRef idx="minor"/>
        </p:style>
        <p:txBody>
          <a:bodyPr lIns="90000" rIns="90000" tIns="45000" bIns="45000" anchor="ctr">
            <a:noAutofit/>
          </a:bodyPr>
          <a:p>
            <a:pPr algn="ctr">
              <a:lnSpc>
                <a:spcPct val="100000"/>
              </a:lnSpc>
            </a:pPr>
            <a:r>
              <a:rPr b="0" lang="fr-FR" sz="1200" spc="-1" strike="noStrike">
                <a:solidFill>
                  <a:schemeClr val="dk1"/>
                </a:solidFill>
                <a:latin typeface="Corbel"/>
                <a:ea typeface="DejaVu Sans"/>
              </a:rPr>
              <a:t>Service plan</a:t>
            </a:r>
            <a:endParaRPr b="0" lang="fr-FR" sz="1200" spc="-1" strike="noStrike">
              <a:solidFill>
                <a:srgbClr val="000000"/>
              </a:solidFill>
              <a:latin typeface="Arial"/>
            </a:endParaRPr>
          </a:p>
        </p:txBody>
      </p:sp>
      <p:sp>
        <p:nvSpPr>
          <p:cNvPr id="282" name="Flèche : droite 22"/>
          <p:cNvSpPr/>
          <p:nvPr/>
        </p:nvSpPr>
        <p:spPr>
          <a:xfrm>
            <a:off x="7033320" y="1993320"/>
            <a:ext cx="1847160" cy="228960"/>
          </a:xfrm>
          <a:prstGeom prst="rightArrow">
            <a:avLst>
              <a:gd name="adj1" fmla="val 50000"/>
              <a:gd name="adj2" fmla="val 50000"/>
            </a:avLst>
          </a:prstGeom>
          <a:gradFill rotWithShape="0">
            <a:gsLst>
              <a:gs pos="0">
                <a:srgbClr val="ebbdbb"/>
              </a:gs>
              <a:gs pos="100000">
                <a:srgbClr val="dd817b"/>
              </a:gs>
            </a:gsLst>
            <a:lin ang="5400000"/>
          </a:gradFill>
          <a:ln cap="rnd">
            <a:solidFill>
              <a:srgbClr val="808080"/>
            </a:solidFill>
            <a:round/>
          </a:ln>
        </p:spPr>
        <p:style>
          <a:lnRef idx="1">
            <a:schemeClr val="accent4"/>
          </a:lnRef>
          <a:fillRef idx="2">
            <a:schemeClr val="accent4"/>
          </a:fillRef>
          <a:effectRef idx="1">
            <a:schemeClr val="accent4"/>
          </a:effectRef>
          <a:fontRef idx="minor"/>
        </p:style>
        <p:txBody>
          <a:bodyPr lIns="90000" rIns="90000" tIns="45000" bIns="45000" anchor="ctr">
            <a:noAutofit/>
          </a:bodyPr>
          <a:p>
            <a:pPr algn="ctr">
              <a:lnSpc>
                <a:spcPct val="100000"/>
              </a:lnSpc>
            </a:pPr>
            <a:endParaRPr b="0" lang="fr-FR" sz="1800" spc="-1" strike="noStrike">
              <a:solidFill>
                <a:schemeClr val="dk1"/>
              </a:solidFill>
              <a:latin typeface="Corbel"/>
              <a:ea typeface="DejaVu Sans"/>
            </a:endParaRPr>
          </a:p>
        </p:txBody>
      </p:sp>
      <p:sp>
        <p:nvSpPr>
          <p:cNvPr id="283" name="Bulle narrative : ronde 23"/>
          <p:cNvSpPr/>
          <p:nvPr/>
        </p:nvSpPr>
        <p:spPr>
          <a:xfrm>
            <a:off x="8523000" y="4937040"/>
            <a:ext cx="1879920" cy="611640"/>
          </a:xfrm>
          <a:prstGeom prst="wedgeEllipseCallout">
            <a:avLst>
              <a:gd name="adj1" fmla="val -5338"/>
              <a:gd name="adj2" fmla="val -180727"/>
            </a:avLst>
          </a:prstGeom>
          <a:gradFill rotWithShape="0">
            <a:gsLst>
              <a:gs pos="0">
                <a:srgbClr val="d8c5f0"/>
              </a:gs>
              <a:gs pos="100000">
                <a:srgbClr val="b88ee6"/>
              </a:gs>
            </a:gsLst>
            <a:lin ang="5400000"/>
          </a:gradFill>
          <a:ln cap="rnd">
            <a:solidFill>
              <a:srgbClr val="000000"/>
            </a:solidFill>
            <a:round/>
          </a:ln>
        </p:spPr>
        <p:style>
          <a:lnRef idx="1">
            <a:schemeClr val="accent6"/>
          </a:lnRef>
          <a:fillRef idx="2">
            <a:schemeClr val="accent6"/>
          </a:fillRef>
          <a:effectRef idx="1">
            <a:schemeClr val="accent6"/>
          </a:effectRef>
          <a:fontRef idx="minor"/>
        </p:style>
        <p:txBody>
          <a:bodyPr lIns="90000" rIns="90000" tIns="45000" bIns="45000" anchor="ctr">
            <a:noAutofit/>
          </a:bodyPr>
          <a:p>
            <a:pPr algn="ctr">
              <a:lnSpc>
                <a:spcPct val="100000"/>
              </a:lnSpc>
            </a:pPr>
            <a:r>
              <a:rPr b="0" lang="fr-FR" sz="1200" spc="-1" strike="noStrike">
                <a:solidFill>
                  <a:schemeClr val="dk1"/>
                </a:solidFill>
                <a:latin typeface="Corbel"/>
                <a:ea typeface="DejaVu Sans"/>
              </a:rPr>
              <a:t>Azure CLI</a:t>
            </a:r>
            <a:endParaRPr b="0" lang="fr-FR" sz="1200" spc="-1" strike="noStrike">
              <a:solidFill>
                <a:srgbClr val="000000"/>
              </a:solidFill>
              <a:latin typeface="Arial"/>
            </a:endParaRPr>
          </a:p>
        </p:txBody>
      </p:sp>
      <p:sp>
        <p:nvSpPr>
          <p:cNvPr id="284" name="Rectangle : coins arrondis 24"/>
          <p:cNvSpPr/>
          <p:nvPr/>
        </p:nvSpPr>
        <p:spPr>
          <a:xfrm>
            <a:off x="8757000" y="6209280"/>
            <a:ext cx="3293640" cy="489960"/>
          </a:xfrm>
          <a:prstGeom prst="roundRect">
            <a:avLst>
              <a:gd name="adj" fmla="val 4402"/>
            </a:avLst>
          </a:prstGeom>
          <a:solidFill>
            <a:schemeClr val="bg1">
              <a:lumMod val="85000"/>
            </a:schemeClr>
          </a:solidFill>
          <a:ln cap="rnd" w="3175">
            <a:solidFill>
              <a:srgbClr val="000000"/>
            </a:solidFill>
            <a:round/>
          </a:ln>
        </p:spPr>
        <p:style>
          <a:lnRef idx="2">
            <a:schemeClr val="dk1"/>
          </a:lnRef>
          <a:fillRef idx="1">
            <a:schemeClr val="lt1"/>
          </a:fillRef>
          <a:effectRef idx="0">
            <a:schemeClr val="dk1"/>
          </a:effectRef>
          <a:fontRef idx="minor"/>
        </p:style>
        <p:txBody>
          <a:bodyPr lIns="90000" rIns="90000" tIns="45000" bIns="45000" anchor="ctr">
            <a:noAutofit/>
          </a:bodyPr>
          <a:p>
            <a:pPr algn="ctr">
              <a:lnSpc>
                <a:spcPct val="100000"/>
              </a:lnSpc>
            </a:pPr>
            <a:r>
              <a:rPr b="1" lang="fr-FR" sz="1200" spc="-1" strike="noStrike">
                <a:solidFill>
                  <a:schemeClr val="dk1"/>
                </a:solidFill>
                <a:latin typeface="Corbel"/>
                <a:ea typeface="DejaVu Sans"/>
              </a:rPr>
              <a:t>URL de l’application :</a:t>
            </a:r>
            <a:endParaRPr b="0" lang="fr-FR" sz="1200" spc="-1" strike="noStrike">
              <a:solidFill>
                <a:srgbClr val="000000"/>
              </a:solidFill>
              <a:latin typeface="Arial"/>
            </a:endParaRPr>
          </a:p>
          <a:p>
            <a:pPr algn="ctr">
              <a:lnSpc>
                <a:spcPct val="100000"/>
              </a:lnSpc>
            </a:pPr>
            <a:r>
              <a:rPr b="0" lang="fr-FR" sz="1200" spc="-1" strike="noStrike" u="sng">
                <a:solidFill>
                  <a:schemeClr val="dk1"/>
                </a:solidFill>
                <a:uFillTx/>
                <a:latin typeface="Corbel"/>
                <a:ea typeface="DejaVu Sans"/>
                <a:hlinkClick r:id="rId2"/>
              </a:rPr>
              <a:t>https://ocdsp7-webapp.azurewebsites.net/</a:t>
            </a:r>
            <a:endParaRPr b="0" lang="fr-FR" sz="1200" spc="-1" strike="noStrike">
              <a:solidFill>
                <a:srgbClr val="000000"/>
              </a:solidFill>
              <a:latin typeface="Arial"/>
            </a:endParaRPr>
          </a:p>
        </p:txBody>
      </p:sp>
      <p:sp>
        <p:nvSpPr>
          <p:cNvPr id="285" name="Flèche : droite 25"/>
          <p:cNvSpPr/>
          <p:nvPr/>
        </p:nvSpPr>
        <p:spPr>
          <a:xfrm rot="13788600">
            <a:off x="10499040" y="2310840"/>
            <a:ext cx="422280" cy="228960"/>
          </a:xfrm>
          <a:prstGeom prst="rightArrow">
            <a:avLst>
              <a:gd name="adj1" fmla="val 50000"/>
              <a:gd name="adj2" fmla="val 50000"/>
            </a:avLst>
          </a:prstGeom>
          <a:gradFill rotWithShape="0">
            <a:gsLst>
              <a:gs pos="0">
                <a:srgbClr val="ebbdbb"/>
              </a:gs>
              <a:gs pos="100000">
                <a:srgbClr val="dd817b"/>
              </a:gs>
            </a:gsLst>
            <a:lin ang="19182000"/>
          </a:gradFill>
          <a:ln cap="rnd">
            <a:solidFill>
              <a:srgbClr val="808080"/>
            </a:solidFill>
            <a:round/>
          </a:ln>
        </p:spPr>
        <p:style>
          <a:lnRef idx="1">
            <a:schemeClr val="accent4"/>
          </a:lnRef>
          <a:fillRef idx="2">
            <a:schemeClr val="accent4"/>
          </a:fillRef>
          <a:effectRef idx="1">
            <a:schemeClr val="accent4"/>
          </a:effectRef>
          <a:fontRef idx="minor"/>
        </p:style>
        <p:txBody>
          <a:bodyPr lIns="90000" rIns="90000" tIns="45000" bIns="45000" anchor="ctr">
            <a:noAutofit/>
          </a:bodyPr>
          <a:p>
            <a:pPr algn="ctr">
              <a:lnSpc>
                <a:spcPct val="100000"/>
              </a:lnSpc>
            </a:pPr>
            <a:endParaRPr b="0" lang="fr-FR" sz="1800" spc="-1" strike="noStrike">
              <a:solidFill>
                <a:schemeClr val="dk1"/>
              </a:solidFill>
              <a:latin typeface="Corbel"/>
              <a:ea typeface="DejaVu Sans"/>
            </a:endParaRPr>
          </a:p>
        </p:txBody>
      </p:sp>
    </p:spTree>
  </p:cSld>
  <mc:AlternateContent>
    <mc:Choice Requires="p14">
      <p:transition spd="slow" p14:dur="2000"/>
    </mc:Choice>
    <mc:Fallback>
      <p:transition spd="slow"/>
    </mc:Fallback>
  </mc:AlternateContent>
  <p:timing>
    <p:tnLst>
      <p:par>
        <p:cTn id="63" dur="indefinite" restart="never" nodeType="tmRoot">
          <p:childTnLst>
            <p:seq>
              <p:cTn id="64" dur="indefinite" nodeType="mainSeq">
                <p:childTnLst>
                  <p:par>
                    <p:cTn id="65" fill="hold">
                      <p:stCondLst>
                        <p:cond delay="indefinite"/>
                      </p:stCondLst>
                      <p:childTnLst>
                        <p:par>
                          <p:cTn id="66" fill="hold">
                            <p:stCondLst>
                              <p:cond delay="0"/>
                            </p:stCondLst>
                            <p:childTnLst>
                              <p:par>
                                <p:cTn id="67" nodeType="clickEffect" fill="hold" presetClass="entr" presetID="1">
                                  <p:stCondLst>
                                    <p:cond delay="0"/>
                                  </p:stCondLst>
                                  <p:childTnLst>
                                    <p:set>
                                      <p:cBhvr>
                                        <p:cTn id="68" dur="1" fill="hold">
                                          <p:stCondLst>
                                            <p:cond delay="0"/>
                                          </p:stCondLst>
                                        </p:cTn>
                                        <p:tgtEl>
                                          <p:spTgt spid="268"/>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nodeType="clickEffect" fill="hold" presetClass="entr" presetID="6" presetSubtype="16">
                                  <p:stCondLst>
                                    <p:cond delay="0"/>
                                  </p:stCondLst>
                                  <p:childTnLst>
                                    <p:set>
                                      <p:cBhvr>
                                        <p:cTn id="72" dur="1" fill="hold">
                                          <p:stCondLst>
                                            <p:cond delay="0"/>
                                          </p:stCondLst>
                                        </p:cTn>
                                        <p:tgtEl>
                                          <p:spTgt spid="271"/>
                                        </p:tgtEl>
                                        <p:attrNameLst>
                                          <p:attrName>style.visibility</p:attrName>
                                        </p:attrNameLst>
                                      </p:cBhvr>
                                      <p:to>
                                        <p:strVal val="visible"/>
                                      </p:to>
                                    </p:set>
                                    <p:animEffect filter="circle(in)" transition="in">
                                      <p:cBhvr additive="repl">
                                        <p:cTn id="73" dur="1500"/>
                                        <p:tgtEl>
                                          <p:spTgt spid="271"/>
                                        </p:tgtEl>
                                      </p:cBhvr>
                                    </p:animEffect>
                                  </p:childTnLst>
                                </p:cTn>
                              </p:par>
                            </p:childTnLst>
                          </p:cTn>
                        </p:par>
                        <p:par>
                          <p:cTn id="74" fill="hold">
                            <p:stCondLst>
                              <p:cond delay="1500"/>
                            </p:stCondLst>
                            <p:childTnLst>
                              <p:par>
                                <p:cTn id="75" nodeType="afterEffect" fill="hold" presetClass="entr" presetID="6" presetSubtype="16">
                                  <p:stCondLst>
                                    <p:cond delay="0"/>
                                  </p:stCondLst>
                                  <p:childTnLst>
                                    <p:set>
                                      <p:cBhvr>
                                        <p:cTn id="76" dur="1" fill="hold">
                                          <p:stCondLst>
                                            <p:cond delay="0"/>
                                          </p:stCondLst>
                                        </p:cTn>
                                        <p:tgtEl>
                                          <p:spTgt spid="272"/>
                                        </p:tgtEl>
                                        <p:attrNameLst>
                                          <p:attrName>style.visibility</p:attrName>
                                        </p:attrNameLst>
                                      </p:cBhvr>
                                      <p:to>
                                        <p:strVal val="visible"/>
                                      </p:to>
                                    </p:set>
                                    <p:animEffect filter="circle(in)" transition="in">
                                      <p:cBhvr additive="repl">
                                        <p:cTn id="77" dur="1500"/>
                                        <p:tgtEl>
                                          <p:spTgt spid="272"/>
                                        </p:tgtEl>
                                      </p:cBhvr>
                                    </p:animEffect>
                                  </p:childTnLst>
                                </p:cTn>
                              </p:par>
                            </p:childTnLst>
                          </p:cTn>
                        </p:par>
                        <p:par>
                          <p:cTn id="78" fill="hold">
                            <p:stCondLst>
                              <p:cond delay="3000"/>
                            </p:stCondLst>
                            <p:childTnLst>
                              <p:par>
                                <p:cTn id="79" nodeType="afterEffect" fill="hold" presetClass="entr" presetID="6" presetSubtype="16">
                                  <p:stCondLst>
                                    <p:cond delay="0"/>
                                  </p:stCondLst>
                                  <p:childTnLst>
                                    <p:set>
                                      <p:cBhvr>
                                        <p:cTn id="80" dur="1" fill="hold">
                                          <p:stCondLst>
                                            <p:cond delay="0"/>
                                          </p:stCondLst>
                                        </p:cTn>
                                        <p:tgtEl>
                                          <p:spTgt spid="273"/>
                                        </p:tgtEl>
                                        <p:attrNameLst>
                                          <p:attrName>style.visibility</p:attrName>
                                        </p:attrNameLst>
                                      </p:cBhvr>
                                      <p:to>
                                        <p:strVal val="visible"/>
                                      </p:to>
                                    </p:set>
                                    <p:animEffect filter="circle(in)" transition="in">
                                      <p:cBhvr additive="repl">
                                        <p:cTn id="81" dur="1500"/>
                                        <p:tgtEl>
                                          <p:spTgt spid="273"/>
                                        </p:tgtEl>
                                      </p:cBhvr>
                                    </p:animEffect>
                                  </p:childTnLst>
                                </p:cTn>
                              </p:par>
                            </p:childTnLst>
                          </p:cTn>
                        </p:par>
                        <p:par>
                          <p:cTn id="82" fill="hold">
                            <p:stCondLst>
                              <p:cond delay="4500"/>
                            </p:stCondLst>
                            <p:childTnLst>
                              <p:par>
                                <p:cTn id="83" nodeType="afterEffect" fill="hold" presetClass="entr" presetID="6" presetSubtype="16">
                                  <p:stCondLst>
                                    <p:cond delay="0"/>
                                  </p:stCondLst>
                                  <p:childTnLst>
                                    <p:set>
                                      <p:cBhvr>
                                        <p:cTn id="84" dur="1" fill="hold">
                                          <p:stCondLst>
                                            <p:cond delay="0"/>
                                          </p:stCondLst>
                                        </p:cTn>
                                        <p:tgtEl>
                                          <p:spTgt spid="276"/>
                                        </p:tgtEl>
                                        <p:attrNameLst>
                                          <p:attrName>style.visibility</p:attrName>
                                        </p:attrNameLst>
                                      </p:cBhvr>
                                      <p:to>
                                        <p:strVal val="visible"/>
                                      </p:to>
                                    </p:set>
                                    <p:animEffect filter="circle(in)" transition="in">
                                      <p:cBhvr additive="repl">
                                        <p:cTn id="85" dur="1500"/>
                                        <p:tgtEl>
                                          <p:spTgt spid="276"/>
                                        </p:tgtEl>
                                      </p:cBhvr>
                                    </p:animEffect>
                                  </p:childTnLst>
                                </p:cTn>
                              </p:par>
                            </p:childTnLst>
                          </p:cTn>
                        </p:par>
                        <p:par>
                          <p:cTn id="86" fill="hold">
                            <p:stCondLst>
                              <p:cond delay="6000"/>
                            </p:stCondLst>
                            <p:childTnLst>
                              <p:par>
                                <p:cTn id="87" nodeType="afterEffect" fill="hold" presetClass="entr" presetID="6" presetSubtype="16">
                                  <p:stCondLst>
                                    <p:cond delay="0"/>
                                  </p:stCondLst>
                                  <p:childTnLst>
                                    <p:set>
                                      <p:cBhvr>
                                        <p:cTn id="88" dur="1" fill="hold">
                                          <p:stCondLst>
                                            <p:cond delay="0"/>
                                          </p:stCondLst>
                                        </p:cTn>
                                        <p:tgtEl>
                                          <p:spTgt spid="277"/>
                                        </p:tgtEl>
                                        <p:attrNameLst>
                                          <p:attrName>style.visibility</p:attrName>
                                        </p:attrNameLst>
                                      </p:cBhvr>
                                      <p:to>
                                        <p:strVal val="visible"/>
                                      </p:to>
                                    </p:set>
                                    <p:animEffect filter="circle(in)" transition="in">
                                      <p:cBhvr additive="repl">
                                        <p:cTn id="89" dur="1500"/>
                                        <p:tgtEl>
                                          <p:spTgt spid="277"/>
                                        </p:tgtEl>
                                      </p:cBhvr>
                                    </p:animEffect>
                                  </p:childTnLst>
                                </p:cTn>
                              </p:par>
                            </p:childTnLst>
                          </p:cTn>
                        </p:par>
                        <p:par>
                          <p:cTn id="90" fill="hold">
                            <p:stCondLst>
                              <p:cond delay="7500"/>
                            </p:stCondLst>
                            <p:childTnLst>
                              <p:par>
                                <p:cTn id="91" nodeType="afterEffect" fill="hold" presetClass="entr" presetID="6" presetSubtype="16">
                                  <p:stCondLst>
                                    <p:cond delay="0"/>
                                  </p:stCondLst>
                                  <p:childTnLst>
                                    <p:set>
                                      <p:cBhvr>
                                        <p:cTn id="92" dur="1" fill="hold">
                                          <p:stCondLst>
                                            <p:cond delay="0"/>
                                          </p:stCondLst>
                                        </p:cTn>
                                        <p:tgtEl>
                                          <p:spTgt spid="274"/>
                                        </p:tgtEl>
                                        <p:attrNameLst>
                                          <p:attrName>style.visibility</p:attrName>
                                        </p:attrNameLst>
                                      </p:cBhvr>
                                      <p:to>
                                        <p:strVal val="visible"/>
                                      </p:to>
                                    </p:set>
                                    <p:animEffect filter="circle(in)" transition="in">
                                      <p:cBhvr additive="repl">
                                        <p:cTn id="93" dur="1500"/>
                                        <p:tgtEl>
                                          <p:spTgt spid="274"/>
                                        </p:tgtEl>
                                      </p:cBhvr>
                                    </p:animEffect>
                                  </p:childTnLst>
                                </p:cTn>
                              </p:par>
                            </p:childTnLst>
                          </p:cTn>
                        </p:par>
                        <p:par>
                          <p:cTn id="94" fill="hold">
                            <p:stCondLst>
                              <p:cond delay="9000"/>
                            </p:stCondLst>
                            <p:childTnLst>
                              <p:par>
                                <p:cTn id="95" nodeType="afterEffect" fill="hold" presetClass="entr" presetID="6" presetSubtype="16">
                                  <p:stCondLst>
                                    <p:cond delay="0"/>
                                  </p:stCondLst>
                                  <p:childTnLst>
                                    <p:set>
                                      <p:cBhvr>
                                        <p:cTn id="96" dur="1" fill="hold">
                                          <p:stCondLst>
                                            <p:cond delay="0"/>
                                          </p:stCondLst>
                                        </p:cTn>
                                        <p:tgtEl>
                                          <p:spTgt spid="275"/>
                                        </p:tgtEl>
                                        <p:attrNameLst>
                                          <p:attrName>style.visibility</p:attrName>
                                        </p:attrNameLst>
                                      </p:cBhvr>
                                      <p:to>
                                        <p:strVal val="visible"/>
                                      </p:to>
                                    </p:set>
                                    <p:animEffect filter="circle(in)" transition="in">
                                      <p:cBhvr additive="repl">
                                        <p:cTn id="97" dur="1500"/>
                                        <p:tgtEl>
                                          <p:spTgt spid="275"/>
                                        </p:tgtEl>
                                      </p:cBhvr>
                                    </p:animEffect>
                                  </p:childTnLst>
                                </p:cTn>
                              </p:par>
                            </p:childTnLst>
                          </p:cTn>
                        </p:par>
                      </p:childTnLst>
                    </p:cTn>
                  </p:par>
                  <p:par>
                    <p:cTn id="98" fill="hold">
                      <p:stCondLst>
                        <p:cond delay="indefinite"/>
                      </p:stCondLst>
                      <p:childTnLst>
                        <p:par>
                          <p:cTn id="99" fill="hold">
                            <p:stCondLst>
                              <p:cond delay="0"/>
                            </p:stCondLst>
                            <p:childTnLst>
                              <p:par>
                                <p:cTn id="100" nodeType="clickEffect" fill="hold" presetClass="entr" presetID="1">
                                  <p:stCondLst>
                                    <p:cond delay="0"/>
                                  </p:stCondLst>
                                  <p:childTnLst>
                                    <p:set>
                                      <p:cBhvr>
                                        <p:cTn id="101" dur="1" fill="hold">
                                          <p:stCondLst>
                                            <p:cond delay="0"/>
                                          </p:stCondLst>
                                        </p:cTn>
                                        <p:tgtEl>
                                          <p:spTgt spid="269"/>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nodeType="clickEffect" fill="hold" presetClass="entr" presetID="1">
                                  <p:stCondLst>
                                    <p:cond delay="0"/>
                                  </p:stCondLst>
                                  <p:childTnLst>
                                    <p:set>
                                      <p:cBhvr>
                                        <p:cTn id="105" dur="1" fill="hold">
                                          <p:stCondLst>
                                            <p:cond delay="0"/>
                                          </p:stCondLst>
                                        </p:cTn>
                                        <p:tgtEl>
                                          <p:spTgt spid="278"/>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nodeType="clickEffect" fill="hold" presetClass="entr" presetID="1">
                                  <p:stCondLst>
                                    <p:cond delay="0"/>
                                  </p:stCondLst>
                                  <p:childTnLst>
                                    <p:set>
                                      <p:cBhvr>
                                        <p:cTn id="109" dur="1" fill="hold">
                                          <p:stCondLst>
                                            <p:cond delay="0"/>
                                          </p:stCondLst>
                                        </p:cTn>
                                        <p:tgtEl>
                                          <p:spTgt spid="270"/>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nodeType="clickEffect" fill="hold" presetClass="entr" presetID="6" presetSubtype="16">
                                  <p:stCondLst>
                                    <p:cond delay="0"/>
                                  </p:stCondLst>
                                  <p:childTnLst>
                                    <p:set>
                                      <p:cBhvr>
                                        <p:cTn id="113" dur="1" fill="hold">
                                          <p:stCondLst>
                                            <p:cond delay="0"/>
                                          </p:stCondLst>
                                        </p:cTn>
                                        <p:tgtEl>
                                          <p:spTgt spid="283"/>
                                        </p:tgtEl>
                                        <p:attrNameLst>
                                          <p:attrName>style.visibility</p:attrName>
                                        </p:attrNameLst>
                                      </p:cBhvr>
                                      <p:to>
                                        <p:strVal val="visible"/>
                                      </p:to>
                                    </p:set>
                                    <p:animEffect filter="circle(in)" transition="in">
                                      <p:cBhvr additive="repl">
                                        <p:cTn id="114" dur="1500"/>
                                        <p:tgtEl>
                                          <p:spTgt spid="283"/>
                                        </p:tgtEl>
                                      </p:cBhvr>
                                    </p:animEffect>
                                  </p:childTnLst>
                                </p:cTn>
                              </p:par>
                            </p:childTnLst>
                          </p:cTn>
                        </p:par>
                        <p:par>
                          <p:cTn id="115" fill="hold">
                            <p:stCondLst>
                              <p:cond delay="1500"/>
                            </p:stCondLst>
                            <p:childTnLst>
                              <p:par>
                                <p:cTn id="116" nodeType="afterEffect" fill="hold" presetClass="entr" presetID="6" presetSubtype="16">
                                  <p:stCondLst>
                                    <p:cond delay="0"/>
                                  </p:stCondLst>
                                  <p:childTnLst>
                                    <p:set>
                                      <p:cBhvr>
                                        <p:cTn id="117" dur="1" fill="hold">
                                          <p:stCondLst>
                                            <p:cond delay="0"/>
                                          </p:stCondLst>
                                        </p:cTn>
                                        <p:tgtEl>
                                          <p:spTgt spid="281"/>
                                        </p:tgtEl>
                                        <p:attrNameLst>
                                          <p:attrName>style.visibility</p:attrName>
                                        </p:attrNameLst>
                                      </p:cBhvr>
                                      <p:to>
                                        <p:strVal val="visible"/>
                                      </p:to>
                                    </p:set>
                                    <p:animEffect filter="circle(in)" transition="in">
                                      <p:cBhvr additive="repl">
                                        <p:cTn id="118" dur="1500"/>
                                        <p:tgtEl>
                                          <p:spTgt spid="281"/>
                                        </p:tgtEl>
                                      </p:cBhvr>
                                    </p:animEffect>
                                  </p:childTnLst>
                                </p:cTn>
                              </p:par>
                            </p:childTnLst>
                          </p:cTn>
                        </p:par>
                        <p:par>
                          <p:cTn id="119" fill="hold">
                            <p:stCondLst>
                              <p:cond delay="3000"/>
                            </p:stCondLst>
                            <p:childTnLst>
                              <p:par>
                                <p:cTn id="120" nodeType="afterEffect" fill="hold" presetClass="entr" presetID="6" presetSubtype="16">
                                  <p:stCondLst>
                                    <p:cond delay="0"/>
                                  </p:stCondLst>
                                  <p:childTnLst>
                                    <p:set>
                                      <p:cBhvr>
                                        <p:cTn id="121" dur="1" fill="hold">
                                          <p:stCondLst>
                                            <p:cond delay="0"/>
                                          </p:stCondLst>
                                        </p:cTn>
                                        <p:tgtEl>
                                          <p:spTgt spid="279"/>
                                        </p:tgtEl>
                                        <p:attrNameLst>
                                          <p:attrName>style.visibility</p:attrName>
                                        </p:attrNameLst>
                                      </p:cBhvr>
                                      <p:to>
                                        <p:strVal val="visible"/>
                                      </p:to>
                                    </p:set>
                                    <p:animEffect filter="circle(in)" transition="in">
                                      <p:cBhvr additive="repl">
                                        <p:cTn id="122" dur="1500"/>
                                        <p:tgtEl>
                                          <p:spTgt spid="279"/>
                                        </p:tgtEl>
                                      </p:cBhvr>
                                    </p:animEffect>
                                  </p:childTnLst>
                                </p:cTn>
                              </p:par>
                            </p:childTnLst>
                          </p:cTn>
                        </p:par>
                        <p:par>
                          <p:cTn id="123" fill="hold">
                            <p:stCondLst>
                              <p:cond delay="4500"/>
                            </p:stCondLst>
                            <p:childTnLst>
                              <p:par>
                                <p:cTn id="124" nodeType="afterEffect" fill="hold" presetClass="entr" presetID="6" presetSubtype="16">
                                  <p:stCondLst>
                                    <p:cond delay="0"/>
                                  </p:stCondLst>
                                  <p:childTnLst>
                                    <p:set>
                                      <p:cBhvr>
                                        <p:cTn id="125" dur="1" fill="hold">
                                          <p:stCondLst>
                                            <p:cond delay="0"/>
                                          </p:stCondLst>
                                        </p:cTn>
                                        <p:tgtEl>
                                          <p:spTgt spid="280"/>
                                        </p:tgtEl>
                                        <p:attrNameLst>
                                          <p:attrName>style.visibility</p:attrName>
                                        </p:attrNameLst>
                                      </p:cBhvr>
                                      <p:to>
                                        <p:strVal val="visible"/>
                                      </p:to>
                                    </p:set>
                                    <p:animEffect filter="circle(in)" transition="in">
                                      <p:cBhvr additive="repl">
                                        <p:cTn id="126" dur="1500"/>
                                        <p:tgtEl>
                                          <p:spTgt spid="280"/>
                                        </p:tgtEl>
                                      </p:cBhvr>
                                    </p:animEffect>
                                  </p:childTnLst>
                                </p:cTn>
                              </p:par>
                            </p:childTnLst>
                          </p:cTn>
                        </p:par>
                      </p:childTnLst>
                    </p:cTn>
                  </p:par>
                  <p:par>
                    <p:cTn id="127" fill="hold">
                      <p:stCondLst>
                        <p:cond delay="indefinite"/>
                      </p:stCondLst>
                      <p:childTnLst>
                        <p:par>
                          <p:cTn id="128" fill="hold">
                            <p:stCondLst>
                              <p:cond delay="0"/>
                            </p:stCondLst>
                            <p:childTnLst>
                              <p:par>
                                <p:cTn id="129" nodeType="clickEffect" fill="hold" presetClass="entr" presetID="1">
                                  <p:stCondLst>
                                    <p:cond delay="0"/>
                                  </p:stCondLst>
                                  <p:childTnLst>
                                    <p:set>
                                      <p:cBhvr>
                                        <p:cTn id="130" dur="1" fill="hold">
                                          <p:stCondLst>
                                            <p:cond delay="0"/>
                                          </p:stCondLst>
                                        </p:cTn>
                                        <p:tgtEl>
                                          <p:spTgt spid="282"/>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nodeType="clickEffect" fill="hold" presetClass="entr" presetID="1">
                                  <p:stCondLst>
                                    <p:cond delay="0"/>
                                  </p:stCondLst>
                                  <p:childTnLst>
                                    <p:set>
                                      <p:cBhvr>
                                        <p:cTn id="134" dur="1" fill="hold">
                                          <p:stCondLst>
                                            <p:cond delay="0"/>
                                          </p:stCondLst>
                                        </p:cTn>
                                        <p:tgtEl>
                                          <p:spTgt spid="285"/>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nodeType="clickEffect" fill="hold" presetClass="entr" presetID="1">
                                  <p:stCondLst>
                                    <p:cond delay="0"/>
                                  </p:stCondLst>
                                  <p:childTnLst>
                                    <p:set>
                                      <p:cBhvr>
                                        <p:cTn id="138" dur="1" fill="hold">
                                          <p:stCondLst>
                                            <p:cond delay="0"/>
                                          </p:stCondLst>
                                        </p:cTn>
                                        <p:tgtEl>
                                          <p:spTgt spid="28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Titre 3"/>
          <p:cNvSpPr/>
          <p:nvPr/>
        </p:nvSpPr>
        <p:spPr>
          <a:xfrm>
            <a:off x="1484280" y="0"/>
            <a:ext cx="10017720" cy="106272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1" lang="fr-FR" sz="4000" spc="-1" strike="noStrike">
                <a:solidFill>
                  <a:srgbClr val="000000"/>
                </a:solidFill>
                <a:latin typeface="Corbel"/>
                <a:ea typeface="DejaVu Sans"/>
              </a:rPr>
              <a:t>PRESENTATION DU NOTEBOOK KAGGLE</a:t>
            </a:r>
            <a:endParaRPr b="0" lang="fr-FR" sz="4000" spc="-1" strike="noStrike">
              <a:solidFill>
                <a:srgbClr val="000000"/>
              </a:solidFill>
              <a:latin typeface="Arial"/>
            </a:endParaRPr>
          </a:p>
        </p:txBody>
      </p:sp>
      <p:grpSp>
        <p:nvGrpSpPr>
          <p:cNvPr id="287" name="Diagram3"/>
          <p:cNvGrpSpPr/>
          <p:nvPr/>
        </p:nvGrpSpPr>
        <p:grpSpPr>
          <a:xfrm>
            <a:off x="689040" y="807120"/>
            <a:ext cx="10825200" cy="5999040"/>
            <a:chOff x="689040" y="807120"/>
            <a:chExt cx="10825200" cy="5999040"/>
          </a:xfrm>
        </p:grpSpPr>
        <p:sp>
          <p:nvSpPr>
            <p:cNvPr id="288" name=""/>
            <p:cNvSpPr/>
            <p:nvPr/>
          </p:nvSpPr>
          <p:spPr>
            <a:xfrm>
              <a:off x="689040" y="807120"/>
              <a:ext cx="10825200" cy="5999040"/>
            </a:xfrm>
            <a:prstGeom prst="rect">
              <a:avLst/>
            </a:prstGeom>
            <a:noFill/>
            <a:ln w="0">
              <a:noFill/>
            </a:ln>
          </p:spPr>
          <p:style>
            <a:lnRef idx="0"/>
            <a:fillRef idx="0"/>
            <a:effectRef idx="0"/>
            <a:fontRef idx="minor"/>
          </p:style>
          <p:txBody>
            <a:bodyPr lIns="90000" rIns="90000" tIns="45000" bIns="45000" anchor="t">
              <a:noAutofit/>
            </a:bodyPr>
            <a:p>
              <a:endParaRPr b="0" lang="fr-FR" sz="1800" spc="-1" strike="noStrike">
                <a:solidFill>
                  <a:srgbClr val="000000"/>
                </a:solidFill>
                <a:latin typeface="Arial"/>
              </a:endParaRPr>
            </a:p>
          </p:txBody>
        </p:sp>
        <p:sp>
          <p:nvSpPr>
            <p:cNvPr id="289" name=""/>
            <p:cNvSpPr/>
            <p:nvPr/>
          </p:nvSpPr>
          <p:spPr>
            <a:xfrm rot="5400000">
              <a:off x="770760" y="793080"/>
              <a:ext cx="946440" cy="988920"/>
            </a:xfrm>
            <a:prstGeom prst="chevron">
              <a:avLst>
                <a:gd name="adj" fmla="val 50000"/>
              </a:avLst>
            </a:prstGeom>
            <a:gradFill rotWithShape="0">
              <a:gsLst>
                <a:gs pos="0">
                  <a:srgbClr val="c9e2bd"/>
                </a:gs>
                <a:gs pos="100000">
                  <a:srgbClr val="9dce83"/>
                </a:gs>
              </a:gsLst>
              <a:lin ang="5400000"/>
            </a:gradFill>
            <a:ln cap="rnd" w="9525">
              <a:solidFill>
                <a:srgbClr val="80c34f">
                  <a:hueOff val="0"/>
                  <a:satOff val="0"/>
                  <a:lumOff val="0"/>
                  <a:alphaOff val="0"/>
                </a:srgbClr>
              </a:solidFill>
            </a:ln>
          </p:spPr>
          <p:style>
            <a:lnRef idx="1"/>
            <a:fillRef idx="0"/>
            <a:effectRef idx="1"/>
            <a:fontRef idx="minor"/>
          </p:style>
          <p:txBody>
            <a:bodyPr numCol="1" spcCol="1440" lIns="6840" rIns="6840" tIns="6840" bIns="6840" anchor="ctr" rot="-5400000">
              <a:noAutofit/>
            </a:bodyPr>
            <a:p>
              <a:pPr algn="ctr">
                <a:lnSpc>
                  <a:spcPct val="90000"/>
                </a:lnSpc>
                <a:spcAft>
                  <a:spcPts val="386"/>
                </a:spcAft>
                <a:tabLst>
                  <a:tab algn="l" pos="0"/>
                </a:tabLst>
              </a:pPr>
              <a:r>
                <a:rPr b="1" lang="fr-FR" sz="1100" spc="-1" strike="noStrike">
                  <a:solidFill>
                    <a:schemeClr val="dk1"/>
                  </a:solidFill>
                  <a:latin typeface="Arial"/>
                  <a:ea typeface="DejaVu Sans"/>
                </a:rPr>
                <a:t>Data train</a:t>
              </a:r>
              <a:endParaRPr b="0" lang="fr-FR" sz="1100" spc="-1" strike="noStrike">
                <a:solidFill>
                  <a:srgbClr val="000000"/>
                </a:solidFill>
                <a:latin typeface="Arial"/>
              </a:endParaRPr>
            </a:p>
            <a:p>
              <a:pPr algn="ctr">
                <a:lnSpc>
                  <a:spcPct val="90000"/>
                </a:lnSpc>
                <a:spcAft>
                  <a:spcPts val="386"/>
                </a:spcAft>
                <a:tabLst>
                  <a:tab algn="l" pos="0"/>
                </a:tabLst>
              </a:pPr>
              <a:r>
                <a:rPr b="1" lang="fr-FR" sz="1100" spc="-1" strike="noStrike">
                  <a:solidFill>
                    <a:schemeClr val="dk1"/>
                  </a:solidFill>
                  <a:latin typeface="Arial"/>
                  <a:ea typeface="DejaVu Sans"/>
                </a:rPr>
                <a:t>Data test</a:t>
              </a:r>
              <a:endParaRPr b="0" lang="fr-FR" sz="1100" spc="-1" strike="noStrike">
                <a:solidFill>
                  <a:srgbClr val="000000"/>
                </a:solidFill>
                <a:latin typeface="Arial"/>
              </a:endParaRPr>
            </a:p>
          </p:txBody>
        </p:sp>
        <p:sp>
          <p:nvSpPr>
            <p:cNvPr id="290" name=""/>
            <p:cNvSpPr/>
            <p:nvPr/>
          </p:nvSpPr>
          <p:spPr>
            <a:xfrm rot="5400000">
              <a:off x="6349320" y="-3675960"/>
              <a:ext cx="615600" cy="9596160"/>
            </a:xfrm>
            <a:prstGeom prst="round2SameRect">
              <a:avLst>
                <a:gd name="adj1" fmla="val 16667"/>
                <a:gd name="adj2" fmla="val 0"/>
              </a:avLst>
            </a:prstGeom>
            <a:solidFill>
              <a:schemeClr val="lt1">
                <a:alpha val="90000"/>
                <a:hueOff val="0"/>
                <a:satOff val="0"/>
                <a:lumOff val="0"/>
                <a:alphaOff val="0"/>
              </a:schemeClr>
            </a:solidFill>
            <a:ln cap="rnd" w="9525">
              <a:solidFill>
                <a:srgbClr val="80c34f">
                  <a:hueOff val="0"/>
                  <a:satOff val="0"/>
                  <a:lumOff val="0"/>
                  <a:alphaOff val="0"/>
                </a:srgbClr>
              </a:solidFill>
            </a:ln>
          </p:spPr>
          <p:style>
            <a:lnRef idx="1"/>
            <a:fillRef idx="0"/>
            <a:effectRef idx="0"/>
            <a:fontRef idx="minor"/>
          </p:style>
          <p:txBody>
            <a:bodyPr numCol="1" spcCol="1440" lIns="-4435200" rIns="-4482720" tIns="4497840" bIns="4528080" anchor="ctr" rot="-5400000">
              <a:noAutofit/>
            </a:bodyPr>
            <a:p>
              <a:pPr lvl="1" marL="114480" indent="-114480">
                <a:lnSpc>
                  <a:spcPct val="90000"/>
                </a:lnSpc>
                <a:spcAft>
                  <a:spcPts val="181"/>
                </a:spcAft>
                <a:buClr>
                  <a:srgbClr val="000000"/>
                </a:buClr>
                <a:buFont typeface="Symbol" charset="2"/>
                <a:buChar char=""/>
              </a:pPr>
              <a:r>
                <a:rPr b="0" lang="fr-FR" sz="1200" spc="-1" strike="noStrike">
                  <a:solidFill>
                    <a:srgbClr val="000000"/>
                  </a:solidFill>
                  <a:latin typeface="Arial"/>
                  <a:ea typeface="DejaVu Sans"/>
                </a:rPr>
                <a:t>Rappel : "test.csv" est le dataset que nous utilisons pour simuler un nouveau client dans la base. Toutefois il convient que ces deux datasets aient la même structure à l'issu du feature engineering.</a:t>
              </a:r>
              <a:endParaRPr b="0" lang="fr-FR" sz="1200" spc="-1" strike="noStrike">
                <a:solidFill>
                  <a:srgbClr val="000000"/>
                </a:solidFill>
                <a:latin typeface="Arial"/>
              </a:endParaRPr>
            </a:p>
          </p:txBody>
        </p:sp>
        <p:sp>
          <p:nvSpPr>
            <p:cNvPr id="291" name=""/>
            <p:cNvSpPr/>
            <p:nvPr/>
          </p:nvSpPr>
          <p:spPr>
            <a:xfrm rot="5400000">
              <a:off x="777240" y="1648440"/>
              <a:ext cx="946440" cy="1002240"/>
            </a:xfrm>
            <a:prstGeom prst="chevron">
              <a:avLst>
                <a:gd name="adj" fmla="val 50000"/>
              </a:avLst>
            </a:prstGeom>
            <a:gradFill rotWithShape="0">
              <a:gsLst>
                <a:gs pos="0">
                  <a:srgbClr val="f1d4bd"/>
                </a:gs>
                <a:gs pos="100000">
                  <a:srgbClr val="e6b17c"/>
                </a:gs>
              </a:gsLst>
              <a:lin ang="5400000"/>
            </a:gradFill>
            <a:ln cap="rnd" w="9525">
              <a:solidFill>
                <a:srgbClr val="e29d3e">
                  <a:hueOff val="0"/>
                  <a:satOff val="0"/>
                  <a:lumOff val="0"/>
                  <a:alphaOff val="0"/>
                </a:srgbClr>
              </a:solidFill>
            </a:ln>
          </p:spPr>
          <p:style>
            <a:lnRef idx="1"/>
            <a:fillRef idx="0"/>
            <a:effectRef idx="1"/>
            <a:fontRef idx="minor"/>
          </p:style>
          <p:txBody>
            <a:bodyPr numCol="1" spcCol="1440" lIns="6840" rIns="6840" tIns="6840" bIns="6840" anchor="ctr" rot="-5400000">
              <a:noAutofit/>
            </a:bodyPr>
            <a:p>
              <a:pPr algn="ctr">
                <a:lnSpc>
                  <a:spcPct val="90000"/>
                </a:lnSpc>
                <a:spcAft>
                  <a:spcPts val="386"/>
                </a:spcAft>
                <a:tabLst>
                  <a:tab algn="l" pos="0"/>
                </a:tabLst>
              </a:pPr>
              <a:r>
                <a:rPr b="1" lang="fr-FR" sz="1100" spc="-1" strike="noStrike">
                  <a:solidFill>
                    <a:schemeClr val="dk1"/>
                  </a:solidFill>
                  <a:latin typeface="Arial"/>
                  <a:ea typeface="DejaVu Sans"/>
                </a:rPr>
                <a:t>Valeurs manquantes</a:t>
              </a:r>
              <a:endParaRPr b="0" lang="fr-FR" sz="1100" spc="-1" strike="noStrike">
                <a:solidFill>
                  <a:srgbClr val="000000"/>
                </a:solidFill>
                <a:latin typeface="Arial"/>
              </a:endParaRPr>
            </a:p>
          </p:txBody>
        </p:sp>
        <p:sp>
          <p:nvSpPr>
            <p:cNvPr id="292" name=""/>
            <p:cNvSpPr/>
            <p:nvPr/>
          </p:nvSpPr>
          <p:spPr>
            <a:xfrm rot="5400000">
              <a:off x="6355800" y="-2792160"/>
              <a:ext cx="615240" cy="9552960"/>
            </a:xfrm>
            <a:prstGeom prst="round2SameRect">
              <a:avLst>
                <a:gd name="adj1" fmla="val 16667"/>
                <a:gd name="adj2" fmla="val 0"/>
              </a:avLst>
            </a:prstGeom>
            <a:solidFill>
              <a:schemeClr val="lt1">
                <a:alpha val="90000"/>
                <a:hueOff val="0"/>
                <a:satOff val="0"/>
                <a:lumOff val="0"/>
                <a:alphaOff val="0"/>
              </a:schemeClr>
            </a:solidFill>
            <a:ln cap="rnd" w="9525">
              <a:solidFill>
                <a:srgbClr val="e29d3e">
                  <a:hueOff val="0"/>
                  <a:satOff val="0"/>
                  <a:lumOff val="0"/>
                  <a:alphaOff val="0"/>
                </a:srgbClr>
              </a:solidFill>
            </a:ln>
          </p:spPr>
          <p:style>
            <a:lnRef idx="1"/>
            <a:fillRef idx="0"/>
            <a:effectRef idx="0"/>
            <a:fontRef idx="minor"/>
          </p:style>
          <p:txBody>
            <a:bodyPr numCol="1" spcCol="1440" lIns="-4413600" rIns="-4461480" tIns="4476600" bIns="4506480" anchor="ctr" rot="-5400000">
              <a:noAutofit/>
            </a:bodyPr>
            <a:p>
              <a:pPr lvl="1" marL="114480" indent="-114480">
                <a:lnSpc>
                  <a:spcPct val="90000"/>
                </a:lnSpc>
                <a:spcAft>
                  <a:spcPts val="181"/>
                </a:spcAft>
                <a:buClr>
                  <a:srgbClr val="000000"/>
                </a:buClr>
                <a:buFont typeface="Symbol" charset="2"/>
                <a:buChar char=""/>
              </a:pPr>
              <a:r>
                <a:rPr b="0" lang="fr-FR" sz="1200" spc="-1" strike="noStrike">
                  <a:solidFill>
                    <a:srgbClr val="000000"/>
                  </a:solidFill>
                  <a:latin typeface="Arial"/>
                  <a:ea typeface="DejaVu Sans"/>
                </a:rPr>
                <a:t>Traitement par imputation de la médiane</a:t>
              </a:r>
              <a:endParaRPr b="0" lang="fr-FR" sz="1200" spc="-1" strike="noStrike">
                <a:solidFill>
                  <a:srgbClr val="000000"/>
                </a:solidFill>
                <a:latin typeface="Arial"/>
              </a:endParaRPr>
            </a:p>
          </p:txBody>
        </p:sp>
        <p:sp>
          <p:nvSpPr>
            <p:cNvPr id="293" name=""/>
            <p:cNvSpPr/>
            <p:nvPr/>
          </p:nvSpPr>
          <p:spPr>
            <a:xfrm rot="5400000">
              <a:off x="787320" y="2500920"/>
              <a:ext cx="946440" cy="1022400"/>
            </a:xfrm>
            <a:prstGeom prst="chevron">
              <a:avLst>
                <a:gd name="adj" fmla="val 50000"/>
              </a:avLst>
            </a:prstGeom>
            <a:gradFill rotWithShape="0">
              <a:gsLst>
                <a:gs pos="0">
                  <a:srgbClr val="ebbdbb"/>
                </a:gs>
                <a:gs pos="100000">
                  <a:srgbClr val="dd817b"/>
                </a:gs>
              </a:gsLst>
              <a:lin ang="5400000"/>
            </a:gradFill>
            <a:ln cap="rnd" w="9525">
              <a:solidFill>
                <a:srgbClr val="d64a3b">
                  <a:hueOff val="0"/>
                  <a:satOff val="0"/>
                  <a:lumOff val="0"/>
                  <a:alphaOff val="0"/>
                </a:srgbClr>
              </a:solidFill>
            </a:ln>
          </p:spPr>
          <p:style>
            <a:lnRef idx="1"/>
            <a:fillRef idx="0"/>
            <a:effectRef idx="1"/>
            <a:fontRef idx="minor"/>
          </p:style>
          <p:txBody>
            <a:bodyPr numCol="1" spcCol="1440" lIns="6840" rIns="6840" tIns="6840" bIns="6840" anchor="ctr" rot="-5400000">
              <a:noAutofit/>
            </a:bodyPr>
            <a:p>
              <a:pPr algn="ctr">
                <a:lnSpc>
                  <a:spcPct val="90000"/>
                </a:lnSpc>
                <a:spcAft>
                  <a:spcPts val="386"/>
                </a:spcAft>
                <a:tabLst>
                  <a:tab algn="l" pos="0"/>
                </a:tabLst>
              </a:pPr>
              <a:r>
                <a:rPr b="1" lang="fr-FR" sz="1100" spc="-1" strike="noStrike">
                  <a:solidFill>
                    <a:schemeClr val="dk1"/>
                  </a:solidFill>
                  <a:latin typeface="Arial"/>
                  <a:ea typeface="DejaVu Sans"/>
                </a:rPr>
                <a:t>Encodage variables</a:t>
              </a:r>
              <a:endParaRPr b="0" lang="fr-FR" sz="1100" spc="-1" strike="noStrike">
                <a:solidFill>
                  <a:srgbClr val="000000"/>
                </a:solidFill>
                <a:latin typeface="Arial"/>
              </a:endParaRPr>
            </a:p>
          </p:txBody>
        </p:sp>
        <p:sp>
          <p:nvSpPr>
            <p:cNvPr id="294" name=""/>
            <p:cNvSpPr/>
            <p:nvPr/>
          </p:nvSpPr>
          <p:spPr>
            <a:xfrm rot="5400000">
              <a:off x="6364440" y="-1920240"/>
              <a:ext cx="615240" cy="9534240"/>
            </a:xfrm>
            <a:prstGeom prst="round2SameRect">
              <a:avLst>
                <a:gd name="adj1" fmla="val 16667"/>
                <a:gd name="adj2" fmla="val 0"/>
              </a:avLst>
            </a:prstGeom>
            <a:solidFill>
              <a:schemeClr val="lt1">
                <a:alpha val="90000"/>
                <a:hueOff val="0"/>
                <a:satOff val="0"/>
                <a:lumOff val="0"/>
                <a:alphaOff val="0"/>
              </a:schemeClr>
            </a:solidFill>
            <a:ln cap="rnd" w="9525">
              <a:solidFill>
                <a:srgbClr val="d64a3b">
                  <a:hueOff val="0"/>
                  <a:satOff val="0"/>
                  <a:lumOff val="0"/>
                  <a:alphaOff val="0"/>
                </a:srgbClr>
              </a:solidFill>
            </a:ln>
          </p:spPr>
          <p:style>
            <a:lnRef idx="1"/>
            <a:fillRef idx="0"/>
            <a:effectRef idx="0"/>
            <a:fontRef idx="minor"/>
          </p:style>
          <p:txBody>
            <a:bodyPr numCol="1" spcCol="1440" lIns="-4404240" rIns="-4452120" tIns="4467240" bIns="4497120" anchor="ctr" rot="-5400000">
              <a:noAutofit/>
            </a:bodyPr>
            <a:p>
              <a:pPr lvl="1" marL="114480" indent="-114480">
                <a:lnSpc>
                  <a:spcPct val="90000"/>
                </a:lnSpc>
                <a:spcAft>
                  <a:spcPts val="181"/>
                </a:spcAft>
                <a:buClr>
                  <a:srgbClr val="000000"/>
                </a:buClr>
                <a:buFont typeface="Symbol" charset="2"/>
                <a:buChar char=""/>
              </a:pPr>
              <a:r>
                <a:rPr b="0" lang="fr-FR" sz="1200" spc="-1" strike="noStrike">
                  <a:solidFill>
                    <a:srgbClr val="000000"/>
                  </a:solidFill>
                  <a:latin typeface="Arial"/>
                  <a:ea typeface="DejaVu Sans"/>
                </a:rPr>
                <a:t>Label encoding pour les variables à 2 catégories.</a:t>
              </a:r>
              <a:endParaRPr b="0" lang="fr-FR" sz="1200" spc="-1" strike="noStrike">
                <a:solidFill>
                  <a:srgbClr val="000000"/>
                </a:solidFill>
                <a:latin typeface="Arial"/>
              </a:endParaRPr>
            </a:p>
            <a:p>
              <a:pPr lvl="1" marL="114480" indent="-114480">
                <a:lnSpc>
                  <a:spcPct val="90000"/>
                </a:lnSpc>
                <a:spcAft>
                  <a:spcPts val="181"/>
                </a:spcAft>
                <a:buClr>
                  <a:srgbClr val="000000"/>
                </a:buClr>
                <a:buFont typeface="Symbol" charset="2"/>
                <a:buChar char=""/>
              </a:pPr>
              <a:r>
                <a:rPr b="0" lang="fr-FR" sz="1200" spc="-1" strike="noStrike">
                  <a:solidFill>
                    <a:srgbClr val="000000"/>
                  </a:solidFill>
                  <a:latin typeface="Arial"/>
                  <a:ea typeface="DejaVu Sans"/>
                </a:rPr>
                <a:t>One Hot Encoding pour les variables à plus de deux catégories.</a:t>
              </a:r>
              <a:endParaRPr b="0" lang="fr-FR" sz="1200" spc="-1" strike="noStrike">
                <a:solidFill>
                  <a:srgbClr val="000000"/>
                </a:solidFill>
                <a:latin typeface="Arial"/>
              </a:endParaRPr>
            </a:p>
          </p:txBody>
        </p:sp>
        <p:sp>
          <p:nvSpPr>
            <p:cNvPr id="295" name=""/>
            <p:cNvSpPr/>
            <p:nvPr/>
          </p:nvSpPr>
          <p:spPr>
            <a:xfrm rot="5400000">
              <a:off x="786240" y="3364560"/>
              <a:ext cx="946440" cy="1019880"/>
            </a:xfrm>
            <a:prstGeom prst="chevron">
              <a:avLst>
                <a:gd name="adj" fmla="val 50000"/>
              </a:avLst>
            </a:prstGeom>
            <a:gradFill rotWithShape="0">
              <a:gsLst>
                <a:gs pos="0">
                  <a:srgbClr val="ebbccc"/>
                </a:gs>
                <a:gs pos="100000">
                  <a:srgbClr val="dd7fa2"/>
                </a:gs>
              </a:gsLst>
              <a:lin ang="5400000"/>
            </a:gradFill>
            <a:ln cap="rnd" w="9525">
              <a:solidFill>
                <a:srgbClr val="d64787">
                  <a:hueOff val="0"/>
                  <a:satOff val="0"/>
                  <a:lumOff val="0"/>
                  <a:alphaOff val="0"/>
                </a:srgbClr>
              </a:solidFill>
            </a:ln>
          </p:spPr>
          <p:style>
            <a:lnRef idx="1"/>
            <a:fillRef idx="0"/>
            <a:effectRef idx="1"/>
            <a:fontRef idx="minor"/>
          </p:style>
          <p:txBody>
            <a:bodyPr numCol="1" spcCol="1440" lIns="6840" rIns="6840" tIns="6840" bIns="6840" anchor="ctr" rot="-5400000">
              <a:noAutofit/>
            </a:bodyPr>
            <a:p>
              <a:pPr algn="ctr">
                <a:lnSpc>
                  <a:spcPct val="90000"/>
                </a:lnSpc>
                <a:spcAft>
                  <a:spcPts val="386"/>
                </a:spcAft>
                <a:tabLst>
                  <a:tab algn="l" pos="0"/>
                </a:tabLst>
              </a:pPr>
              <a:r>
                <a:rPr b="1" lang="fr-FR" sz="1100" spc="-1" strike="noStrike">
                  <a:solidFill>
                    <a:schemeClr val="dk1"/>
                  </a:solidFill>
                  <a:latin typeface="Arial"/>
                  <a:ea typeface="DejaVu Sans"/>
                </a:rPr>
                <a:t>Alignement datasets</a:t>
              </a:r>
              <a:endParaRPr b="0" lang="fr-FR" sz="1100" spc="-1" strike="noStrike">
                <a:solidFill>
                  <a:srgbClr val="000000"/>
                </a:solidFill>
                <a:latin typeface="Arial"/>
              </a:endParaRPr>
            </a:p>
          </p:txBody>
        </p:sp>
        <p:sp>
          <p:nvSpPr>
            <p:cNvPr id="296" name=""/>
            <p:cNvSpPr/>
            <p:nvPr/>
          </p:nvSpPr>
          <p:spPr>
            <a:xfrm rot="5400000">
              <a:off x="6353640" y="-1040760"/>
              <a:ext cx="615240" cy="9499320"/>
            </a:xfrm>
            <a:prstGeom prst="round2SameRect">
              <a:avLst>
                <a:gd name="adj1" fmla="val 16667"/>
                <a:gd name="adj2" fmla="val 0"/>
              </a:avLst>
            </a:prstGeom>
            <a:solidFill>
              <a:schemeClr val="lt1">
                <a:alpha val="90000"/>
                <a:hueOff val="0"/>
                <a:satOff val="0"/>
                <a:lumOff val="0"/>
                <a:alphaOff val="0"/>
              </a:schemeClr>
            </a:solidFill>
            <a:ln cap="rnd" w="9525">
              <a:solidFill>
                <a:srgbClr val="d64787">
                  <a:hueOff val="0"/>
                  <a:satOff val="0"/>
                  <a:lumOff val="0"/>
                  <a:alphaOff val="0"/>
                </a:srgbClr>
              </a:solidFill>
            </a:ln>
          </p:spPr>
          <p:style>
            <a:lnRef idx="1"/>
            <a:fillRef idx="0"/>
            <a:effectRef idx="0"/>
            <a:fontRef idx="minor"/>
          </p:style>
          <p:txBody>
            <a:bodyPr numCol="1" spcCol="1440" lIns="-4386960" rIns="-4434480" tIns="4449600" bIns="4479840" anchor="ctr" rot="-5400000">
              <a:noAutofit/>
            </a:bodyPr>
            <a:p>
              <a:pPr lvl="1" marL="114480" indent="-114480">
                <a:lnSpc>
                  <a:spcPct val="90000"/>
                </a:lnSpc>
                <a:spcAft>
                  <a:spcPts val="181"/>
                </a:spcAft>
                <a:buClr>
                  <a:srgbClr val="000000"/>
                </a:buClr>
                <a:buFont typeface="Symbol" charset="2"/>
                <a:buChar char=""/>
              </a:pPr>
              <a:r>
                <a:rPr b="0" lang="fr-FR" sz="1200" spc="-1" strike="noStrike">
                  <a:solidFill>
                    <a:srgbClr val="000000"/>
                  </a:solidFill>
                  <a:latin typeface="Arial"/>
                  <a:ea typeface="DejaVu Sans"/>
                </a:rPr>
                <a:t>Alignement des datasets "train" et "test" pour conserver des structures identiques.</a:t>
              </a:r>
              <a:endParaRPr b="0" lang="fr-FR" sz="1200" spc="-1" strike="noStrike">
                <a:solidFill>
                  <a:srgbClr val="000000"/>
                </a:solidFill>
                <a:latin typeface="Arial"/>
              </a:endParaRPr>
            </a:p>
          </p:txBody>
        </p:sp>
        <p:sp>
          <p:nvSpPr>
            <p:cNvPr id="297" name=""/>
            <p:cNvSpPr/>
            <p:nvPr/>
          </p:nvSpPr>
          <p:spPr>
            <a:xfrm rot="5400000">
              <a:off x="789840" y="4222800"/>
              <a:ext cx="946440" cy="1028160"/>
            </a:xfrm>
            <a:prstGeom prst="chevron">
              <a:avLst>
                <a:gd name="adj" fmla="val 50000"/>
              </a:avLst>
            </a:prstGeom>
            <a:gradFill rotWithShape="0">
              <a:gsLst>
                <a:gs pos="0">
                  <a:srgbClr val="d8c5f0"/>
                </a:gs>
                <a:gs pos="100000">
                  <a:srgbClr val="b88ee6"/>
                </a:gs>
              </a:gsLst>
              <a:lin ang="5400000"/>
            </a:gradFill>
            <a:ln cap="rnd" w="9525">
              <a:solidFill>
                <a:srgbClr val="a666e1">
                  <a:hueOff val="0"/>
                  <a:satOff val="0"/>
                  <a:lumOff val="0"/>
                  <a:alphaOff val="0"/>
                </a:srgbClr>
              </a:solidFill>
            </a:ln>
          </p:spPr>
          <p:style>
            <a:lnRef idx="1"/>
            <a:fillRef idx="0"/>
            <a:effectRef idx="1"/>
            <a:fontRef idx="minor"/>
          </p:style>
          <p:txBody>
            <a:bodyPr numCol="1" spcCol="1440" lIns="6840" rIns="6840" tIns="6840" bIns="6840" anchor="ctr" rot="-5400000">
              <a:noAutofit/>
            </a:bodyPr>
            <a:p>
              <a:pPr algn="ctr">
                <a:lnSpc>
                  <a:spcPct val="90000"/>
                </a:lnSpc>
                <a:spcAft>
                  <a:spcPts val="386"/>
                </a:spcAft>
                <a:tabLst>
                  <a:tab algn="l" pos="0"/>
                </a:tabLst>
              </a:pPr>
              <a:r>
                <a:rPr b="1" lang="fr-FR" sz="1100" spc="-1" strike="noStrike">
                  <a:solidFill>
                    <a:schemeClr val="dk1"/>
                  </a:solidFill>
                  <a:latin typeface="Arial"/>
                  <a:ea typeface="DejaVu Sans"/>
                </a:rPr>
                <a:t>Création de variables</a:t>
              </a:r>
              <a:endParaRPr b="0" lang="fr-FR" sz="1100" spc="-1" strike="noStrike">
                <a:solidFill>
                  <a:srgbClr val="000000"/>
                </a:solidFill>
                <a:latin typeface="Arial"/>
              </a:endParaRPr>
            </a:p>
          </p:txBody>
        </p:sp>
        <p:sp>
          <p:nvSpPr>
            <p:cNvPr id="298" name=""/>
            <p:cNvSpPr/>
            <p:nvPr/>
          </p:nvSpPr>
          <p:spPr>
            <a:xfrm rot="5400000">
              <a:off x="6350760" y="-164880"/>
              <a:ext cx="615240" cy="9473040"/>
            </a:xfrm>
            <a:prstGeom prst="round2SameRect">
              <a:avLst>
                <a:gd name="adj1" fmla="val 16667"/>
                <a:gd name="adj2" fmla="val 0"/>
              </a:avLst>
            </a:prstGeom>
            <a:solidFill>
              <a:schemeClr val="lt1">
                <a:alpha val="90000"/>
                <a:hueOff val="0"/>
                <a:satOff val="0"/>
                <a:lumOff val="0"/>
                <a:alphaOff val="0"/>
              </a:schemeClr>
            </a:solidFill>
            <a:ln cap="rnd" w="9525">
              <a:solidFill>
                <a:srgbClr val="a666e1">
                  <a:hueOff val="0"/>
                  <a:satOff val="0"/>
                  <a:lumOff val="0"/>
                  <a:alphaOff val="0"/>
                </a:srgbClr>
              </a:solidFill>
            </a:ln>
          </p:spPr>
          <p:style>
            <a:lnRef idx="1"/>
            <a:fillRef idx="0"/>
            <a:effectRef idx="0"/>
            <a:fontRef idx="minor"/>
          </p:style>
          <p:txBody>
            <a:bodyPr numCol="1" spcCol="1440" lIns="-4373640" rIns="-4421520" tIns="4436640" bIns="4466520" anchor="ctr" rot="-5400000">
              <a:noAutofit/>
            </a:bodyPr>
            <a:p>
              <a:pPr lvl="1" marL="114480" indent="-114480">
                <a:lnSpc>
                  <a:spcPct val="90000"/>
                </a:lnSpc>
                <a:spcAft>
                  <a:spcPts val="181"/>
                </a:spcAft>
                <a:buClr>
                  <a:srgbClr val="000000"/>
                </a:buClr>
                <a:buFont typeface="Symbol" charset="2"/>
                <a:buChar char=""/>
              </a:pPr>
              <a:r>
                <a:rPr b="0" lang="fr-FR" sz="1200" spc="-1" strike="noStrike">
                  <a:solidFill>
                    <a:srgbClr val="000000"/>
                  </a:solidFill>
                  <a:latin typeface="Arial"/>
                  <a:ea typeface="DejaVu Sans"/>
                </a:rPr>
                <a:t>Remplacement des outliers par des valeurs nulles. Ensuite les valeurs sont imputées par la médiane dans le Preprocessing</a:t>
              </a:r>
              <a:r>
                <a:rPr b="0" i="1" lang="fr-FR" sz="1200" spc="-1" strike="noStrike">
                  <a:solidFill>
                    <a:srgbClr val="000000"/>
                  </a:solidFill>
                  <a:latin typeface="Arial"/>
                  <a:ea typeface="DejaVu Sans"/>
                </a:rPr>
                <a:t>.</a:t>
              </a:r>
              <a:endParaRPr b="0" lang="fr-FR" sz="1200" spc="-1" strike="noStrike">
                <a:solidFill>
                  <a:srgbClr val="000000"/>
                </a:solidFill>
                <a:latin typeface="Arial"/>
              </a:endParaRPr>
            </a:p>
            <a:p>
              <a:pPr lvl="1" marL="114480" indent="-114480">
                <a:lnSpc>
                  <a:spcPct val="90000"/>
                </a:lnSpc>
                <a:spcAft>
                  <a:spcPts val="181"/>
                </a:spcAft>
                <a:buClr>
                  <a:srgbClr val="000000"/>
                </a:buClr>
                <a:buFont typeface="Symbol" charset="2"/>
                <a:buChar char=""/>
              </a:pPr>
              <a:r>
                <a:rPr b="0" lang="fr-FR" sz="1200" spc="-1" strike="noStrike">
                  <a:solidFill>
                    <a:srgbClr val="000000"/>
                  </a:solidFill>
                  <a:latin typeface="Arial"/>
                  <a:ea typeface="DejaVu Sans"/>
                </a:rPr>
                <a:t>Ajout d'une "flag feature" pour identifier les lignes qui contiennent les outliers.</a:t>
              </a:r>
              <a:endParaRPr b="0" lang="fr-FR" sz="1200" spc="-1" strike="noStrike">
                <a:solidFill>
                  <a:srgbClr val="000000"/>
                </a:solidFill>
                <a:latin typeface="Arial"/>
              </a:endParaRPr>
            </a:p>
          </p:txBody>
        </p:sp>
        <p:sp>
          <p:nvSpPr>
            <p:cNvPr id="299" name=""/>
            <p:cNvSpPr/>
            <p:nvPr/>
          </p:nvSpPr>
          <p:spPr>
            <a:xfrm rot="5400000">
              <a:off x="806040" y="5598720"/>
              <a:ext cx="946440" cy="1059480"/>
            </a:xfrm>
            <a:prstGeom prst="chevron">
              <a:avLst>
                <a:gd name="adj" fmla="val 50000"/>
              </a:avLst>
            </a:prstGeom>
            <a:gradFill rotWithShape="0">
              <a:gsLst>
                <a:gs pos="0">
                  <a:srgbClr val="c9e2bd"/>
                </a:gs>
                <a:gs pos="100000">
                  <a:srgbClr val="9dce83"/>
                </a:gs>
              </a:gsLst>
              <a:lin ang="5400000"/>
            </a:gradFill>
            <a:ln cap="rnd" w="9525">
              <a:solidFill>
                <a:srgbClr val="80c34f">
                  <a:hueOff val="0"/>
                  <a:satOff val="0"/>
                  <a:lumOff val="0"/>
                  <a:alphaOff val="0"/>
                </a:srgbClr>
              </a:solidFill>
            </a:ln>
          </p:spPr>
          <p:style>
            <a:lnRef idx="1"/>
            <a:fillRef idx="0"/>
            <a:effectRef idx="1"/>
            <a:fontRef idx="minor"/>
          </p:style>
          <p:txBody>
            <a:bodyPr numCol="1" spcCol="1440" lIns="6840" rIns="6840" tIns="6840" bIns="6840" anchor="ctr" rot="-5400000">
              <a:noAutofit/>
            </a:bodyPr>
            <a:p>
              <a:pPr algn="ctr">
                <a:lnSpc>
                  <a:spcPct val="90000"/>
                </a:lnSpc>
                <a:spcAft>
                  <a:spcPts val="386"/>
                </a:spcAft>
                <a:tabLst>
                  <a:tab algn="l" pos="0"/>
                </a:tabLst>
              </a:pPr>
              <a:r>
                <a:rPr b="1" lang="fr-FR" sz="1100" spc="-1" strike="noStrike">
                  <a:solidFill>
                    <a:schemeClr val="dk1"/>
                  </a:solidFill>
                  <a:latin typeface="Arial"/>
                  <a:ea typeface="DejaVu Sans"/>
                </a:rPr>
                <a:t>Hypothèses</a:t>
              </a:r>
              <a:endParaRPr b="0" lang="fr-FR" sz="1100" spc="-1" strike="noStrike">
                <a:solidFill>
                  <a:srgbClr val="000000"/>
                </a:solidFill>
                <a:latin typeface="Arial"/>
              </a:endParaRPr>
            </a:p>
          </p:txBody>
        </p:sp>
        <p:sp>
          <p:nvSpPr>
            <p:cNvPr id="300" name=""/>
            <p:cNvSpPr/>
            <p:nvPr/>
          </p:nvSpPr>
          <p:spPr>
            <a:xfrm rot="5400000">
              <a:off x="5848200" y="1205640"/>
              <a:ext cx="1673640" cy="9513720"/>
            </a:xfrm>
            <a:prstGeom prst="round2SameRect">
              <a:avLst>
                <a:gd name="adj1" fmla="val 16667"/>
                <a:gd name="adj2" fmla="val 0"/>
              </a:avLst>
            </a:prstGeom>
            <a:solidFill>
              <a:schemeClr val="lt1">
                <a:alpha val="90000"/>
                <a:hueOff val="0"/>
                <a:satOff val="0"/>
                <a:lumOff val="0"/>
                <a:alphaOff val="0"/>
              </a:schemeClr>
            </a:solidFill>
            <a:ln cap="rnd" w="9525">
              <a:solidFill>
                <a:srgbClr val="80c34f">
                  <a:hueOff val="0"/>
                  <a:satOff val="0"/>
                  <a:lumOff val="0"/>
                  <a:alphaOff val="0"/>
                </a:srgbClr>
              </a:solidFill>
            </a:ln>
          </p:spPr>
          <p:style>
            <a:lnRef idx="1"/>
            <a:fillRef idx="0"/>
            <a:effectRef idx="0"/>
            <a:fontRef idx="minor"/>
          </p:style>
          <p:txBody>
            <a:bodyPr numCol="1" spcCol="1440" lIns="-3916440" rIns="-3912480" tIns="3927600" bIns="4009320" anchor="ctr" rot="-5400000">
              <a:noAutofit/>
            </a:bodyPr>
            <a:p>
              <a:pPr lvl="1" marL="114480" indent="-114480">
                <a:lnSpc>
                  <a:spcPct val="90000"/>
                </a:lnSpc>
                <a:spcAft>
                  <a:spcPts val="181"/>
                </a:spcAft>
                <a:buClr>
                  <a:srgbClr val="000000"/>
                </a:buClr>
                <a:buFont typeface="Symbol" charset="2"/>
                <a:buChar char=""/>
              </a:pPr>
              <a:r>
                <a:rPr b="0" lang="fr-FR" sz="1200" spc="-1" strike="noStrike" u="sng">
                  <a:solidFill>
                    <a:srgbClr val="000000"/>
                  </a:solidFill>
                  <a:uFillTx/>
                  <a:latin typeface="Arial"/>
                  <a:ea typeface="DejaVu Sans"/>
                </a:rPr>
                <a:t>Création de deux hypothèses de feature engineering :</a:t>
              </a:r>
              <a:endParaRPr b="0" lang="fr-FR" sz="1200" spc="-1" strike="noStrike">
                <a:solidFill>
                  <a:srgbClr val="000000"/>
                </a:solidFill>
                <a:latin typeface="Arial"/>
              </a:endParaRPr>
            </a:p>
            <a:p>
              <a:pPr lvl="2" marL="228600" indent="-114480">
                <a:lnSpc>
                  <a:spcPct val="90000"/>
                </a:lnSpc>
                <a:spcAft>
                  <a:spcPts val="181"/>
                </a:spcAft>
                <a:buClr>
                  <a:srgbClr val="000000"/>
                </a:buClr>
                <a:buFont typeface="Symbol" charset="2"/>
                <a:buChar char=""/>
              </a:pPr>
              <a:r>
                <a:rPr b="0" i="1" lang="fr-FR" sz="1200" spc="-1" strike="noStrike" u="sng">
                  <a:solidFill>
                    <a:srgbClr val="000000"/>
                  </a:solidFill>
                  <a:uFillTx/>
                  <a:latin typeface="Arial"/>
                  <a:ea typeface="DejaVu Sans"/>
                </a:rPr>
                <a:t>"Polynomial Features" </a:t>
              </a:r>
              <a:r>
                <a:rPr b="0" lang="fr-FR" sz="1200" spc="-1" strike="noStrike">
                  <a:solidFill>
                    <a:srgbClr val="000000"/>
                  </a:solidFill>
                  <a:latin typeface="Arial"/>
                  <a:ea typeface="DejaVu Sans"/>
                </a:rPr>
                <a:t>: Amélioration de la correlation des variables EXT SOURCES avec la target</a:t>
              </a:r>
              <a:endParaRPr b="0" lang="fr-FR" sz="1200" spc="-1" strike="noStrike">
                <a:solidFill>
                  <a:srgbClr val="000000"/>
                </a:solidFill>
                <a:latin typeface="Arial"/>
              </a:endParaRPr>
            </a:p>
            <a:p>
              <a:pPr lvl="2" marL="228600" indent="-114480">
                <a:lnSpc>
                  <a:spcPct val="90000"/>
                </a:lnSpc>
                <a:spcAft>
                  <a:spcPts val="181"/>
                </a:spcAft>
                <a:buClr>
                  <a:srgbClr val="000000"/>
                </a:buClr>
                <a:buFont typeface="Symbol" charset="2"/>
                <a:buChar char=""/>
              </a:pPr>
              <a:r>
                <a:rPr b="0" i="1" lang="fr-FR" sz="1200" spc="-1" strike="noStrike" u="sng">
                  <a:solidFill>
                    <a:srgbClr val="000000"/>
                  </a:solidFill>
                  <a:uFillTx/>
                  <a:latin typeface="Arial"/>
                  <a:ea typeface="DejaVu Sans"/>
                </a:rPr>
                <a:t>"Domain Features" </a:t>
              </a:r>
              <a:r>
                <a:rPr b="0" lang="fr-FR" sz="1200" spc="-1" strike="noStrike">
                  <a:solidFill>
                    <a:srgbClr val="000000"/>
                  </a:solidFill>
                  <a:latin typeface="Arial"/>
                  <a:ea typeface="DejaVu Sans"/>
                </a:rPr>
                <a:t>: Construction de variables s'appliquant plus au domaine de la banque comme :</a:t>
              </a:r>
              <a:endParaRPr b="0" lang="fr-FR" sz="1200" spc="-1" strike="noStrike">
                <a:solidFill>
                  <a:srgbClr val="000000"/>
                </a:solidFill>
                <a:latin typeface="Arial"/>
              </a:endParaRPr>
            </a:p>
            <a:p>
              <a:pPr lvl="3" marL="343080" indent="-114480">
                <a:lnSpc>
                  <a:spcPct val="90000"/>
                </a:lnSpc>
                <a:spcAft>
                  <a:spcPts val="181"/>
                </a:spcAft>
                <a:buClr>
                  <a:srgbClr val="000000"/>
                </a:buClr>
                <a:buFont typeface="Symbol" charset="2"/>
                <a:buChar char=""/>
              </a:pPr>
              <a:r>
                <a:rPr b="0" lang="fr-FR" sz="1200" spc="-1" strike="noStrike">
                  <a:solidFill>
                    <a:srgbClr val="000000"/>
                  </a:solidFill>
                  <a:latin typeface="Arial"/>
                  <a:ea typeface="DejaVu Sans"/>
                </a:rPr>
                <a:t>"CREDIT_INCOME_PERCENT"</a:t>
              </a:r>
              <a:endParaRPr b="0" lang="fr-FR" sz="1200" spc="-1" strike="noStrike">
                <a:solidFill>
                  <a:srgbClr val="000000"/>
                </a:solidFill>
                <a:latin typeface="Arial"/>
              </a:endParaRPr>
            </a:p>
            <a:p>
              <a:pPr lvl="3" marL="343080" indent="-114480">
                <a:lnSpc>
                  <a:spcPct val="90000"/>
                </a:lnSpc>
                <a:spcAft>
                  <a:spcPts val="181"/>
                </a:spcAft>
                <a:buClr>
                  <a:srgbClr val="000000"/>
                </a:buClr>
                <a:buFont typeface="Symbol" charset="2"/>
                <a:buChar char=""/>
              </a:pPr>
              <a:r>
                <a:rPr b="0" lang="fr-FR" sz="1200" spc="-1" strike="noStrike">
                  <a:solidFill>
                    <a:srgbClr val="000000"/>
                  </a:solidFill>
                  <a:latin typeface="Arial"/>
                  <a:ea typeface="DejaVu Sans"/>
                </a:rPr>
                <a:t>"ANNUITY_INCOME_PERCENT"</a:t>
              </a:r>
              <a:endParaRPr b="0" lang="fr-FR" sz="1200" spc="-1" strike="noStrike">
                <a:solidFill>
                  <a:srgbClr val="000000"/>
                </a:solidFill>
                <a:latin typeface="Arial"/>
              </a:endParaRPr>
            </a:p>
            <a:p>
              <a:pPr lvl="3" marL="343080" indent="-114480">
                <a:lnSpc>
                  <a:spcPct val="90000"/>
                </a:lnSpc>
                <a:spcAft>
                  <a:spcPts val="181"/>
                </a:spcAft>
                <a:buClr>
                  <a:srgbClr val="000000"/>
                </a:buClr>
                <a:buFont typeface="Symbol" charset="2"/>
                <a:buChar char=""/>
              </a:pPr>
              <a:r>
                <a:rPr b="0" lang="fr-FR" sz="1200" spc="-1" strike="noStrike">
                  <a:solidFill>
                    <a:srgbClr val="000000"/>
                  </a:solidFill>
                  <a:latin typeface="Arial"/>
                  <a:ea typeface="DejaVu Sans"/>
                </a:rPr>
                <a:t>"CREDIT_TERM"</a:t>
              </a:r>
              <a:endParaRPr b="0" lang="fr-FR" sz="1200" spc="-1" strike="noStrike">
                <a:solidFill>
                  <a:srgbClr val="000000"/>
                </a:solidFill>
                <a:latin typeface="Arial"/>
              </a:endParaRPr>
            </a:p>
            <a:p>
              <a:pPr lvl="3" marL="343080" indent="-114480">
                <a:lnSpc>
                  <a:spcPct val="90000"/>
                </a:lnSpc>
                <a:spcAft>
                  <a:spcPts val="181"/>
                </a:spcAft>
                <a:buClr>
                  <a:srgbClr val="000000"/>
                </a:buClr>
                <a:buFont typeface="Symbol" charset="2"/>
                <a:buChar char=""/>
              </a:pPr>
              <a:r>
                <a:rPr b="0" lang="fr-FR" sz="1200" spc="-1" strike="noStrike">
                  <a:solidFill>
                    <a:srgbClr val="000000"/>
                  </a:solidFill>
                  <a:latin typeface="Arial"/>
                  <a:ea typeface="DejaVu Sans"/>
                </a:rPr>
                <a:t>"DAYS_EMPLOYED_PERCENT" </a:t>
              </a:r>
              <a:endParaRPr b="0" lang="fr-FR" sz="1200" spc="-1" strike="noStrike">
                <a:solidFill>
                  <a:srgbClr val="000000"/>
                </a:solidFill>
                <a:latin typeface="Arial"/>
              </a:endParaRPr>
            </a:p>
          </p:txBody>
        </p:sp>
      </p:gr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Rectangle : coins arrondis 3"/>
          <p:cNvSpPr/>
          <p:nvPr/>
        </p:nvSpPr>
        <p:spPr>
          <a:xfrm>
            <a:off x="1972080" y="2754720"/>
            <a:ext cx="8246880" cy="1347480"/>
          </a:xfrm>
          <a:prstGeom prst="roundRect">
            <a:avLst>
              <a:gd name="adj" fmla="val 16667"/>
            </a:avLst>
          </a:prstGeom>
          <a:gradFill rotWithShape="0">
            <a:gsLst>
              <a:gs pos="0">
                <a:srgbClr val="d8c5f0"/>
              </a:gs>
              <a:gs pos="100000">
                <a:srgbClr val="b88ee6"/>
              </a:gs>
            </a:gsLst>
            <a:lin ang="5400000"/>
          </a:gradFill>
          <a:ln>
            <a:noFill/>
          </a:ln>
          <a:scene3d>
            <a:camera prst="orthographicFront">
              <a:rot lat="0" lon="0" rev="0"/>
            </a:camera>
            <a:lightRig dir="t" rig="glow">
              <a:rot lat="0" lon="0" rev="14100000"/>
            </a:lightRig>
          </a:scene3d>
          <a:sp3d prstMaterial="softEdge">
            <a:bevelT prst="divot" w="127000"/>
          </a:sp3d>
        </p:spPr>
        <p:style>
          <a:lnRef idx="1">
            <a:schemeClr val="accent6"/>
          </a:lnRef>
          <a:fillRef idx="2">
            <a:schemeClr val="accent6"/>
          </a:fillRef>
          <a:effectRef idx="1">
            <a:schemeClr val="accent6"/>
          </a:effectRef>
          <a:fontRef idx="minor"/>
        </p:style>
        <p:txBody>
          <a:bodyPr lIns="90000" rIns="90000" tIns="45000" bIns="45000" anchor="ctr">
            <a:noAutofit/>
          </a:bodyPr>
          <a:p>
            <a:pPr algn="ctr">
              <a:lnSpc>
                <a:spcPct val="100000"/>
              </a:lnSpc>
            </a:pPr>
            <a:r>
              <a:rPr b="0" lang="fr-FR" sz="4000" spc="-1" strike="noStrike">
                <a:solidFill>
                  <a:schemeClr val="dk1"/>
                </a:solidFill>
                <a:latin typeface="Corbel"/>
                <a:ea typeface="DejaVu Sans"/>
              </a:rPr>
              <a:t>V – CONCLUSION</a:t>
            </a:r>
            <a:endParaRPr b="0" lang="fr-FR"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Rectangle : coins arrondis 4"/>
          <p:cNvSpPr/>
          <p:nvPr/>
        </p:nvSpPr>
        <p:spPr>
          <a:xfrm>
            <a:off x="420840" y="827280"/>
            <a:ext cx="5487840" cy="2219760"/>
          </a:xfrm>
          <a:prstGeom prst="roundRect">
            <a:avLst>
              <a:gd name="adj" fmla="val 8234"/>
            </a:avLst>
          </a:prstGeom>
          <a:gradFill rotWithShape="0">
            <a:gsLst>
              <a:gs pos="0">
                <a:srgbClr val="b2b2b2"/>
              </a:gs>
              <a:gs pos="100000">
                <a:srgbClr val="727272"/>
              </a:gs>
            </a:gsLst>
            <a:lin ang="5400000"/>
          </a:gradFill>
          <a:ln cap="rnd">
            <a:solidFill>
              <a:srgbClr val="ababab"/>
            </a:solidFill>
            <a:round/>
          </a:ln>
        </p:spPr>
        <p:style>
          <a:lnRef idx="1">
            <a:schemeClr val="dk1"/>
          </a:lnRef>
          <a:fillRef idx="2">
            <a:schemeClr val="dk1"/>
          </a:fillRef>
          <a:effectRef idx="1">
            <a:schemeClr val="dk1"/>
          </a:effectRef>
          <a:fontRef idx="minor"/>
        </p:style>
        <p:txBody>
          <a:bodyPr lIns="90000" rIns="90000" tIns="45000" bIns="45000" anchor="ctr">
            <a:noAutofit/>
          </a:bodyPr>
          <a:p>
            <a:pPr>
              <a:lnSpc>
                <a:spcPct val="100000"/>
              </a:lnSpc>
            </a:pPr>
            <a:r>
              <a:rPr b="1" lang="fr-FR" sz="1400" spc="-1" strike="noStrike" u="sng">
                <a:solidFill>
                  <a:schemeClr val="dk1"/>
                </a:solidFill>
                <a:uFillTx/>
                <a:latin typeface="Corbel"/>
                <a:ea typeface="DejaVu Sans"/>
              </a:rPr>
              <a:t>CLASSIFICATION</a:t>
            </a:r>
            <a:endParaRPr b="0" lang="fr-FR" sz="1400" spc="-1" strike="noStrike">
              <a:solidFill>
                <a:srgbClr val="000000"/>
              </a:solidFill>
              <a:latin typeface="Arial"/>
            </a:endParaRPr>
          </a:p>
          <a:p>
            <a:pPr>
              <a:lnSpc>
                <a:spcPct val="100000"/>
              </a:lnSpc>
            </a:pPr>
            <a:endParaRPr b="0" lang="fr-FR" sz="1400" spc="-1" strike="noStrike">
              <a:solidFill>
                <a:srgbClr val="000000"/>
              </a:solidFill>
              <a:latin typeface="Arial"/>
            </a:endParaRPr>
          </a:p>
          <a:p>
            <a:pPr marL="285840" indent="-285840">
              <a:lnSpc>
                <a:spcPct val="100000"/>
              </a:lnSpc>
              <a:buClr>
                <a:srgbClr val="000000"/>
              </a:buClr>
              <a:buFont typeface="Arial"/>
              <a:buChar char="•"/>
            </a:pPr>
            <a:r>
              <a:rPr b="0" lang="fr-FR" sz="1200" spc="-1" strike="noStrike">
                <a:solidFill>
                  <a:schemeClr val="dk1"/>
                </a:solidFill>
                <a:latin typeface="Corbel"/>
                <a:ea typeface="DejaVu Sans"/>
              </a:rPr>
              <a:t>Construction d’un modèle de classification binaire à partir d’un Kernel de départ téléchargé sur Kaggle.</a:t>
            </a:r>
            <a:endParaRPr b="0" lang="fr-FR" sz="1200" spc="-1" strike="noStrike">
              <a:solidFill>
                <a:srgbClr val="000000"/>
              </a:solidFill>
              <a:latin typeface="Arial"/>
            </a:endParaRPr>
          </a:p>
          <a:p>
            <a:pPr>
              <a:lnSpc>
                <a:spcPct val="100000"/>
              </a:lnSpc>
            </a:pPr>
            <a:endParaRPr b="0" lang="fr-FR" sz="1200" spc="-1" strike="noStrike">
              <a:solidFill>
                <a:srgbClr val="000000"/>
              </a:solidFill>
              <a:latin typeface="Arial"/>
            </a:endParaRPr>
          </a:p>
          <a:p>
            <a:pPr marL="285840" indent="-285840">
              <a:lnSpc>
                <a:spcPct val="100000"/>
              </a:lnSpc>
              <a:buClr>
                <a:srgbClr val="000000"/>
              </a:buClr>
              <a:buFont typeface="Arial"/>
              <a:buChar char="•"/>
            </a:pPr>
            <a:r>
              <a:rPr b="0" lang="fr-FR" sz="1200" spc="-1" strike="noStrike">
                <a:solidFill>
                  <a:schemeClr val="dk1"/>
                </a:solidFill>
                <a:latin typeface="Corbel"/>
                <a:ea typeface="DejaVu Sans"/>
              </a:rPr>
              <a:t>Une population fortement asymétrique (92% - 8%)</a:t>
            </a:r>
            <a:endParaRPr b="0" lang="fr-FR" sz="1200" spc="-1" strike="noStrike">
              <a:solidFill>
                <a:srgbClr val="000000"/>
              </a:solidFill>
              <a:latin typeface="Arial"/>
            </a:endParaRPr>
          </a:p>
          <a:p>
            <a:pPr>
              <a:lnSpc>
                <a:spcPct val="100000"/>
              </a:lnSpc>
            </a:pPr>
            <a:endParaRPr b="0" lang="fr-FR" sz="1200" spc="-1" strike="noStrike">
              <a:solidFill>
                <a:srgbClr val="000000"/>
              </a:solidFill>
              <a:latin typeface="Arial"/>
            </a:endParaRPr>
          </a:p>
          <a:p>
            <a:pPr marL="285840" indent="-285840">
              <a:lnSpc>
                <a:spcPct val="100000"/>
              </a:lnSpc>
              <a:buClr>
                <a:srgbClr val="000000"/>
              </a:buClr>
              <a:buFont typeface="Arial"/>
              <a:buChar char="•"/>
            </a:pPr>
            <a:r>
              <a:rPr b="0" lang="fr-FR" sz="1200" spc="-1" strike="noStrike">
                <a:solidFill>
                  <a:schemeClr val="dk1"/>
                </a:solidFill>
                <a:latin typeface="Corbel"/>
                <a:ea typeface="DejaVu Sans"/>
              </a:rPr>
              <a:t>Les résultats de prédiction ne sont pas satisfaisant, avec comme scores 0.4 de recall pour 0.35 de précision.</a:t>
            </a:r>
            <a:endParaRPr b="0" lang="fr-FR" sz="1200" spc="-1" strike="noStrike">
              <a:solidFill>
                <a:srgbClr val="000000"/>
              </a:solidFill>
              <a:latin typeface="Arial"/>
            </a:endParaRPr>
          </a:p>
          <a:p>
            <a:pPr>
              <a:lnSpc>
                <a:spcPct val="100000"/>
              </a:lnSpc>
            </a:pPr>
            <a:endParaRPr b="0" lang="fr-FR" sz="1200" spc="-1" strike="noStrike">
              <a:solidFill>
                <a:srgbClr val="000000"/>
              </a:solidFill>
              <a:latin typeface="Arial"/>
            </a:endParaRPr>
          </a:p>
        </p:txBody>
      </p:sp>
      <p:sp>
        <p:nvSpPr>
          <p:cNvPr id="303" name="PlaceHolder 1"/>
          <p:cNvSpPr>
            <a:spLocks noGrp="1"/>
          </p:cNvSpPr>
          <p:nvPr>
            <p:ph type="title"/>
          </p:nvPr>
        </p:nvSpPr>
        <p:spPr>
          <a:xfrm>
            <a:off x="1484280" y="0"/>
            <a:ext cx="10017720" cy="1062720"/>
          </a:xfrm>
          <a:prstGeom prst="rect">
            <a:avLst/>
          </a:prstGeom>
          <a:noFill/>
          <a:ln w="0">
            <a:noFill/>
          </a:ln>
        </p:spPr>
        <p:txBody>
          <a:bodyPr lIns="90000" rIns="90000" tIns="45000" bIns="45000" anchor="ctr">
            <a:noAutofit/>
          </a:bodyPr>
          <a:p>
            <a:pPr indent="0">
              <a:lnSpc>
                <a:spcPct val="100000"/>
              </a:lnSpc>
              <a:buNone/>
              <a:tabLst>
                <a:tab algn="l" pos="0"/>
              </a:tabLst>
            </a:pPr>
            <a:r>
              <a:rPr b="1" lang="fr-FR" sz="4000" spc="-1" strike="noStrike">
                <a:solidFill>
                  <a:srgbClr val="000000"/>
                </a:solidFill>
                <a:latin typeface="Corbel"/>
              </a:rPr>
              <a:t>RESUME</a:t>
            </a:r>
            <a:endParaRPr b="0" lang="fr-FR" sz="4000" spc="-1" strike="noStrike">
              <a:solidFill>
                <a:srgbClr val="000000"/>
              </a:solidFill>
              <a:latin typeface="Arial"/>
            </a:endParaRPr>
          </a:p>
        </p:txBody>
      </p:sp>
      <p:sp>
        <p:nvSpPr>
          <p:cNvPr id="304" name="Rectangle : coins arrondis 6"/>
          <p:cNvSpPr/>
          <p:nvPr/>
        </p:nvSpPr>
        <p:spPr>
          <a:xfrm>
            <a:off x="420840" y="5589000"/>
            <a:ext cx="11349000" cy="1208520"/>
          </a:xfrm>
          <a:prstGeom prst="roundRect">
            <a:avLst>
              <a:gd name="adj" fmla="val 12851"/>
            </a:avLst>
          </a:prstGeom>
          <a:gradFill rotWithShape="0">
            <a:gsLst>
              <a:gs pos="0">
                <a:srgbClr val="c9e2bd"/>
              </a:gs>
              <a:gs pos="100000">
                <a:srgbClr val="9dce83"/>
              </a:gs>
            </a:gsLst>
            <a:lin ang="5400000"/>
          </a:gradFill>
          <a:ln cap="rnd">
            <a:solidFill>
              <a:srgbClr val="c0ddb2"/>
            </a:solidFill>
            <a:round/>
          </a:ln>
        </p:spPr>
        <p:style>
          <a:lnRef idx="1">
            <a:schemeClr val="accent2"/>
          </a:lnRef>
          <a:fillRef idx="2">
            <a:schemeClr val="accent2"/>
          </a:fillRef>
          <a:effectRef idx="1">
            <a:schemeClr val="accent2"/>
          </a:effectRef>
          <a:fontRef idx="minor"/>
        </p:style>
        <p:txBody>
          <a:bodyPr lIns="90000" rIns="90000" tIns="45000" bIns="45000" anchor="ctr">
            <a:noAutofit/>
          </a:bodyPr>
          <a:p>
            <a:pPr>
              <a:lnSpc>
                <a:spcPct val="100000"/>
              </a:lnSpc>
            </a:pPr>
            <a:r>
              <a:rPr b="1" lang="fr-FR" sz="1200" spc="-1" strike="noStrike">
                <a:solidFill>
                  <a:schemeClr val="dk1"/>
                </a:solidFill>
                <a:latin typeface="Corbel"/>
                <a:ea typeface="DejaVu Sans"/>
              </a:rPr>
              <a:t>PROFIL GitHub</a:t>
            </a:r>
            <a:endParaRPr b="0" lang="fr-FR" sz="1200" spc="-1" strike="noStrike">
              <a:solidFill>
                <a:srgbClr val="000000"/>
              </a:solidFill>
              <a:latin typeface="Arial"/>
            </a:endParaRPr>
          </a:p>
          <a:p>
            <a:pPr>
              <a:lnSpc>
                <a:spcPct val="100000"/>
              </a:lnSpc>
            </a:pPr>
            <a:endParaRPr b="0" lang="fr-FR" sz="1200" spc="-1" strike="noStrike">
              <a:solidFill>
                <a:srgbClr val="000000"/>
              </a:solidFill>
              <a:latin typeface="Arial"/>
            </a:endParaRPr>
          </a:p>
          <a:p>
            <a:pPr>
              <a:lnSpc>
                <a:spcPct val="100000"/>
              </a:lnSpc>
            </a:pPr>
            <a:r>
              <a:rPr b="0" lang="fr-FR" sz="1200" spc="-1" strike="noStrike">
                <a:solidFill>
                  <a:schemeClr val="dk1"/>
                </a:solidFill>
                <a:latin typeface="Corbel"/>
                <a:ea typeface="DejaVu Sans"/>
              </a:rPr>
              <a:t>L’ensemble des fichiers de ce projet ont été stockés sur mon compte GitHub : </a:t>
            </a:r>
            <a:endParaRPr b="0" lang="fr-FR" sz="1200" spc="-1" strike="noStrike">
              <a:solidFill>
                <a:srgbClr val="000000"/>
              </a:solidFill>
              <a:latin typeface="Arial"/>
            </a:endParaRPr>
          </a:p>
          <a:p>
            <a:pPr>
              <a:lnSpc>
                <a:spcPct val="100000"/>
              </a:lnSpc>
            </a:pPr>
            <a:r>
              <a:rPr b="0" lang="fr-FR" sz="1200" spc="-1" strike="noStrike" u="sng">
                <a:solidFill>
                  <a:schemeClr val="dk1"/>
                </a:solidFill>
                <a:uFillTx/>
                <a:latin typeface="Corbel"/>
                <a:ea typeface="DejaVu Sans"/>
              </a:rPr>
              <a:t>https://github.com/wdavid93/OpenClassRoom/tree/main/Projet_7</a:t>
            </a:r>
            <a:endParaRPr b="0" lang="fr-FR" sz="1200" spc="-1" strike="noStrike">
              <a:solidFill>
                <a:srgbClr val="000000"/>
              </a:solidFill>
              <a:latin typeface="Arial"/>
            </a:endParaRPr>
          </a:p>
          <a:p>
            <a:pPr>
              <a:lnSpc>
                <a:spcPct val="100000"/>
              </a:lnSpc>
            </a:pPr>
            <a:endParaRPr b="0" lang="fr-FR" sz="1200" spc="-1" strike="noStrike">
              <a:solidFill>
                <a:srgbClr val="000000"/>
              </a:solidFill>
              <a:latin typeface="Arial"/>
            </a:endParaRPr>
          </a:p>
        </p:txBody>
      </p:sp>
      <p:sp>
        <p:nvSpPr>
          <p:cNvPr id="305" name="Rectangle : coins arrondis 39"/>
          <p:cNvSpPr/>
          <p:nvPr/>
        </p:nvSpPr>
        <p:spPr>
          <a:xfrm>
            <a:off x="6282360" y="827280"/>
            <a:ext cx="5487840" cy="4400280"/>
          </a:xfrm>
          <a:prstGeom prst="roundRect">
            <a:avLst>
              <a:gd name="adj" fmla="val 3278"/>
            </a:avLst>
          </a:prstGeom>
          <a:gradFill rotWithShape="0">
            <a:gsLst>
              <a:gs pos="0">
                <a:srgbClr val="ebbccc"/>
              </a:gs>
              <a:gs pos="100000">
                <a:srgbClr val="dd7fa2"/>
              </a:gs>
            </a:gsLst>
            <a:lin ang="5400000"/>
          </a:gradFill>
          <a:ln cap="rnd">
            <a:solidFill>
              <a:srgbClr val="e7b0c2"/>
            </a:solidFill>
            <a:round/>
          </a:ln>
        </p:spPr>
        <p:style>
          <a:lnRef idx="1">
            <a:schemeClr val="accent5"/>
          </a:lnRef>
          <a:fillRef idx="2">
            <a:schemeClr val="accent5"/>
          </a:fillRef>
          <a:effectRef idx="1">
            <a:schemeClr val="accent5"/>
          </a:effectRef>
          <a:fontRef idx="minor"/>
        </p:style>
        <p:txBody>
          <a:bodyPr lIns="90000" rIns="90000" tIns="45000" bIns="45000" anchor="ctr">
            <a:noAutofit/>
          </a:bodyPr>
          <a:p>
            <a:pPr>
              <a:lnSpc>
                <a:spcPct val="100000"/>
              </a:lnSpc>
            </a:pPr>
            <a:r>
              <a:rPr b="1" lang="fr-FR" sz="1400" spc="-1" strike="noStrike" u="sng">
                <a:solidFill>
                  <a:schemeClr val="dk1"/>
                </a:solidFill>
                <a:uFillTx/>
                <a:latin typeface="Corbel"/>
                <a:ea typeface="DejaVu Sans"/>
              </a:rPr>
              <a:t>AXES D’AMELIORATION</a:t>
            </a:r>
            <a:endParaRPr b="0" lang="fr-FR" sz="1400" spc="-1" strike="noStrike">
              <a:solidFill>
                <a:srgbClr val="000000"/>
              </a:solidFill>
              <a:latin typeface="Arial"/>
            </a:endParaRPr>
          </a:p>
          <a:p>
            <a:pPr>
              <a:lnSpc>
                <a:spcPct val="100000"/>
              </a:lnSpc>
            </a:pPr>
            <a:endParaRPr b="0" lang="fr-FR" sz="1200" spc="-1" strike="noStrike">
              <a:solidFill>
                <a:srgbClr val="000000"/>
              </a:solidFill>
              <a:latin typeface="Arial"/>
            </a:endParaRPr>
          </a:p>
          <a:p>
            <a:pPr>
              <a:lnSpc>
                <a:spcPct val="100000"/>
              </a:lnSpc>
            </a:pPr>
            <a:r>
              <a:rPr b="1" lang="fr-FR" sz="1200" spc="-1" strike="noStrike" u="sng">
                <a:solidFill>
                  <a:schemeClr val="dk1"/>
                </a:solidFill>
                <a:uFillTx/>
                <a:latin typeface="Corbel"/>
                <a:ea typeface="DejaVu Sans"/>
              </a:rPr>
              <a:t>Classification :</a:t>
            </a:r>
            <a:endParaRPr b="0" lang="fr-FR" sz="1200" spc="-1" strike="noStrike">
              <a:solidFill>
                <a:srgbClr val="000000"/>
              </a:solidFill>
              <a:latin typeface="Arial"/>
            </a:endParaRPr>
          </a:p>
          <a:p>
            <a:pPr marL="285840" indent="-285840">
              <a:lnSpc>
                <a:spcPct val="100000"/>
              </a:lnSpc>
              <a:buClr>
                <a:srgbClr val="000000"/>
              </a:buClr>
              <a:buFont typeface="Arial"/>
              <a:buChar char="•"/>
            </a:pPr>
            <a:r>
              <a:rPr b="0" lang="fr-FR" sz="1200" spc="-1" strike="noStrike">
                <a:solidFill>
                  <a:schemeClr val="dk1"/>
                </a:solidFill>
                <a:latin typeface="Corbel"/>
                <a:ea typeface="DejaVu Sans"/>
              </a:rPr>
              <a:t>Le feature engineering ne tient compte que d’un seul dataset sur les huit disponibles. Un Kernel de départ plus approprié à notre problème permettrait surement d’améliorer les scores. Idéalement, une étude personnalisée des données.</a:t>
            </a:r>
            <a:endParaRPr b="0" lang="fr-FR" sz="1200" spc="-1" strike="noStrike">
              <a:solidFill>
                <a:srgbClr val="000000"/>
              </a:solidFill>
              <a:latin typeface="Arial"/>
            </a:endParaRPr>
          </a:p>
          <a:p>
            <a:pPr>
              <a:lnSpc>
                <a:spcPct val="100000"/>
              </a:lnSpc>
            </a:pPr>
            <a:endParaRPr b="0" lang="fr-FR" sz="1200" spc="-1" strike="noStrike">
              <a:solidFill>
                <a:srgbClr val="000000"/>
              </a:solidFill>
              <a:latin typeface="Arial"/>
            </a:endParaRPr>
          </a:p>
          <a:p>
            <a:pPr marL="285840" indent="-285840">
              <a:lnSpc>
                <a:spcPct val="100000"/>
              </a:lnSpc>
              <a:buClr>
                <a:srgbClr val="000000"/>
              </a:buClr>
              <a:buFont typeface="Arial"/>
              <a:buChar char="•"/>
            </a:pPr>
            <a:r>
              <a:rPr b="0" lang="fr-FR" sz="1200" spc="-1" strike="noStrike">
                <a:solidFill>
                  <a:schemeClr val="dk1"/>
                </a:solidFill>
                <a:latin typeface="Corbel"/>
                <a:ea typeface="DejaVu Sans"/>
              </a:rPr>
              <a:t>La méthode SMOTE pour l’équilibrage des données est plus performante que celle utilisée dans ce projet, mais beaucoup plus longue en traitement. </a:t>
            </a:r>
            <a:r>
              <a:rPr b="0" lang="fr-FR" sz="1200" spc="-1" strike="noStrike" u="sng">
                <a:solidFill>
                  <a:schemeClr val="dk1"/>
                </a:solidFill>
                <a:uFillTx/>
                <a:latin typeface="Corbel"/>
                <a:ea typeface="DejaVu Sans"/>
                <a:hlinkClick r:id="rId1"/>
              </a:rPr>
              <a:t>Lien utile avec les différentes stratégies de resampling.</a:t>
            </a:r>
            <a:endParaRPr b="0" lang="fr-FR" sz="1200" spc="-1" strike="noStrike">
              <a:solidFill>
                <a:srgbClr val="000000"/>
              </a:solidFill>
              <a:latin typeface="Arial"/>
            </a:endParaRPr>
          </a:p>
          <a:p>
            <a:pPr>
              <a:lnSpc>
                <a:spcPct val="100000"/>
              </a:lnSpc>
            </a:pPr>
            <a:endParaRPr b="0" lang="fr-FR" sz="1200" spc="-1" strike="noStrike">
              <a:solidFill>
                <a:srgbClr val="000000"/>
              </a:solidFill>
              <a:latin typeface="Arial"/>
            </a:endParaRPr>
          </a:p>
          <a:p>
            <a:pPr marL="285840" indent="-285840">
              <a:lnSpc>
                <a:spcPct val="100000"/>
              </a:lnSpc>
              <a:buClr>
                <a:srgbClr val="000000"/>
              </a:buClr>
              <a:buFont typeface="Arial"/>
              <a:buChar char="•"/>
            </a:pPr>
            <a:r>
              <a:rPr b="0" lang="fr-FR" sz="1200" spc="-1" strike="noStrike">
                <a:solidFill>
                  <a:schemeClr val="dk1"/>
                </a:solidFill>
                <a:latin typeface="Corbel"/>
                <a:ea typeface="DejaVu Sans"/>
              </a:rPr>
              <a:t>Une recherche de performances de prédiction plus approfondie, avec réseaux de neurones par exemple.</a:t>
            </a:r>
            <a:endParaRPr b="0" lang="fr-FR" sz="1200" spc="-1" strike="noStrike">
              <a:solidFill>
                <a:srgbClr val="000000"/>
              </a:solidFill>
              <a:latin typeface="Arial"/>
            </a:endParaRPr>
          </a:p>
          <a:p>
            <a:pPr>
              <a:lnSpc>
                <a:spcPct val="100000"/>
              </a:lnSpc>
            </a:pPr>
            <a:endParaRPr b="0" lang="fr-FR" sz="1200" spc="-1" strike="noStrike">
              <a:solidFill>
                <a:srgbClr val="000000"/>
              </a:solidFill>
              <a:latin typeface="Arial"/>
            </a:endParaRPr>
          </a:p>
          <a:p>
            <a:pPr marL="285840" indent="-285840">
              <a:lnSpc>
                <a:spcPct val="100000"/>
              </a:lnSpc>
              <a:buClr>
                <a:srgbClr val="000000"/>
              </a:buClr>
              <a:buFont typeface="Arial"/>
              <a:buChar char="•"/>
            </a:pPr>
            <a:r>
              <a:rPr b="0" lang="fr-FR" sz="1200" spc="-1" strike="noStrike">
                <a:solidFill>
                  <a:schemeClr val="dk1"/>
                </a:solidFill>
                <a:latin typeface="Corbel"/>
                <a:ea typeface="DejaVu Sans"/>
              </a:rPr>
              <a:t>Une optimisation plus fine en étudiant plus en détails chaque hyperparamètre.</a:t>
            </a:r>
            <a:endParaRPr b="0" lang="fr-FR" sz="1200" spc="-1" strike="noStrike">
              <a:solidFill>
                <a:srgbClr val="000000"/>
              </a:solidFill>
              <a:latin typeface="Arial"/>
            </a:endParaRPr>
          </a:p>
          <a:p>
            <a:pPr>
              <a:lnSpc>
                <a:spcPct val="100000"/>
              </a:lnSpc>
            </a:pPr>
            <a:endParaRPr b="0" lang="fr-FR" sz="1200" spc="-1" strike="noStrike">
              <a:solidFill>
                <a:srgbClr val="000000"/>
              </a:solidFill>
              <a:latin typeface="Arial"/>
            </a:endParaRPr>
          </a:p>
          <a:p>
            <a:pPr>
              <a:lnSpc>
                <a:spcPct val="100000"/>
              </a:lnSpc>
            </a:pPr>
            <a:endParaRPr b="0" lang="fr-FR" sz="1200" spc="-1" strike="noStrike">
              <a:solidFill>
                <a:srgbClr val="000000"/>
              </a:solidFill>
              <a:latin typeface="Arial"/>
            </a:endParaRPr>
          </a:p>
          <a:p>
            <a:pPr>
              <a:lnSpc>
                <a:spcPct val="100000"/>
              </a:lnSpc>
            </a:pPr>
            <a:r>
              <a:rPr b="1" lang="fr-FR" sz="1200" spc="-1" strike="noStrike" u="sng">
                <a:solidFill>
                  <a:schemeClr val="dk1"/>
                </a:solidFill>
                <a:uFillTx/>
                <a:latin typeface="Corbel"/>
                <a:ea typeface="DejaVu Sans"/>
              </a:rPr>
              <a:t>Déploiement :</a:t>
            </a:r>
            <a:endParaRPr b="0" lang="fr-FR" sz="1200" spc="-1" strike="noStrike">
              <a:solidFill>
                <a:srgbClr val="000000"/>
              </a:solidFill>
              <a:latin typeface="Arial"/>
            </a:endParaRPr>
          </a:p>
          <a:p>
            <a:pPr marL="285840" indent="-285840">
              <a:lnSpc>
                <a:spcPct val="100000"/>
              </a:lnSpc>
              <a:buClr>
                <a:srgbClr val="000000"/>
              </a:buClr>
              <a:buFont typeface="Arial"/>
              <a:buChar char="•"/>
            </a:pPr>
            <a:r>
              <a:rPr b="0" lang="fr-FR" sz="1200" spc="-1" strike="noStrike">
                <a:solidFill>
                  <a:schemeClr val="dk1"/>
                </a:solidFill>
                <a:latin typeface="Corbel"/>
                <a:ea typeface="DejaVu Sans"/>
              </a:rPr>
              <a:t>Azure n’est pas le fournisseur de Cloud le plus simple pour déployer une application Web Python. Heroku et AWS semblent plus appropriées.</a:t>
            </a:r>
            <a:endParaRPr b="0" lang="fr-FR" sz="1200" spc="-1" strike="noStrike">
              <a:solidFill>
                <a:srgbClr val="000000"/>
              </a:solidFill>
              <a:latin typeface="Arial"/>
            </a:endParaRPr>
          </a:p>
          <a:p>
            <a:pPr>
              <a:lnSpc>
                <a:spcPct val="100000"/>
              </a:lnSpc>
            </a:pPr>
            <a:endParaRPr b="0" lang="fr-FR" sz="1200" spc="-1" strike="noStrike">
              <a:solidFill>
                <a:srgbClr val="000000"/>
              </a:solidFill>
              <a:latin typeface="Arial"/>
            </a:endParaRPr>
          </a:p>
        </p:txBody>
      </p:sp>
      <p:sp>
        <p:nvSpPr>
          <p:cNvPr id="306" name="Rectangle : coins arrondis 41"/>
          <p:cNvSpPr/>
          <p:nvPr/>
        </p:nvSpPr>
        <p:spPr>
          <a:xfrm>
            <a:off x="420840" y="3208320"/>
            <a:ext cx="5487840" cy="2019240"/>
          </a:xfrm>
          <a:prstGeom prst="roundRect">
            <a:avLst>
              <a:gd name="adj" fmla="val 8234"/>
            </a:avLst>
          </a:prstGeom>
          <a:gradFill rotWithShape="0">
            <a:gsLst>
              <a:gs pos="0">
                <a:srgbClr val="b2b2b2"/>
              </a:gs>
              <a:gs pos="100000">
                <a:srgbClr val="727272"/>
              </a:gs>
            </a:gsLst>
            <a:lin ang="5400000"/>
          </a:gradFill>
          <a:ln cap="rnd">
            <a:solidFill>
              <a:srgbClr val="ababab"/>
            </a:solidFill>
            <a:round/>
          </a:ln>
        </p:spPr>
        <p:style>
          <a:lnRef idx="1">
            <a:schemeClr val="dk1"/>
          </a:lnRef>
          <a:fillRef idx="2">
            <a:schemeClr val="dk1"/>
          </a:fillRef>
          <a:effectRef idx="1">
            <a:schemeClr val="dk1"/>
          </a:effectRef>
          <a:fontRef idx="minor"/>
        </p:style>
        <p:txBody>
          <a:bodyPr lIns="90000" rIns="90000" tIns="45000" bIns="45000" anchor="ctr">
            <a:noAutofit/>
          </a:bodyPr>
          <a:p>
            <a:pPr>
              <a:lnSpc>
                <a:spcPct val="100000"/>
              </a:lnSpc>
            </a:pPr>
            <a:r>
              <a:rPr b="1" lang="fr-FR" sz="1400" spc="-1" strike="noStrike" u="sng">
                <a:solidFill>
                  <a:schemeClr val="dk1"/>
                </a:solidFill>
                <a:uFillTx/>
                <a:latin typeface="Corbel"/>
                <a:ea typeface="DejaVu Sans"/>
              </a:rPr>
              <a:t>API / DASHBOARD</a:t>
            </a:r>
            <a:endParaRPr b="0" lang="fr-FR" sz="1400" spc="-1" strike="noStrike">
              <a:solidFill>
                <a:srgbClr val="000000"/>
              </a:solidFill>
              <a:latin typeface="Arial"/>
            </a:endParaRPr>
          </a:p>
          <a:p>
            <a:pPr>
              <a:lnSpc>
                <a:spcPct val="100000"/>
              </a:lnSpc>
            </a:pPr>
            <a:endParaRPr b="0" lang="fr-FR" sz="1400" spc="-1" strike="noStrike">
              <a:solidFill>
                <a:srgbClr val="000000"/>
              </a:solidFill>
              <a:latin typeface="Arial"/>
            </a:endParaRPr>
          </a:p>
          <a:p>
            <a:pPr marL="171360" indent="-171360">
              <a:lnSpc>
                <a:spcPct val="100000"/>
              </a:lnSpc>
              <a:buClr>
                <a:srgbClr val="000000"/>
              </a:buClr>
              <a:buFont typeface="Arial"/>
              <a:buChar char="•"/>
            </a:pPr>
            <a:r>
              <a:rPr b="0" lang="fr-FR" sz="1200" spc="-1" strike="noStrike">
                <a:solidFill>
                  <a:schemeClr val="dk1"/>
                </a:solidFill>
                <a:latin typeface="Corbel"/>
                <a:ea typeface="DejaVu Sans"/>
              </a:rPr>
              <a:t>Création d’une API web avec Flask pour le côté serveur, et Streamlit pour le côté dashboard.</a:t>
            </a:r>
            <a:endParaRPr b="0" lang="fr-FR" sz="1200" spc="-1" strike="noStrike">
              <a:solidFill>
                <a:srgbClr val="000000"/>
              </a:solidFill>
              <a:latin typeface="Arial"/>
            </a:endParaRPr>
          </a:p>
          <a:p>
            <a:pPr>
              <a:lnSpc>
                <a:spcPct val="100000"/>
              </a:lnSpc>
            </a:pPr>
            <a:endParaRPr b="0" lang="fr-FR" sz="1200" spc="-1" strike="noStrike">
              <a:solidFill>
                <a:srgbClr val="000000"/>
              </a:solidFill>
              <a:latin typeface="Arial"/>
            </a:endParaRPr>
          </a:p>
          <a:p>
            <a:pPr marL="171360" indent="-171360">
              <a:lnSpc>
                <a:spcPct val="100000"/>
              </a:lnSpc>
              <a:buClr>
                <a:srgbClr val="000000"/>
              </a:buClr>
              <a:buFont typeface="Arial"/>
              <a:buChar char="•"/>
            </a:pPr>
            <a:r>
              <a:rPr b="0" lang="fr-FR" sz="1200" spc="-1" strike="noStrike">
                <a:solidFill>
                  <a:schemeClr val="dk1"/>
                </a:solidFill>
                <a:latin typeface="Corbel"/>
                <a:ea typeface="DejaVu Sans"/>
              </a:rPr>
              <a:t>Construction d’une image Docker déployée dans le Registry Azure.</a:t>
            </a:r>
            <a:endParaRPr b="0" lang="fr-FR" sz="1200" spc="-1" strike="noStrike">
              <a:solidFill>
                <a:srgbClr val="000000"/>
              </a:solidFill>
              <a:latin typeface="Arial"/>
            </a:endParaRPr>
          </a:p>
          <a:p>
            <a:pPr>
              <a:lnSpc>
                <a:spcPct val="100000"/>
              </a:lnSpc>
            </a:pPr>
            <a:endParaRPr b="0" lang="fr-FR" sz="1200" spc="-1" strike="noStrike">
              <a:solidFill>
                <a:srgbClr val="000000"/>
              </a:solidFill>
              <a:latin typeface="Arial"/>
            </a:endParaRPr>
          </a:p>
          <a:p>
            <a:pPr marL="171360" indent="-171360">
              <a:lnSpc>
                <a:spcPct val="100000"/>
              </a:lnSpc>
              <a:buClr>
                <a:srgbClr val="000000"/>
              </a:buClr>
              <a:buFont typeface="Arial"/>
              <a:buChar char="•"/>
            </a:pPr>
            <a:r>
              <a:rPr b="0" lang="fr-FR" sz="1200" spc="-1" strike="noStrike">
                <a:solidFill>
                  <a:schemeClr val="dk1"/>
                </a:solidFill>
                <a:latin typeface="Corbel"/>
                <a:ea typeface="DejaVu Sans"/>
              </a:rPr>
              <a:t>Configuration du webapp service pour mettre en ligne l’application.</a:t>
            </a:r>
            <a:endParaRPr b="0" lang="fr-FR" sz="1200" spc="-1" strike="noStrike">
              <a:solidFill>
                <a:srgbClr val="000000"/>
              </a:solidFill>
              <a:latin typeface="Arial"/>
            </a:endParaRPr>
          </a:p>
        </p:txBody>
      </p:sp>
      <p:sp>
        <p:nvSpPr>
          <p:cNvPr id="307" name="Rectangle : coins arrondis 8"/>
          <p:cNvSpPr/>
          <p:nvPr/>
        </p:nvSpPr>
        <p:spPr>
          <a:xfrm>
            <a:off x="6416280" y="5646600"/>
            <a:ext cx="5219640" cy="1093320"/>
          </a:xfrm>
          <a:prstGeom prst="roundRect">
            <a:avLst>
              <a:gd name="adj" fmla="val 8234"/>
            </a:avLst>
          </a:prstGeom>
          <a:gradFill rotWithShape="0">
            <a:gsLst>
              <a:gs pos="0">
                <a:srgbClr val="b2b2b2"/>
              </a:gs>
              <a:gs pos="100000">
                <a:srgbClr val="727272"/>
              </a:gs>
            </a:gsLst>
            <a:lin ang="5400000"/>
          </a:gradFill>
          <a:ln cap="rnd">
            <a:solidFill>
              <a:srgbClr val="ababab"/>
            </a:solidFill>
            <a:round/>
          </a:ln>
        </p:spPr>
        <p:style>
          <a:lnRef idx="1">
            <a:schemeClr val="dk1"/>
          </a:lnRef>
          <a:fillRef idx="2">
            <a:schemeClr val="dk1"/>
          </a:fillRef>
          <a:effectRef idx="1">
            <a:schemeClr val="dk1"/>
          </a:effectRef>
          <a:fontRef idx="minor"/>
        </p:style>
        <p:txBody>
          <a:bodyPr lIns="90000" rIns="90000" tIns="45000" bIns="45000" anchor="ctr">
            <a:noAutofit/>
          </a:bodyPr>
          <a:p>
            <a:pPr>
              <a:lnSpc>
                <a:spcPct val="100000"/>
              </a:lnSpc>
            </a:pPr>
            <a:r>
              <a:rPr b="1" lang="fr-FR" sz="1000" spc="-1" strike="noStrike" u="sng">
                <a:solidFill>
                  <a:schemeClr val="dk1"/>
                </a:solidFill>
                <a:uFillTx/>
                <a:latin typeface="Corbel"/>
                <a:ea typeface="DejaVu Sans"/>
              </a:rPr>
              <a:t>Lignes de commandes dans le dépôt local sur ma machine :</a:t>
            </a:r>
            <a:endParaRPr b="0" lang="fr-FR" sz="1000" spc="-1" strike="noStrike">
              <a:solidFill>
                <a:srgbClr val="000000"/>
              </a:solidFill>
              <a:latin typeface="Arial"/>
            </a:endParaRPr>
          </a:p>
          <a:p>
            <a:pPr>
              <a:lnSpc>
                <a:spcPct val="100000"/>
              </a:lnSpc>
            </a:pPr>
            <a:r>
              <a:rPr b="0" lang="fr-FR" sz="1000" spc="-1" strike="noStrike">
                <a:solidFill>
                  <a:schemeClr val="dk1"/>
                </a:solidFill>
                <a:latin typeface="Corbel"/>
                <a:ea typeface="DejaVu Sans"/>
              </a:rPr>
              <a:t>Git init</a:t>
            </a:r>
            <a:endParaRPr b="0" lang="fr-FR" sz="1000" spc="-1" strike="noStrike">
              <a:solidFill>
                <a:srgbClr val="000000"/>
              </a:solidFill>
              <a:latin typeface="Arial"/>
            </a:endParaRPr>
          </a:p>
          <a:p>
            <a:pPr>
              <a:lnSpc>
                <a:spcPct val="100000"/>
              </a:lnSpc>
            </a:pPr>
            <a:r>
              <a:rPr b="0" lang="fr-FR" sz="1000" spc="-1" strike="noStrike">
                <a:solidFill>
                  <a:schemeClr val="dk1"/>
                </a:solidFill>
                <a:latin typeface="Corbel"/>
                <a:ea typeface="DejaVu Sans"/>
              </a:rPr>
              <a:t>Git add .</a:t>
            </a:r>
            <a:endParaRPr b="0" lang="fr-FR" sz="1000" spc="-1" strike="noStrike">
              <a:solidFill>
                <a:srgbClr val="000000"/>
              </a:solidFill>
              <a:latin typeface="Arial"/>
            </a:endParaRPr>
          </a:p>
          <a:p>
            <a:pPr>
              <a:lnSpc>
                <a:spcPct val="100000"/>
              </a:lnSpc>
            </a:pPr>
            <a:r>
              <a:rPr b="0" lang="fr-FR" sz="1000" spc="-1" strike="noStrike">
                <a:solidFill>
                  <a:schemeClr val="dk1"/>
                </a:solidFill>
                <a:latin typeface="Corbel"/>
                <a:ea typeface="DejaVu Sans"/>
              </a:rPr>
              <a:t>Git commit « Name commit »</a:t>
            </a:r>
            <a:endParaRPr b="0" lang="fr-FR" sz="1000" spc="-1" strike="noStrike">
              <a:solidFill>
                <a:srgbClr val="000000"/>
              </a:solidFill>
              <a:latin typeface="Arial"/>
            </a:endParaRPr>
          </a:p>
          <a:p>
            <a:pPr>
              <a:lnSpc>
                <a:spcPct val="100000"/>
              </a:lnSpc>
            </a:pPr>
            <a:r>
              <a:rPr b="0" lang="fr-FR" sz="1000" spc="-1" strike="noStrike">
                <a:solidFill>
                  <a:schemeClr val="dk1"/>
                </a:solidFill>
                <a:latin typeface="Corbel"/>
                <a:ea typeface="DejaVu Sans"/>
              </a:rPr>
              <a:t>Git remote « Link Github repo »</a:t>
            </a:r>
            <a:endParaRPr b="0" lang="fr-FR" sz="1000" spc="-1" strike="noStrike">
              <a:solidFill>
                <a:srgbClr val="000000"/>
              </a:solidFill>
              <a:latin typeface="Arial"/>
            </a:endParaRPr>
          </a:p>
          <a:p>
            <a:pPr>
              <a:lnSpc>
                <a:spcPct val="100000"/>
              </a:lnSpc>
            </a:pPr>
            <a:r>
              <a:rPr b="0" lang="fr-FR" sz="1000" spc="-1" strike="noStrike">
                <a:solidFill>
                  <a:schemeClr val="dk1"/>
                </a:solidFill>
                <a:latin typeface="Corbel"/>
                <a:ea typeface="DejaVu Sans"/>
              </a:rPr>
              <a:t>Git push –u origin master</a:t>
            </a:r>
            <a:endParaRPr b="0" lang="fr-FR" sz="1000" spc="-1" strike="noStrike">
              <a:solidFill>
                <a:srgbClr val="000000"/>
              </a:solidFill>
              <a:latin typeface="Arial"/>
            </a:endParaRPr>
          </a:p>
        </p:txBody>
      </p:sp>
      <p:sp>
        <p:nvSpPr>
          <p:cNvPr id="308" name="Rectangle : coins arrondis 9"/>
          <p:cNvSpPr/>
          <p:nvPr/>
        </p:nvSpPr>
        <p:spPr>
          <a:xfrm>
            <a:off x="9846720" y="6010560"/>
            <a:ext cx="1612800" cy="567000"/>
          </a:xfrm>
          <a:prstGeom prst="roundRect">
            <a:avLst>
              <a:gd name="adj" fmla="val 8234"/>
            </a:avLst>
          </a:prstGeom>
          <a:solidFill>
            <a:schemeClr val="bg1">
              <a:lumMod val="85000"/>
            </a:schemeClr>
          </a:solidFill>
          <a:ln cap="rnd">
            <a:solidFill>
              <a:srgbClr val="ababab"/>
            </a:solidFill>
            <a:round/>
          </a:ln>
        </p:spPr>
        <p:style>
          <a:lnRef idx="1">
            <a:schemeClr val="dk1"/>
          </a:lnRef>
          <a:fillRef idx="2">
            <a:schemeClr val="dk1"/>
          </a:fillRef>
          <a:effectRef idx="1">
            <a:schemeClr val="dk1"/>
          </a:effectRef>
          <a:fontRef idx="minor"/>
        </p:style>
        <p:txBody>
          <a:bodyPr lIns="90000" rIns="90000" tIns="45000" bIns="45000" anchor="ctr">
            <a:noAutofit/>
          </a:bodyPr>
          <a:p>
            <a:pPr algn="ctr">
              <a:lnSpc>
                <a:spcPct val="100000"/>
              </a:lnSpc>
            </a:pPr>
            <a:r>
              <a:rPr b="0" lang="fr-FR" sz="1000" spc="-1" strike="noStrike">
                <a:solidFill>
                  <a:schemeClr val="dk1"/>
                </a:solidFill>
                <a:latin typeface="Corbel"/>
                <a:ea typeface="DejaVu Sans"/>
              </a:rPr>
              <a:t>Fichier .gitignore.txt pour ignorer certains fichiers csv</a:t>
            </a:r>
            <a:endParaRPr b="0" lang="fr-FR" sz="1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 name="Diagram1"/>
          <p:cNvGraphicFramePr/>
          <p:nvPr>
            <p:extLst>
              <p:ext uri="{D42A27DB-BD31-4B8C-83A1-F6EECF244321}">
                <p14:modId xmlns:p14="http://schemas.microsoft.com/office/powerpoint/2010/main" val="1186827991"/>
              </p:ext>
            </p:extLst>
          </p:nvPr>
        </p:nvGraphicFramePr>
        <p:xfrm>
          <a:off x="2629080" y="861480"/>
          <a:ext cx="8527320" cy="589428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14" name="Titre 3"/>
          <p:cNvSpPr/>
          <p:nvPr/>
        </p:nvSpPr>
        <p:spPr>
          <a:xfrm>
            <a:off x="1484280" y="0"/>
            <a:ext cx="10017720" cy="106272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1" lang="fr-FR" sz="4000" spc="-1" strike="noStrike">
                <a:solidFill>
                  <a:srgbClr val="000000"/>
                </a:solidFill>
                <a:latin typeface="Corbel"/>
                <a:ea typeface="DejaVu Sans"/>
              </a:rPr>
              <a:t>SOMMAIRE</a:t>
            </a:r>
            <a:endParaRPr b="0" lang="fr-FR"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Bulle narrative : ronde 8"/>
          <p:cNvSpPr/>
          <p:nvPr/>
        </p:nvSpPr>
        <p:spPr>
          <a:xfrm>
            <a:off x="6265440" y="600480"/>
            <a:ext cx="5462280" cy="3139560"/>
          </a:xfrm>
          <a:prstGeom prst="wedgeEllipseCallout">
            <a:avLst>
              <a:gd name="adj1" fmla="val -75893"/>
              <a:gd name="adj2" fmla="val 20260"/>
            </a:avLst>
          </a:prstGeom>
          <a:solidFill>
            <a:srgbClr val="30acec"/>
          </a:solidFill>
          <a:ln cap="rnd">
            <a:solidFill>
              <a:srgbClr val="237fae"/>
            </a:solidFill>
            <a:round/>
          </a:ln>
          <a:scene3d>
            <a:camera prst="isometricOffAxis1Top">
              <a:rot lat="20694773" lon="20784679" rev="670914"/>
            </a:camera>
            <a:lightRig dir="t" rig="threePt"/>
          </a:scene3d>
          <a:sp3d>
            <a:bevelT prst="artDeco" w="114300"/>
          </a:sp3d>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fr-FR" sz="8000" spc="-1" strike="noStrike">
                <a:solidFill>
                  <a:schemeClr val="accent3">
                    <a:lumMod val="75000"/>
                  </a:schemeClr>
                </a:solidFill>
                <a:latin typeface="Corbel"/>
                <a:ea typeface="DejaVu Sans"/>
              </a:rPr>
              <a:t>…</a:t>
            </a:r>
            <a:endParaRPr b="0" lang="fr-FR" sz="8000" spc="-1" strike="noStrike">
              <a:solidFill>
                <a:srgbClr val="000000"/>
              </a:solidFill>
              <a:latin typeface="Arial"/>
            </a:endParaRPr>
          </a:p>
        </p:txBody>
      </p:sp>
      <p:pic>
        <p:nvPicPr>
          <p:cNvPr id="310" name="Picture 2" descr="RÃ©sultat de recherche d'images pour &quot;question&quot;"/>
          <p:cNvPicPr/>
          <p:nvPr/>
        </p:nvPicPr>
        <p:blipFill>
          <a:blip r:embed="rId1"/>
          <a:stretch/>
        </p:blipFill>
        <p:spPr>
          <a:xfrm>
            <a:off x="1456920" y="2170440"/>
            <a:ext cx="4808520" cy="4808520"/>
          </a:xfrm>
          <a:prstGeom prst="rect">
            <a:avLst/>
          </a:prstGeom>
          <a:ln w="0">
            <a:noFill/>
          </a:ln>
        </p:spPr>
      </p:pic>
      <p:sp>
        <p:nvSpPr>
          <p:cNvPr id="311" name="PlaceHolder 1"/>
          <p:cNvSpPr>
            <a:spLocks noGrp="1"/>
          </p:cNvSpPr>
          <p:nvPr>
            <p:ph type="title"/>
          </p:nvPr>
        </p:nvSpPr>
        <p:spPr>
          <a:xfrm>
            <a:off x="1484280" y="0"/>
            <a:ext cx="10017720" cy="1062720"/>
          </a:xfrm>
          <a:prstGeom prst="rect">
            <a:avLst/>
          </a:prstGeom>
          <a:noFill/>
          <a:ln w="0">
            <a:noFill/>
          </a:ln>
        </p:spPr>
        <p:txBody>
          <a:bodyPr lIns="90000" rIns="90000" tIns="45000" bIns="45000" anchor="ctr">
            <a:noAutofit/>
          </a:bodyPr>
          <a:p>
            <a:pPr indent="0">
              <a:lnSpc>
                <a:spcPct val="100000"/>
              </a:lnSpc>
              <a:buNone/>
              <a:tabLst>
                <a:tab algn="l" pos="0"/>
              </a:tabLst>
            </a:pPr>
            <a:r>
              <a:rPr b="1" lang="fr-FR" sz="4000" spc="-1" strike="noStrike">
                <a:solidFill>
                  <a:srgbClr val="000000"/>
                </a:solidFill>
                <a:latin typeface="Corbel"/>
              </a:rPr>
              <a:t>QUESTIONS - REPONSES</a:t>
            </a:r>
            <a:endParaRPr b="0" lang="fr-FR"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Rectangle : coins arrondis 3"/>
          <p:cNvSpPr/>
          <p:nvPr/>
        </p:nvSpPr>
        <p:spPr>
          <a:xfrm>
            <a:off x="2632320" y="2754720"/>
            <a:ext cx="6926040" cy="1347480"/>
          </a:xfrm>
          <a:prstGeom prst="roundRect">
            <a:avLst>
              <a:gd name="adj" fmla="val 16667"/>
            </a:avLst>
          </a:prstGeom>
          <a:gradFill rotWithShape="0">
            <a:gsLst>
              <a:gs pos="0">
                <a:srgbClr val="c9e2bd"/>
              </a:gs>
              <a:gs pos="100000">
                <a:srgbClr val="9dce83"/>
              </a:gs>
            </a:gsLst>
            <a:lin ang="5400000"/>
          </a:gradFill>
          <a:ln cap="rnd">
            <a:solidFill>
              <a:srgbClr val="c0ddb2"/>
            </a:solidFill>
            <a:round/>
          </a:ln>
          <a:scene3d>
            <a:camera prst="orthographicFront"/>
            <a:lightRig dir="t" rig="threePt"/>
          </a:scene3d>
          <a:sp3d>
            <a:bevelT prst="riblet" w="101600"/>
          </a:sp3d>
        </p:spPr>
        <p:style>
          <a:lnRef idx="1">
            <a:schemeClr val="accent2"/>
          </a:lnRef>
          <a:fillRef idx="2">
            <a:schemeClr val="accent2"/>
          </a:fillRef>
          <a:effectRef idx="1">
            <a:schemeClr val="accent2"/>
          </a:effectRef>
          <a:fontRef idx="minor"/>
        </p:style>
        <p:txBody>
          <a:bodyPr lIns="90000" rIns="90000" tIns="45000" bIns="45000" anchor="ctr">
            <a:noAutofit/>
          </a:bodyPr>
          <a:p>
            <a:pPr algn="ctr">
              <a:lnSpc>
                <a:spcPct val="100000"/>
              </a:lnSpc>
            </a:pPr>
            <a:r>
              <a:rPr b="0" lang="fr-FR" sz="4000" spc="-1" strike="noStrike">
                <a:solidFill>
                  <a:schemeClr val="dk1"/>
                </a:solidFill>
                <a:latin typeface="Corbel"/>
                <a:ea typeface="DejaVu Sans"/>
              </a:rPr>
              <a:t>I - PRESENTATION</a:t>
            </a:r>
            <a:endParaRPr b="0" lang="fr-FR"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Titre 3"/>
          <p:cNvSpPr/>
          <p:nvPr/>
        </p:nvSpPr>
        <p:spPr>
          <a:xfrm>
            <a:off x="1484280" y="0"/>
            <a:ext cx="10017720" cy="106272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1" lang="fr-FR" sz="4000" spc="-1" strike="noStrike">
                <a:solidFill>
                  <a:srgbClr val="000000"/>
                </a:solidFill>
                <a:latin typeface="Corbel"/>
                <a:ea typeface="DejaVu Sans"/>
              </a:rPr>
              <a:t>PROJET</a:t>
            </a:r>
            <a:endParaRPr b="0" lang="fr-FR" sz="4000" spc="-1" strike="noStrike">
              <a:solidFill>
                <a:srgbClr val="000000"/>
              </a:solidFill>
              <a:latin typeface="Arial"/>
            </a:endParaRPr>
          </a:p>
        </p:txBody>
      </p:sp>
      <p:sp>
        <p:nvSpPr>
          <p:cNvPr id="117" name="Rectangle : coins arrondis 5"/>
          <p:cNvSpPr/>
          <p:nvPr/>
        </p:nvSpPr>
        <p:spPr>
          <a:xfrm>
            <a:off x="403560" y="1259640"/>
            <a:ext cx="2956680" cy="2955600"/>
          </a:xfrm>
          <a:prstGeom prst="roundRect">
            <a:avLst>
              <a:gd name="adj" fmla="val 6160"/>
            </a:avLst>
          </a:prstGeom>
          <a:gradFill rotWithShape="0">
            <a:gsLst>
              <a:gs pos="0">
                <a:srgbClr val="b2b2b2"/>
              </a:gs>
              <a:gs pos="100000">
                <a:srgbClr val="727272"/>
              </a:gs>
            </a:gsLst>
            <a:lin ang="5400000"/>
          </a:gradFill>
          <a:ln cap="rnd">
            <a:solidFill>
              <a:srgbClr val="ababab"/>
            </a:solidFill>
            <a:round/>
          </a:ln>
        </p:spPr>
        <p:style>
          <a:lnRef idx="1">
            <a:schemeClr val="dk1"/>
          </a:lnRef>
          <a:fillRef idx="2">
            <a:schemeClr val="dk1"/>
          </a:fillRef>
          <a:effectRef idx="1">
            <a:schemeClr val="dk1"/>
          </a:effectRef>
          <a:fontRef idx="minor"/>
        </p:style>
        <p:txBody>
          <a:bodyPr lIns="90000" rIns="90000" tIns="45000" bIns="45000" anchor="ctr">
            <a:noAutofit/>
          </a:bodyPr>
          <a:p>
            <a:pPr algn="ctr">
              <a:lnSpc>
                <a:spcPct val="100000"/>
              </a:lnSpc>
            </a:pPr>
            <a:r>
              <a:rPr b="1" lang="fr-FR" sz="1600" spc="-1" strike="noStrike" u="sng">
                <a:solidFill>
                  <a:schemeClr val="dk1"/>
                </a:solidFill>
                <a:uFillTx/>
                <a:latin typeface="Corbel"/>
                <a:ea typeface="DejaVu Sans"/>
              </a:rPr>
              <a:t>Etude d’un modèle de Scoring </a:t>
            </a:r>
            <a:endParaRPr b="0" lang="fr-FR" sz="1600" spc="-1" strike="noStrike">
              <a:solidFill>
                <a:srgbClr val="000000"/>
              </a:solidFill>
              <a:latin typeface="Arial"/>
            </a:endParaRPr>
          </a:p>
          <a:p>
            <a:pPr algn="ctr">
              <a:lnSpc>
                <a:spcPct val="100000"/>
              </a:lnSpc>
            </a:pPr>
            <a:endParaRPr b="0" lang="fr-FR" sz="1600" spc="-1" strike="noStrike">
              <a:solidFill>
                <a:srgbClr val="000000"/>
              </a:solidFill>
              <a:latin typeface="Arial"/>
            </a:endParaRPr>
          </a:p>
          <a:p>
            <a:pPr algn="ctr">
              <a:lnSpc>
                <a:spcPct val="100000"/>
              </a:lnSpc>
            </a:pPr>
            <a:r>
              <a:rPr b="1" lang="fr-FR" sz="1600" spc="-1" strike="noStrike">
                <a:solidFill>
                  <a:schemeClr val="dk1"/>
                </a:solidFill>
                <a:latin typeface="Corbel"/>
                <a:ea typeface="DejaVu Sans"/>
              </a:rPr>
              <a:t>Prêt à dépenser </a:t>
            </a:r>
            <a:r>
              <a:rPr b="0" lang="fr-FR" sz="1600" spc="-1" strike="noStrike">
                <a:solidFill>
                  <a:schemeClr val="dk1"/>
                </a:solidFill>
                <a:latin typeface="Corbel"/>
                <a:ea typeface="DejaVu Sans"/>
              </a:rPr>
              <a:t>souhaite </a:t>
            </a:r>
            <a:r>
              <a:rPr b="1" i="1" lang="fr-FR" sz="1600" spc="-1" strike="noStrike">
                <a:solidFill>
                  <a:schemeClr val="dk1"/>
                </a:solidFill>
                <a:latin typeface="Corbel"/>
                <a:ea typeface="DejaVu Sans"/>
              </a:rPr>
              <a:t>développer un modèle de </a:t>
            </a:r>
            <a:r>
              <a:rPr b="1" i="1" lang="fr-FR" sz="1600" spc="-1" strike="noStrike" u="sng">
                <a:solidFill>
                  <a:schemeClr val="dk1"/>
                </a:solidFill>
                <a:uFillTx/>
                <a:latin typeface="Corbel"/>
                <a:ea typeface="DejaVu Sans"/>
              </a:rPr>
              <a:t> </a:t>
            </a:r>
            <a:r>
              <a:rPr b="1" i="1" lang="fr-FR" sz="1600" spc="-1" strike="noStrike">
                <a:solidFill>
                  <a:schemeClr val="dk1"/>
                </a:solidFill>
                <a:latin typeface="Corbel"/>
                <a:ea typeface="DejaVu Sans"/>
              </a:rPr>
              <a:t>Scoring de la probabilité de défaut de paiement du client</a:t>
            </a:r>
            <a:r>
              <a:rPr b="0" i="1" lang="fr-FR" sz="1600" spc="-1" strike="noStrike">
                <a:solidFill>
                  <a:schemeClr val="dk1"/>
                </a:solidFill>
                <a:latin typeface="Corbel"/>
                <a:ea typeface="DejaVu Sans"/>
              </a:rPr>
              <a:t> </a:t>
            </a:r>
            <a:r>
              <a:rPr b="0" lang="fr-FR" sz="1600" spc="-1" strike="noStrike">
                <a:solidFill>
                  <a:schemeClr val="dk1"/>
                </a:solidFill>
                <a:latin typeface="Corbel"/>
                <a:ea typeface="DejaVu Sans"/>
              </a:rPr>
              <a:t>pour étayer la décision d'accorder ou non un prêt à un client potentiel.</a:t>
            </a:r>
            <a:endParaRPr b="0" lang="fr-FR" sz="1600" spc="-1" strike="noStrike">
              <a:solidFill>
                <a:srgbClr val="000000"/>
              </a:solidFill>
              <a:latin typeface="Arial"/>
            </a:endParaRPr>
          </a:p>
        </p:txBody>
      </p:sp>
      <p:sp>
        <p:nvSpPr>
          <p:cNvPr id="118" name="Rectangle : coins arrondis 6"/>
          <p:cNvSpPr/>
          <p:nvPr/>
        </p:nvSpPr>
        <p:spPr>
          <a:xfrm>
            <a:off x="3773160" y="1259640"/>
            <a:ext cx="4644360" cy="3819240"/>
          </a:xfrm>
          <a:prstGeom prst="roundRect">
            <a:avLst>
              <a:gd name="adj" fmla="val 4036"/>
            </a:avLst>
          </a:prstGeom>
          <a:gradFill rotWithShape="0">
            <a:gsLst>
              <a:gs pos="0">
                <a:srgbClr val="bcdaf5"/>
              </a:gs>
              <a:gs pos="100000">
                <a:srgbClr val="78bcef"/>
              </a:gs>
            </a:gsLst>
            <a:lin ang="5400000"/>
          </a:gradFill>
          <a:ln cap="rnd">
            <a:solidFill>
              <a:srgbClr val="add2f3"/>
            </a:solidFill>
            <a:round/>
          </a:ln>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1" lang="fr-FR" sz="1600" spc="-1" strike="noStrike" u="sng">
                <a:solidFill>
                  <a:schemeClr val="dk1"/>
                </a:solidFill>
                <a:uFillTx/>
                <a:latin typeface="Corbel"/>
                <a:ea typeface="DejaVu Sans"/>
              </a:rPr>
              <a:t>Développement d’un dashboard</a:t>
            </a:r>
            <a:endParaRPr b="0" lang="fr-FR" sz="1600" spc="-1" strike="noStrike">
              <a:solidFill>
                <a:srgbClr val="000000"/>
              </a:solidFill>
              <a:latin typeface="Arial"/>
            </a:endParaRPr>
          </a:p>
          <a:p>
            <a:pPr algn="ctr">
              <a:lnSpc>
                <a:spcPct val="100000"/>
              </a:lnSpc>
            </a:pPr>
            <a:endParaRPr b="0" lang="fr-FR" sz="1600" spc="-1" strike="noStrike">
              <a:solidFill>
                <a:srgbClr val="000000"/>
              </a:solidFill>
              <a:latin typeface="Arial"/>
            </a:endParaRPr>
          </a:p>
          <a:p>
            <a:pPr algn="ctr">
              <a:lnSpc>
                <a:spcPct val="100000"/>
              </a:lnSpc>
            </a:pPr>
            <a:r>
              <a:rPr b="1" i="1" lang="fr-FR" sz="1400" spc="-1" strike="noStrike">
                <a:solidFill>
                  <a:schemeClr val="dk1"/>
                </a:solidFill>
                <a:latin typeface="Corbel"/>
                <a:ea typeface="DejaVu Sans"/>
              </a:rPr>
              <a:t>Développement d’un Dashboard interactif</a:t>
            </a:r>
            <a:r>
              <a:rPr b="0" i="1" lang="fr-FR" sz="1400" spc="-1" strike="noStrike">
                <a:solidFill>
                  <a:schemeClr val="dk1"/>
                </a:solidFill>
                <a:latin typeface="Corbel"/>
                <a:ea typeface="DejaVu Sans"/>
              </a:rPr>
              <a:t> </a:t>
            </a:r>
            <a:r>
              <a:rPr b="0" lang="fr-FR" sz="1400" spc="-1" strike="noStrike">
                <a:solidFill>
                  <a:schemeClr val="dk1"/>
                </a:solidFill>
                <a:latin typeface="Corbel"/>
                <a:ea typeface="DejaVu Sans"/>
              </a:rPr>
              <a:t>pour que les chargés de relation client puissent à la fois expliquer de façon la plus transparente possible les décisions d’octroi de crédit.</a:t>
            </a:r>
            <a:endParaRPr b="0" lang="fr-FR" sz="1400" spc="-1" strike="noStrike">
              <a:solidFill>
                <a:srgbClr val="000000"/>
              </a:solidFill>
              <a:latin typeface="Arial"/>
            </a:endParaRPr>
          </a:p>
          <a:p>
            <a:pPr algn="ctr">
              <a:lnSpc>
                <a:spcPct val="100000"/>
              </a:lnSpc>
            </a:pPr>
            <a:endParaRPr b="0" lang="fr-FR" sz="1400" spc="-1" strike="noStrike">
              <a:solidFill>
                <a:srgbClr val="000000"/>
              </a:solidFill>
              <a:latin typeface="Arial"/>
            </a:endParaRPr>
          </a:p>
          <a:p>
            <a:pPr>
              <a:lnSpc>
                <a:spcPct val="100000"/>
              </a:lnSpc>
            </a:pPr>
            <a:r>
              <a:rPr b="1" lang="fr-FR" sz="1400" spc="-1" strike="noStrike" u="sng">
                <a:solidFill>
                  <a:schemeClr val="dk1"/>
                </a:solidFill>
                <a:uFillTx/>
                <a:latin typeface="Corbel"/>
                <a:ea typeface="DejaVu Sans"/>
              </a:rPr>
              <a:t>Le dashboard doit permettre de :</a:t>
            </a:r>
            <a:endParaRPr b="0" lang="fr-FR" sz="1400" spc="-1" strike="noStrike">
              <a:solidFill>
                <a:srgbClr val="000000"/>
              </a:solidFill>
              <a:latin typeface="Arial"/>
            </a:endParaRPr>
          </a:p>
          <a:p>
            <a:pPr marL="343080" indent="-343080">
              <a:lnSpc>
                <a:spcPct val="100000"/>
              </a:lnSpc>
              <a:buClr>
                <a:srgbClr val="000000"/>
              </a:buClr>
              <a:buFont typeface="Corbel"/>
              <a:buAutoNum type="arabicPeriod"/>
            </a:pPr>
            <a:r>
              <a:rPr b="0" lang="fr-FR" sz="1400" spc="-1" strike="noStrike">
                <a:solidFill>
                  <a:schemeClr val="dk1"/>
                </a:solidFill>
                <a:latin typeface="Corbel"/>
                <a:ea typeface="DejaVu Sans"/>
              </a:rPr>
              <a:t>Visualiser le score pour chaque client</a:t>
            </a:r>
            <a:endParaRPr b="0" lang="fr-FR" sz="1400" spc="-1" strike="noStrike">
              <a:solidFill>
                <a:srgbClr val="000000"/>
              </a:solidFill>
              <a:latin typeface="Arial"/>
            </a:endParaRPr>
          </a:p>
          <a:p>
            <a:pPr marL="343080" indent="-343080">
              <a:lnSpc>
                <a:spcPct val="100000"/>
              </a:lnSpc>
              <a:buClr>
                <a:srgbClr val="000000"/>
              </a:buClr>
              <a:buFont typeface="Corbel"/>
              <a:buAutoNum type="arabicPeriod"/>
            </a:pPr>
            <a:r>
              <a:rPr b="0" lang="fr-FR" sz="1400" spc="-1" strike="noStrike">
                <a:solidFill>
                  <a:schemeClr val="dk1"/>
                </a:solidFill>
                <a:latin typeface="Corbel"/>
                <a:ea typeface="DejaVu Sans"/>
              </a:rPr>
              <a:t>Visualiser des informations descriptives relatives à un client</a:t>
            </a:r>
            <a:endParaRPr b="0" lang="fr-FR" sz="1400" spc="-1" strike="noStrike">
              <a:solidFill>
                <a:srgbClr val="000000"/>
              </a:solidFill>
              <a:latin typeface="Arial"/>
            </a:endParaRPr>
          </a:p>
          <a:p>
            <a:pPr marL="343080" indent="-343080">
              <a:lnSpc>
                <a:spcPct val="100000"/>
              </a:lnSpc>
              <a:buClr>
                <a:srgbClr val="000000"/>
              </a:buClr>
              <a:buFont typeface="Corbel"/>
              <a:buAutoNum type="arabicPeriod"/>
            </a:pPr>
            <a:r>
              <a:rPr b="0" lang="fr-FR" sz="1400" spc="-1" strike="noStrike">
                <a:solidFill>
                  <a:schemeClr val="dk1"/>
                </a:solidFill>
                <a:latin typeface="Corbel"/>
                <a:ea typeface="DejaVu Sans"/>
              </a:rPr>
              <a:t>Comparer les informations descriptives relatives à un client à l’ensemble des clients ou à un groupe de clients similaires</a:t>
            </a:r>
            <a:endParaRPr b="0" lang="fr-FR" sz="1400" spc="-1" strike="noStrike">
              <a:solidFill>
                <a:srgbClr val="000000"/>
              </a:solidFill>
              <a:latin typeface="Arial"/>
            </a:endParaRPr>
          </a:p>
        </p:txBody>
      </p:sp>
      <p:sp>
        <p:nvSpPr>
          <p:cNvPr id="119" name="Rectangle : coins arrondis 9"/>
          <p:cNvSpPr/>
          <p:nvPr/>
        </p:nvSpPr>
        <p:spPr>
          <a:xfrm>
            <a:off x="8830800" y="1259640"/>
            <a:ext cx="2956680" cy="3683880"/>
          </a:xfrm>
          <a:prstGeom prst="roundRect">
            <a:avLst>
              <a:gd name="adj" fmla="val 6160"/>
            </a:avLst>
          </a:prstGeom>
          <a:gradFill rotWithShape="0">
            <a:gsLst>
              <a:gs pos="0">
                <a:srgbClr val="f1d4bd"/>
              </a:gs>
              <a:gs pos="100000">
                <a:srgbClr val="e6b17c"/>
              </a:gs>
            </a:gsLst>
            <a:lin ang="5400000"/>
          </a:gradFill>
          <a:ln cap="rnd">
            <a:solidFill>
              <a:srgbClr val="eecbaf"/>
            </a:solidFill>
            <a:round/>
          </a:ln>
        </p:spPr>
        <p:style>
          <a:lnRef idx="1">
            <a:schemeClr val="accent3"/>
          </a:lnRef>
          <a:fillRef idx="2">
            <a:schemeClr val="accent3"/>
          </a:fillRef>
          <a:effectRef idx="1">
            <a:schemeClr val="accent3"/>
          </a:effectRef>
          <a:fontRef idx="minor"/>
        </p:style>
        <p:txBody>
          <a:bodyPr lIns="90000" rIns="90000" tIns="45000" bIns="45000" anchor="ctr">
            <a:noAutofit/>
          </a:bodyPr>
          <a:p>
            <a:pPr algn="ctr">
              <a:lnSpc>
                <a:spcPct val="100000"/>
              </a:lnSpc>
            </a:pPr>
            <a:r>
              <a:rPr b="1" lang="fr-FR" sz="1600" spc="-1" strike="noStrike" u="sng">
                <a:solidFill>
                  <a:schemeClr val="dk1"/>
                </a:solidFill>
                <a:uFillTx/>
                <a:latin typeface="Corbel"/>
                <a:ea typeface="DejaVu Sans"/>
              </a:rPr>
              <a:t>Demandes et suggestion du manager</a:t>
            </a:r>
            <a:endParaRPr b="0" lang="fr-FR" sz="1600" spc="-1" strike="noStrike">
              <a:solidFill>
                <a:srgbClr val="000000"/>
              </a:solidFill>
              <a:latin typeface="Arial"/>
            </a:endParaRPr>
          </a:p>
          <a:p>
            <a:pPr algn="ctr">
              <a:lnSpc>
                <a:spcPct val="100000"/>
              </a:lnSpc>
            </a:pPr>
            <a:endParaRPr b="0" lang="fr-FR" sz="1600" spc="-1" strike="noStrike">
              <a:solidFill>
                <a:srgbClr val="000000"/>
              </a:solidFill>
              <a:latin typeface="Arial"/>
            </a:endParaRPr>
          </a:p>
          <a:p>
            <a:pPr marL="285840" indent="-285840" algn="ctr">
              <a:lnSpc>
                <a:spcPct val="100000"/>
              </a:lnSpc>
              <a:buClr>
                <a:srgbClr val="000000"/>
              </a:buClr>
              <a:buFont typeface="Arial"/>
              <a:buChar char="•"/>
            </a:pPr>
            <a:r>
              <a:rPr b="0" lang="fr-FR" sz="1600" spc="-1" strike="noStrike">
                <a:solidFill>
                  <a:schemeClr val="dk1"/>
                </a:solidFill>
                <a:latin typeface="Corbel"/>
                <a:ea typeface="DejaVu Sans"/>
              </a:rPr>
              <a:t>Partir d’un kernel Kaggle pour faciliter l’étude et la préparation des données.</a:t>
            </a:r>
            <a:endParaRPr b="0" lang="fr-FR" sz="1600" spc="-1" strike="noStrike">
              <a:solidFill>
                <a:srgbClr val="000000"/>
              </a:solidFill>
              <a:latin typeface="Arial"/>
            </a:endParaRPr>
          </a:p>
          <a:p>
            <a:pPr marL="285840" indent="-285840" algn="ctr">
              <a:lnSpc>
                <a:spcPct val="100000"/>
              </a:lnSpc>
              <a:buClr>
                <a:srgbClr val="000000"/>
              </a:buClr>
              <a:buFont typeface="Arial"/>
              <a:buChar char="•"/>
            </a:pPr>
            <a:r>
              <a:rPr b="0" lang="fr-FR" sz="1600" spc="-1" strike="noStrike">
                <a:solidFill>
                  <a:schemeClr val="dk1"/>
                </a:solidFill>
                <a:latin typeface="Corbel"/>
                <a:ea typeface="DejaVu Sans"/>
              </a:rPr>
              <a:t>Réaliser une note méthodologique expliquant en détails la construction du modèle.</a:t>
            </a:r>
            <a:endParaRPr b="0" lang="fr-FR" sz="1600" spc="-1" strike="noStrike">
              <a:solidFill>
                <a:srgbClr val="000000"/>
              </a:solidFill>
              <a:latin typeface="Arial"/>
            </a:endParaRPr>
          </a:p>
          <a:p>
            <a:pPr marL="285840" indent="-285840" algn="ctr">
              <a:lnSpc>
                <a:spcPct val="100000"/>
              </a:lnSpc>
              <a:buClr>
                <a:srgbClr val="000000"/>
              </a:buClr>
              <a:buFont typeface="Arial"/>
              <a:buChar char="•"/>
            </a:pPr>
            <a:r>
              <a:rPr b="0" lang="fr-FR" sz="1600" spc="-1" strike="noStrike">
                <a:solidFill>
                  <a:schemeClr val="dk1"/>
                </a:solidFill>
                <a:latin typeface="Corbel"/>
                <a:ea typeface="DejaVu Sans"/>
              </a:rPr>
              <a:t>Déploiement du dashboard sur le Cloud.</a:t>
            </a:r>
            <a:endParaRPr b="0" lang="fr-FR" sz="1600" spc="-1" strike="noStrike">
              <a:solidFill>
                <a:srgbClr val="000000"/>
              </a:solidFill>
              <a:latin typeface="Arial"/>
            </a:endParaRPr>
          </a:p>
        </p:txBody>
      </p:sp>
      <p:sp>
        <p:nvSpPr>
          <p:cNvPr id="120" name="Rectangle : coins arrondis 10"/>
          <p:cNvSpPr/>
          <p:nvPr/>
        </p:nvSpPr>
        <p:spPr>
          <a:xfrm>
            <a:off x="3773160" y="5374440"/>
            <a:ext cx="4644360" cy="982800"/>
          </a:xfrm>
          <a:prstGeom prst="roundRect">
            <a:avLst>
              <a:gd name="adj" fmla="val 6160"/>
            </a:avLst>
          </a:prstGeom>
          <a:gradFill rotWithShape="0">
            <a:gsLst>
              <a:gs pos="0">
                <a:srgbClr val="c9e2bd"/>
              </a:gs>
              <a:gs pos="100000">
                <a:srgbClr val="9dce83"/>
              </a:gs>
            </a:gsLst>
            <a:lin ang="5400000"/>
          </a:gradFill>
          <a:ln cap="rnd">
            <a:solidFill>
              <a:srgbClr val="c0ddb2"/>
            </a:solidFill>
            <a:round/>
          </a:ln>
        </p:spPr>
        <p:style>
          <a:lnRef idx="1">
            <a:schemeClr val="accent2"/>
          </a:lnRef>
          <a:fillRef idx="2">
            <a:schemeClr val="accent2"/>
          </a:fillRef>
          <a:effectRef idx="1">
            <a:schemeClr val="accent2"/>
          </a:effectRef>
          <a:fontRef idx="minor"/>
        </p:style>
        <p:txBody>
          <a:bodyPr lIns="90000" rIns="90000" tIns="45000" bIns="45000" anchor="ctr">
            <a:noAutofit/>
          </a:bodyPr>
          <a:p>
            <a:pPr algn="ctr">
              <a:lnSpc>
                <a:spcPct val="100000"/>
              </a:lnSpc>
            </a:pPr>
            <a:r>
              <a:rPr b="1" lang="fr-FR" sz="1600" spc="-1" strike="noStrike" u="sng">
                <a:solidFill>
                  <a:schemeClr val="dk1"/>
                </a:solidFill>
                <a:uFillTx/>
                <a:latin typeface="Corbel"/>
                <a:ea typeface="DejaVu Sans"/>
              </a:rPr>
              <a:t>Lien données :</a:t>
            </a:r>
            <a:endParaRPr b="0" lang="fr-FR" sz="1600" spc="-1" strike="noStrike">
              <a:solidFill>
                <a:srgbClr val="000000"/>
              </a:solidFill>
              <a:latin typeface="Arial"/>
            </a:endParaRPr>
          </a:p>
          <a:p>
            <a:pPr algn="ctr">
              <a:lnSpc>
                <a:spcPct val="100000"/>
              </a:lnSpc>
            </a:pPr>
            <a:r>
              <a:rPr b="0" lang="fr-FR" sz="1600" spc="-1" strike="noStrike" u="sng">
                <a:solidFill>
                  <a:schemeClr val="dk1"/>
                </a:solidFill>
                <a:uFillTx/>
                <a:latin typeface="Corbel"/>
                <a:ea typeface="DejaVu Sans"/>
                <a:hlinkClick r:id="rId1"/>
              </a:rPr>
              <a:t>https://www.kaggle.com/c/home-credit-default-risk/data</a:t>
            </a:r>
            <a:endParaRPr b="0" lang="fr-FR"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Titre 3"/>
          <p:cNvSpPr/>
          <p:nvPr/>
        </p:nvSpPr>
        <p:spPr>
          <a:xfrm>
            <a:off x="1484280" y="0"/>
            <a:ext cx="10017720" cy="106272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1" lang="fr-FR" sz="4000" spc="-1" strike="noStrike">
                <a:solidFill>
                  <a:srgbClr val="000000"/>
                </a:solidFill>
                <a:latin typeface="Corbel"/>
                <a:ea typeface="DejaVu Sans"/>
              </a:rPr>
              <a:t>PLAN D’ACTIONS</a:t>
            </a:r>
            <a:endParaRPr b="0" lang="fr-FR" sz="4000" spc="-1" strike="noStrike">
              <a:solidFill>
                <a:srgbClr val="000000"/>
              </a:solidFill>
              <a:latin typeface="Arial"/>
            </a:endParaRPr>
          </a:p>
        </p:txBody>
      </p:sp>
      <p:graphicFrame>
        <p:nvGraphicFramePr>
          <p:cNvPr id="2" name="Diagram2"/>
          <p:cNvGraphicFramePr/>
          <p:nvPr>
            <p:extLst>
              <p:ext uri="{D42A27DB-BD31-4B8C-83A1-F6EECF244321}">
                <p14:modId xmlns:p14="http://schemas.microsoft.com/office/powerpoint/2010/main" val="667899445"/>
              </p:ext>
            </p:extLst>
          </p:nvPr>
        </p:nvGraphicFramePr>
        <p:xfrm>
          <a:off x="452880" y="482760"/>
          <a:ext cx="11382480" cy="645912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122" name="Image 5" descr=""/>
          <p:cNvPicPr/>
          <p:nvPr/>
        </p:nvPicPr>
        <p:blipFill>
          <a:blip r:embed="rId6"/>
          <a:stretch/>
        </p:blipFill>
        <p:spPr>
          <a:xfrm>
            <a:off x="2861280" y="2809440"/>
            <a:ext cx="1533960" cy="525600"/>
          </a:xfrm>
          <a:prstGeom prst="rect">
            <a:avLst/>
          </a:prstGeom>
          <a:ln w="0">
            <a:noFill/>
          </a:ln>
        </p:spPr>
      </p:pic>
      <p:pic>
        <p:nvPicPr>
          <p:cNvPr id="123" name="Image 6" descr=""/>
          <p:cNvPicPr/>
          <p:nvPr/>
        </p:nvPicPr>
        <p:blipFill>
          <a:blip r:embed="rId7"/>
          <a:stretch/>
        </p:blipFill>
        <p:spPr>
          <a:xfrm>
            <a:off x="5582520" y="2487600"/>
            <a:ext cx="882000" cy="894240"/>
          </a:xfrm>
          <a:prstGeom prst="rect">
            <a:avLst/>
          </a:prstGeom>
          <a:ln w="0">
            <a:noFill/>
          </a:ln>
        </p:spPr>
      </p:pic>
      <p:pic>
        <p:nvPicPr>
          <p:cNvPr id="124" name="Image 7" descr=""/>
          <p:cNvPicPr/>
          <p:nvPr/>
        </p:nvPicPr>
        <p:blipFill>
          <a:blip r:embed="rId8"/>
          <a:stretch/>
        </p:blipFill>
        <p:spPr>
          <a:xfrm>
            <a:off x="779760" y="2487600"/>
            <a:ext cx="894240" cy="894240"/>
          </a:xfrm>
          <a:prstGeom prst="rect">
            <a:avLst/>
          </a:prstGeom>
          <a:ln w="0">
            <a:noFill/>
          </a:ln>
        </p:spPr>
      </p:pic>
      <p:pic>
        <p:nvPicPr>
          <p:cNvPr id="125" name="Image 8" descr=""/>
          <p:cNvPicPr/>
          <p:nvPr/>
        </p:nvPicPr>
        <p:blipFill>
          <a:blip r:embed="rId9"/>
          <a:stretch/>
        </p:blipFill>
        <p:spPr>
          <a:xfrm>
            <a:off x="7972560" y="2508840"/>
            <a:ext cx="882000" cy="873000"/>
          </a:xfrm>
          <a:prstGeom prst="rect">
            <a:avLst/>
          </a:prstGeom>
          <a:ln w="0">
            <a:noFill/>
          </a:ln>
        </p:spPr>
      </p:pic>
      <p:pic>
        <p:nvPicPr>
          <p:cNvPr id="126" name="Image 9" descr=""/>
          <p:cNvPicPr/>
          <p:nvPr/>
        </p:nvPicPr>
        <p:blipFill>
          <a:blip r:embed="rId10"/>
          <a:stretch/>
        </p:blipFill>
        <p:spPr>
          <a:xfrm>
            <a:off x="10285560" y="2487600"/>
            <a:ext cx="1050120" cy="89676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Rectangle : coins arrondis 3"/>
          <p:cNvSpPr/>
          <p:nvPr/>
        </p:nvSpPr>
        <p:spPr>
          <a:xfrm>
            <a:off x="1972080" y="2754720"/>
            <a:ext cx="8246880" cy="1347480"/>
          </a:xfrm>
          <a:prstGeom prst="roundRect">
            <a:avLst>
              <a:gd name="adj" fmla="val 16667"/>
            </a:avLst>
          </a:prstGeom>
          <a:solidFill>
            <a:schemeClr val="accent3">
              <a:lumMod val="60000"/>
              <a:lumOff val="40000"/>
            </a:schemeClr>
          </a:solidFill>
          <a:ln cap="rnd">
            <a:solidFill>
              <a:srgbClr val="c0ddb2"/>
            </a:solidFill>
            <a:round/>
          </a:ln>
          <a:scene3d>
            <a:camera prst="orthographicFront"/>
            <a:lightRig dir="t" rig="threePt"/>
          </a:scene3d>
          <a:sp3d>
            <a:bevelT prst="riblet" w="101600"/>
          </a:sp3d>
        </p:spPr>
        <p:style>
          <a:lnRef idx="1">
            <a:schemeClr val="accent2"/>
          </a:lnRef>
          <a:fillRef idx="2">
            <a:schemeClr val="accent2"/>
          </a:fillRef>
          <a:effectRef idx="1">
            <a:schemeClr val="accent2"/>
          </a:effectRef>
          <a:fontRef idx="minor"/>
        </p:style>
        <p:txBody>
          <a:bodyPr lIns="90000" rIns="90000" tIns="45000" bIns="45000" anchor="ctr">
            <a:noAutofit/>
          </a:bodyPr>
          <a:p>
            <a:pPr algn="ctr">
              <a:lnSpc>
                <a:spcPct val="100000"/>
              </a:lnSpc>
            </a:pPr>
            <a:r>
              <a:rPr b="0" lang="fr-FR" sz="4000" spc="-1" strike="noStrike">
                <a:solidFill>
                  <a:schemeClr val="dk1"/>
                </a:solidFill>
                <a:latin typeface="Corbel"/>
                <a:ea typeface="DejaVu Sans"/>
              </a:rPr>
              <a:t>II – ETUDE DES DONNEES</a:t>
            </a:r>
            <a:endParaRPr b="0" lang="fr-FR"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8" name="Image 3" descr=""/>
          <p:cNvPicPr/>
          <p:nvPr/>
        </p:nvPicPr>
        <p:blipFill>
          <a:blip r:embed="rId1"/>
          <a:stretch/>
        </p:blipFill>
        <p:spPr>
          <a:xfrm>
            <a:off x="1502280" y="839880"/>
            <a:ext cx="9413640" cy="5942520"/>
          </a:xfrm>
          <a:prstGeom prst="rect">
            <a:avLst/>
          </a:prstGeom>
          <a:ln w="0">
            <a:noFill/>
          </a:ln>
        </p:spPr>
      </p:pic>
      <p:sp>
        <p:nvSpPr>
          <p:cNvPr id="129" name="Titre 3"/>
          <p:cNvSpPr/>
          <p:nvPr/>
        </p:nvSpPr>
        <p:spPr>
          <a:xfrm>
            <a:off x="1484280" y="0"/>
            <a:ext cx="10017720" cy="106272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1" lang="fr-FR" sz="4000" spc="-1" strike="noStrike">
                <a:solidFill>
                  <a:srgbClr val="000000"/>
                </a:solidFill>
                <a:latin typeface="Corbel"/>
                <a:ea typeface="DejaVu Sans"/>
              </a:rPr>
              <a:t>PRESENTATION DES DONNEES</a:t>
            </a:r>
            <a:endParaRPr b="0" lang="fr-FR" sz="4000" spc="-1" strike="noStrike">
              <a:solidFill>
                <a:srgbClr val="000000"/>
              </a:solidFill>
              <a:latin typeface="Arial"/>
            </a:endParaRPr>
          </a:p>
        </p:txBody>
      </p:sp>
      <p:sp>
        <p:nvSpPr>
          <p:cNvPr id="130" name="Rectangle : coins arrondis 5"/>
          <p:cNvSpPr/>
          <p:nvPr/>
        </p:nvSpPr>
        <p:spPr>
          <a:xfrm>
            <a:off x="7148160" y="1063800"/>
            <a:ext cx="2113560" cy="696240"/>
          </a:xfrm>
          <a:prstGeom prst="roundRect">
            <a:avLst>
              <a:gd name="adj" fmla="val 16667"/>
            </a:avLst>
          </a:prstGeom>
          <a:gradFill rotWithShape="0">
            <a:gsLst>
              <a:gs pos="0">
                <a:srgbClr val="bcdaf5"/>
              </a:gs>
              <a:gs pos="100000">
                <a:srgbClr val="78bcef"/>
              </a:gs>
            </a:gsLst>
            <a:lin ang="5400000"/>
          </a:gradFill>
          <a:ln cap="rnd">
            <a:solidFill>
              <a:srgbClr val="add2f3"/>
            </a:solidFill>
            <a:round/>
          </a:ln>
          <a:effectLst>
            <a:outerShdw algn="tl" blurRad="50760" dir="2700000" dist="37674" rotWithShape="0">
              <a:srgbClr val="000000">
                <a:alpha val="40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1" lang="fr-FR" sz="1200" spc="-1" strike="noStrike" u="sng">
                <a:solidFill>
                  <a:schemeClr val="dk1"/>
                </a:solidFill>
                <a:uFillTx/>
                <a:latin typeface="Corbel"/>
                <a:ea typeface="DejaVu Sans"/>
              </a:rPr>
              <a:t>Application train : </a:t>
            </a:r>
            <a:endParaRPr b="0" lang="fr-FR" sz="1200" spc="-1" strike="noStrike">
              <a:solidFill>
                <a:srgbClr val="000000"/>
              </a:solidFill>
              <a:latin typeface="Arial"/>
            </a:endParaRPr>
          </a:p>
          <a:p>
            <a:pPr algn="ctr">
              <a:lnSpc>
                <a:spcPct val="100000"/>
              </a:lnSpc>
            </a:pPr>
            <a:r>
              <a:rPr b="0" lang="fr-FR" sz="1200" spc="-1" strike="noStrike">
                <a:solidFill>
                  <a:schemeClr val="dk1"/>
                </a:solidFill>
                <a:latin typeface="Corbel"/>
                <a:ea typeface="DejaVu Sans"/>
              </a:rPr>
              <a:t>307511 lignes</a:t>
            </a:r>
            <a:endParaRPr b="0" lang="fr-FR" sz="1200" spc="-1" strike="noStrike">
              <a:solidFill>
                <a:srgbClr val="000000"/>
              </a:solidFill>
              <a:latin typeface="Arial"/>
            </a:endParaRPr>
          </a:p>
          <a:p>
            <a:pPr algn="ctr">
              <a:lnSpc>
                <a:spcPct val="100000"/>
              </a:lnSpc>
            </a:pPr>
            <a:r>
              <a:rPr b="0" lang="fr-FR" sz="1200" spc="-1" strike="noStrike">
                <a:solidFill>
                  <a:schemeClr val="dk1"/>
                </a:solidFill>
                <a:latin typeface="Corbel"/>
                <a:ea typeface="DejaVu Sans"/>
              </a:rPr>
              <a:t>122 colonnes</a:t>
            </a:r>
            <a:endParaRPr b="0" lang="fr-FR" sz="1200" spc="-1" strike="noStrike">
              <a:solidFill>
                <a:srgbClr val="000000"/>
              </a:solidFill>
              <a:latin typeface="Arial"/>
            </a:endParaRPr>
          </a:p>
        </p:txBody>
      </p:sp>
      <p:sp>
        <p:nvSpPr>
          <p:cNvPr id="131" name="Rectangle : coins arrondis 6"/>
          <p:cNvSpPr/>
          <p:nvPr/>
        </p:nvSpPr>
        <p:spPr>
          <a:xfrm>
            <a:off x="9388440" y="1063800"/>
            <a:ext cx="2113560" cy="696240"/>
          </a:xfrm>
          <a:prstGeom prst="roundRect">
            <a:avLst>
              <a:gd name="adj" fmla="val 16667"/>
            </a:avLst>
          </a:prstGeom>
          <a:gradFill rotWithShape="0">
            <a:gsLst>
              <a:gs pos="0">
                <a:srgbClr val="bcdaf5"/>
              </a:gs>
              <a:gs pos="100000">
                <a:srgbClr val="78bcef"/>
              </a:gs>
            </a:gsLst>
            <a:lin ang="5400000"/>
          </a:gradFill>
          <a:ln cap="rnd">
            <a:solidFill>
              <a:srgbClr val="add2f3"/>
            </a:solidFill>
            <a:round/>
          </a:ln>
          <a:effectLst>
            <a:outerShdw algn="tl" blurRad="50760" dir="2700000" dist="37674" rotWithShape="0">
              <a:srgbClr val="000000">
                <a:alpha val="40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1" lang="fr-FR" sz="1200" spc="-1" strike="noStrike" u="sng">
                <a:solidFill>
                  <a:schemeClr val="dk1"/>
                </a:solidFill>
                <a:uFillTx/>
                <a:latin typeface="Corbel"/>
                <a:ea typeface="DejaVu Sans"/>
              </a:rPr>
              <a:t>Application test : </a:t>
            </a:r>
            <a:endParaRPr b="0" lang="fr-FR" sz="1200" spc="-1" strike="noStrike">
              <a:solidFill>
                <a:srgbClr val="000000"/>
              </a:solidFill>
              <a:latin typeface="Arial"/>
            </a:endParaRPr>
          </a:p>
          <a:p>
            <a:pPr algn="ctr">
              <a:lnSpc>
                <a:spcPct val="100000"/>
              </a:lnSpc>
            </a:pPr>
            <a:r>
              <a:rPr b="0" lang="fr-FR" sz="1200" spc="-1" strike="noStrike">
                <a:solidFill>
                  <a:schemeClr val="dk1"/>
                </a:solidFill>
                <a:latin typeface="Corbel"/>
                <a:ea typeface="DejaVu Sans"/>
              </a:rPr>
              <a:t>48744 lignes</a:t>
            </a:r>
            <a:endParaRPr b="0" lang="fr-FR" sz="1200" spc="-1" strike="noStrike">
              <a:solidFill>
                <a:srgbClr val="000000"/>
              </a:solidFill>
              <a:latin typeface="Arial"/>
            </a:endParaRPr>
          </a:p>
          <a:p>
            <a:pPr algn="ctr">
              <a:lnSpc>
                <a:spcPct val="100000"/>
              </a:lnSpc>
            </a:pPr>
            <a:r>
              <a:rPr b="0" lang="fr-FR" sz="1200" spc="-1" strike="noStrike">
                <a:solidFill>
                  <a:schemeClr val="dk1"/>
                </a:solidFill>
                <a:latin typeface="Corbel"/>
                <a:ea typeface="DejaVu Sans"/>
              </a:rPr>
              <a:t>121 colonnes</a:t>
            </a:r>
            <a:endParaRPr b="0" lang="fr-FR" sz="1200" spc="-1" strike="noStrike">
              <a:solidFill>
                <a:srgbClr val="000000"/>
              </a:solidFill>
              <a:latin typeface="Arial"/>
            </a:endParaRPr>
          </a:p>
        </p:txBody>
      </p:sp>
      <p:sp>
        <p:nvSpPr>
          <p:cNvPr id="132" name="Rectangle : coins arrondis 7"/>
          <p:cNvSpPr/>
          <p:nvPr/>
        </p:nvSpPr>
        <p:spPr>
          <a:xfrm>
            <a:off x="10890360" y="1556280"/>
            <a:ext cx="1224360" cy="345960"/>
          </a:xfrm>
          <a:prstGeom prst="roundRect">
            <a:avLst>
              <a:gd name="adj" fmla="val 16667"/>
            </a:avLst>
          </a:prstGeom>
          <a:gradFill rotWithShape="0">
            <a:gsLst>
              <a:gs pos="0">
                <a:srgbClr val="ebbdbb"/>
              </a:gs>
              <a:gs pos="100000">
                <a:srgbClr val="dd817b"/>
              </a:gs>
            </a:gsLst>
            <a:lin ang="5400000"/>
          </a:gradFill>
          <a:ln cap="rnd">
            <a:solidFill>
              <a:srgbClr val="e7b1af"/>
            </a:solidFill>
            <a:round/>
          </a:ln>
        </p:spPr>
        <p:style>
          <a:lnRef idx="1">
            <a:schemeClr val="accent4"/>
          </a:lnRef>
          <a:fillRef idx="2">
            <a:schemeClr val="accent4"/>
          </a:fillRef>
          <a:effectRef idx="1">
            <a:schemeClr val="accent4"/>
          </a:effectRef>
          <a:fontRef idx="minor"/>
        </p:style>
        <p:txBody>
          <a:bodyPr lIns="90000" rIns="90000" tIns="45000" bIns="45000" anchor="ctr">
            <a:noAutofit/>
          </a:bodyPr>
          <a:p>
            <a:pPr algn="ctr">
              <a:lnSpc>
                <a:spcPct val="100000"/>
              </a:lnSpc>
            </a:pPr>
            <a:r>
              <a:rPr b="1" lang="fr-FR" sz="1200" spc="-1" strike="noStrike" u="sng">
                <a:solidFill>
                  <a:schemeClr val="dk1"/>
                </a:solidFill>
                <a:uFillTx/>
                <a:latin typeface="Corbel"/>
                <a:ea typeface="DejaVu Sans"/>
              </a:rPr>
              <a:t>Pas de target</a:t>
            </a:r>
            <a:endParaRPr b="0" lang="fr-FR"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Rectangle : coins arrondis 3"/>
          <p:cNvSpPr/>
          <p:nvPr/>
        </p:nvSpPr>
        <p:spPr>
          <a:xfrm>
            <a:off x="1972080" y="2754720"/>
            <a:ext cx="8246880" cy="1347480"/>
          </a:xfrm>
          <a:prstGeom prst="roundRect">
            <a:avLst>
              <a:gd name="adj" fmla="val 16667"/>
            </a:avLst>
          </a:prstGeom>
          <a:solidFill>
            <a:schemeClr val="accent4">
              <a:lumMod val="40000"/>
              <a:lumOff val="60000"/>
            </a:schemeClr>
          </a:solidFill>
          <a:ln cap="rnd">
            <a:solidFill>
              <a:srgbClr val="c0ddb2"/>
            </a:solidFill>
            <a:round/>
          </a:ln>
          <a:scene3d>
            <a:camera prst="orthographicFront"/>
            <a:lightRig dir="t" rig="threePt"/>
          </a:scene3d>
          <a:sp3d>
            <a:bevelT prst="riblet" w="101600"/>
          </a:sp3d>
        </p:spPr>
        <p:style>
          <a:lnRef idx="1">
            <a:schemeClr val="accent2"/>
          </a:lnRef>
          <a:fillRef idx="2">
            <a:schemeClr val="accent2"/>
          </a:fillRef>
          <a:effectRef idx="1">
            <a:schemeClr val="accent2"/>
          </a:effectRef>
          <a:fontRef idx="minor"/>
        </p:style>
        <p:txBody>
          <a:bodyPr lIns="90000" rIns="90000" tIns="45000" bIns="45000" anchor="ctr">
            <a:noAutofit/>
          </a:bodyPr>
          <a:p>
            <a:pPr algn="ctr">
              <a:lnSpc>
                <a:spcPct val="100000"/>
              </a:lnSpc>
            </a:pPr>
            <a:r>
              <a:rPr b="0" lang="fr-FR" sz="4000" spc="-1" strike="noStrike">
                <a:solidFill>
                  <a:schemeClr val="dk1"/>
                </a:solidFill>
                <a:latin typeface="Corbel"/>
                <a:ea typeface="DejaVu Sans"/>
              </a:rPr>
              <a:t>III – MODELISATION</a:t>
            </a:r>
            <a:endParaRPr b="0" lang="fr-FR"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Rectangle : coins arrondis 36"/>
          <p:cNvSpPr/>
          <p:nvPr/>
        </p:nvSpPr>
        <p:spPr>
          <a:xfrm>
            <a:off x="6645960" y="1888200"/>
            <a:ext cx="4055040" cy="3487320"/>
          </a:xfrm>
          <a:prstGeom prst="roundRect">
            <a:avLst>
              <a:gd name="adj" fmla="val 2862"/>
            </a:avLst>
          </a:prstGeom>
          <a:solidFill>
            <a:schemeClr val="bg1">
              <a:lumMod val="95000"/>
            </a:schemeClr>
          </a:solidFill>
          <a:ln cap="rnd">
            <a:solidFill>
              <a:srgbClr val="ababab"/>
            </a:solidFill>
            <a:round/>
          </a:ln>
        </p:spPr>
        <p:style>
          <a:lnRef idx="1">
            <a:schemeClr val="dk1"/>
          </a:lnRef>
          <a:fillRef idx="2">
            <a:schemeClr val="dk1"/>
          </a:fillRef>
          <a:effectRef idx="1">
            <a:schemeClr val="dk1"/>
          </a:effectRef>
          <a:fontRef idx="minor"/>
        </p:style>
        <p:txBody>
          <a:bodyPr numCol="1" spcCol="0" lIns="90000" rIns="90000" tIns="45000" bIns="45000" anchor="ctr">
            <a:noAutofit/>
          </a:bodyPr>
          <a:p>
            <a:pPr algn="ctr">
              <a:lnSpc>
                <a:spcPct val="115000"/>
              </a:lnSpc>
              <a:spcBef>
                <a:spcPts val="499"/>
              </a:spcBef>
              <a:spcAft>
                <a:spcPts val="1001"/>
              </a:spcAft>
            </a:pPr>
            <a:endParaRPr b="1" lang="fr-FR" sz="1200" spc="-1" strike="noStrike">
              <a:solidFill>
                <a:schemeClr val="dk1"/>
              </a:solidFill>
              <a:latin typeface="Corbel"/>
              <a:ea typeface="Times New Roman"/>
            </a:endParaRPr>
          </a:p>
        </p:txBody>
      </p:sp>
      <p:sp>
        <p:nvSpPr>
          <p:cNvPr id="135" name="Rectangle : coins arrondis 35"/>
          <p:cNvSpPr/>
          <p:nvPr/>
        </p:nvSpPr>
        <p:spPr>
          <a:xfrm>
            <a:off x="2235240" y="1888200"/>
            <a:ext cx="4190040" cy="3487320"/>
          </a:xfrm>
          <a:prstGeom prst="roundRect">
            <a:avLst>
              <a:gd name="adj" fmla="val 2862"/>
            </a:avLst>
          </a:prstGeom>
          <a:solidFill>
            <a:schemeClr val="bg1">
              <a:lumMod val="95000"/>
            </a:schemeClr>
          </a:solidFill>
          <a:ln cap="rnd">
            <a:solidFill>
              <a:srgbClr val="ababab"/>
            </a:solidFill>
            <a:round/>
          </a:ln>
        </p:spPr>
        <p:style>
          <a:lnRef idx="1">
            <a:schemeClr val="dk1"/>
          </a:lnRef>
          <a:fillRef idx="2">
            <a:schemeClr val="dk1"/>
          </a:fillRef>
          <a:effectRef idx="1">
            <a:schemeClr val="dk1"/>
          </a:effectRef>
          <a:fontRef idx="minor"/>
        </p:style>
        <p:txBody>
          <a:bodyPr numCol="1" spcCol="0" lIns="90000" rIns="90000" tIns="45000" bIns="45000" anchor="ctr">
            <a:noAutofit/>
          </a:bodyPr>
          <a:p>
            <a:pPr algn="ctr">
              <a:lnSpc>
                <a:spcPct val="115000"/>
              </a:lnSpc>
              <a:spcBef>
                <a:spcPts val="499"/>
              </a:spcBef>
              <a:spcAft>
                <a:spcPts val="1001"/>
              </a:spcAft>
            </a:pPr>
            <a:endParaRPr b="1" lang="fr-FR" sz="1200" spc="-1" strike="noStrike">
              <a:solidFill>
                <a:schemeClr val="dk1"/>
              </a:solidFill>
              <a:latin typeface="Corbel"/>
              <a:ea typeface="Times New Roman"/>
            </a:endParaRPr>
          </a:p>
        </p:txBody>
      </p:sp>
      <p:sp>
        <p:nvSpPr>
          <p:cNvPr id="136" name="Titre 3"/>
          <p:cNvSpPr/>
          <p:nvPr/>
        </p:nvSpPr>
        <p:spPr>
          <a:xfrm>
            <a:off x="1484280" y="0"/>
            <a:ext cx="10017720" cy="106272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1" lang="fr-FR" sz="4000" spc="-1" strike="noStrike">
                <a:solidFill>
                  <a:srgbClr val="000000"/>
                </a:solidFill>
                <a:latin typeface="Corbel"/>
                <a:ea typeface="DejaVu Sans"/>
              </a:rPr>
              <a:t>PREPROCESSING</a:t>
            </a:r>
            <a:endParaRPr b="0" lang="fr-FR" sz="4000" spc="-1" strike="noStrike">
              <a:solidFill>
                <a:srgbClr val="000000"/>
              </a:solidFill>
              <a:latin typeface="Arial"/>
            </a:endParaRPr>
          </a:p>
        </p:txBody>
      </p:sp>
      <p:grpSp>
        <p:nvGrpSpPr>
          <p:cNvPr id="137" name="Groupe 13"/>
          <p:cNvGrpSpPr/>
          <p:nvPr/>
        </p:nvGrpSpPr>
        <p:grpSpPr>
          <a:xfrm>
            <a:off x="2454840" y="3075480"/>
            <a:ext cx="2522880" cy="2094480"/>
            <a:chOff x="2454840" y="3075480"/>
            <a:chExt cx="2522880" cy="2094480"/>
          </a:xfrm>
        </p:grpSpPr>
        <p:sp>
          <p:nvSpPr>
            <p:cNvPr id="138" name="Rectangle : coins arrondis 14"/>
            <p:cNvSpPr/>
            <p:nvPr/>
          </p:nvSpPr>
          <p:spPr>
            <a:xfrm>
              <a:off x="3102480" y="4142160"/>
              <a:ext cx="1189440" cy="456120"/>
            </a:xfrm>
            <a:prstGeom prst="roundRect">
              <a:avLst>
                <a:gd name="adj" fmla="val 16667"/>
              </a:avLst>
            </a:prstGeom>
            <a:gradFill rotWithShape="0">
              <a:gsLst>
                <a:gs pos="0">
                  <a:srgbClr val="bcdaf5"/>
                </a:gs>
                <a:gs pos="100000">
                  <a:srgbClr val="78bcef"/>
                </a:gs>
              </a:gsLst>
              <a:lin ang="5400000"/>
            </a:gradFill>
            <a:ln cap="rnd">
              <a:solidFill>
                <a:srgbClr val="add2f3"/>
              </a:solidFill>
              <a:round/>
            </a:ln>
          </p:spPr>
          <p:style>
            <a:lnRef idx="1">
              <a:schemeClr val="accent1"/>
            </a:lnRef>
            <a:fillRef idx="2">
              <a:schemeClr val="accent1"/>
            </a:fillRef>
            <a:effectRef idx="1">
              <a:schemeClr val="accent1"/>
            </a:effectRef>
            <a:fontRef idx="minor"/>
          </p:style>
          <p:txBody>
            <a:bodyPr numCol="1" spcCol="0" lIns="90000" rIns="90000" tIns="45000" bIns="45000" anchor="ctr">
              <a:noAutofit/>
            </a:bodyPr>
            <a:p>
              <a:pPr algn="ctr">
                <a:lnSpc>
                  <a:spcPct val="115000"/>
                </a:lnSpc>
                <a:spcBef>
                  <a:spcPts val="499"/>
                </a:spcBef>
                <a:spcAft>
                  <a:spcPts val="1001"/>
                </a:spcAft>
              </a:pPr>
              <a:r>
                <a:rPr b="0" lang="fr-FR" sz="1200" spc="-1" strike="noStrike">
                  <a:solidFill>
                    <a:schemeClr val="dk1"/>
                  </a:solidFill>
                  <a:latin typeface="Corbel"/>
                  <a:ea typeface="Times New Roman"/>
                </a:rPr>
                <a:t>Echantillonage</a:t>
              </a:r>
              <a:endParaRPr b="0" lang="fr-FR" sz="1200" spc="-1" strike="noStrike">
                <a:solidFill>
                  <a:srgbClr val="000000"/>
                </a:solidFill>
                <a:latin typeface="Arial"/>
              </a:endParaRPr>
            </a:p>
          </p:txBody>
        </p:sp>
        <p:grpSp>
          <p:nvGrpSpPr>
            <p:cNvPr id="139" name="Groupe 15"/>
            <p:cNvGrpSpPr/>
            <p:nvPr/>
          </p:nvGrpSpPr>
          <p:grpSpPr>
            <a:xfrm>
              <a:off x="2454840" y="3075480"/>
              <a:ext cx="2522880" cy="2094480"/>
              <a:chOff x="2454840" y="3075480"/>
              <a:chExt cx="2522880" cy="2094480"/>
            </a:xfrm>
          </p:grpSpPr>
          <p:cxnSp>
            <p:nvCxnSpPr>
              <p:cNvPr id="140" name="Connecteur droit 16"/>
              <p:cNvCxnSpPr/>
              <p:nvPr/>
            </p:nvCxnSpPr>
            <p:spPr>
              <a:xfrm flipH="1">
                <a:off x="3711960" y="3522960"/>
                <a:ext cx="10440" cy="629640"/>
              </a:xfrm>
              <a:prstGeom prst="straightConnector1">
                <a:avLst/>
              </a:prstGeom>
              <a:ln w="9525">
                <a:solidFill>
                  <a:srgbClr val="000000"/>
                </a:solidFill>
                <a:prstDash val="dash"/>
                <a:round/>
              </a:ln>
            </p:spPr>
          </p:cxnSp>
          <p:grpSp>
            <p:nvGrpSpPr>
              <p:cNvPr id="141" name="Groupe 17"/>
              <p:cNvGrpSpPr/>
              <p:nvPr/>
            </p:nvGrpSpPr>
            <p:grpSpPr>
              <a:xfrm>
                <a:off x="2454840" y="3075480"/>
                <a:ext cx="2522880" cy="2094480"/>
                <a:chOff x="2454840" y="3075480"/>
                <a:chExt cx="2522880" cy="2094480"/>
              </a:xfrm>
            </p:grpSpPr>
            <p:sp>
              <p:nvSpPr>
                <p:cNvPr id="142" name="Rectangle : coins arrondis 20"/>
                <p:cNvSpPr/>
                <p:nvPr/>
              </p:nvSpPr>
              <p:spPr>
                <a:xfrm>
                  <a:off x="3102480" y="3075480"/>
                  <a:ext cx="1189440" cy="456120"/>
                </a:xfrm>
                <a:prstGeom prst="roundRect">
                  <a:avLst>
                    <a:gd name="adj" fmla="val 16667"/>
                  </a:avLst>
                </a:prstGeom>
                <a:gradFill rotWithShape="0">
                  <a:gsLst>
                    <a:gs pos="0">
                      <a:srgbClr val="bcdaf5"/>
                    </a:gs>
                    <a:gs pos="100000">
                      <a:srgbClr val="78bcef"/>
                    </a:gs>
                  </a:gsLst>
                  <a:lin ang="5400000"/>
                </a:gradFill>
                <a:ln cap="rnd">
                  <a:solidFill>
                    <a:srgbClr val="add2f3"/>
                  </a:solidFill>
                  <a:round/>
                </a:ln>
              </p:spPr>
              <p:style>
                <a:lnRef idx="1">
                  <a:schemeClr val="accent1"/>
                </a:lnRef>
                <a:fillRef idx="2">
                  <a:schemeClr val="accent1"/>
                </a:fillRef>
                <a:effectRef idx="1">
                  <a:schemeClr val="accent1"/>
                </a:effectRef>
                <a:fontRef idx="minor"/>
              </p:style>
              <p:txBody>
                <a:bodyPr numCol="1" spcCol="0" lIns="90000" rIns="90000" tIns="45000" bIns="45000" anchor="ctr">
                  <a:noAutofit/>
                </a:bodyPr>
                <a:p>
                  <a:pPr algn="ctr">
                    <a:lnSpc>
                      <a:spcPct val="115000"/>
                    </a:lnSpc>
                    <a:spcBef>
                      <a:spcPts val="499"/>
                    </a:spcBef>
                    <a:spcAft>
                      <a:spcPts val="1001"/>
                    </a:spcAft>
                  </a:pPr>
                  <a:r>
                    <a:rPr b="0" lang="fr-FR" sz="1200" spc="-1" strike="noStrike">
                      <a:solidFill>
                        <a:schemeClr val="dk1"/>
                      </a:solidFill>
                      <a:latin typeface="Corbel"/>
                      <a:ea typeface="Times New Roman"/>
                    </a:rPr>
                    <a:t>Train</a:t>
                  </a:r>
                  <a:endParaRPr b="0" lang="fr-FR" sz="1200" spc="-1" strike="noStrike">
                    <a:solidFill>
                      <a:srgbClr val="000000"/>
                    </a:solidFill>
                    <a:latin typeface="Arial"/>
                  </a:endParaRPr>
                </a:p>
              </p:txBody>
            </p:sp>
            <p:sp>
              <p:nvSpPr>
                <p:cNvPr id="143" name="Rectangle : coins arrondis 21"/>
                <p:cNvSpPr/>
                <p:nvPr/>
              </p:nvSpPr>
              <p:spPr>
                <a:xfrm>
                  <a:off x="3102480" y="3609000"/>
                  <a:ext cx="1189440" cy="456120"/>
                </a:xfrm>
                <a:prstGeom prst="roundRect">
                  <a:avLst>
                    <a:gd name="adj" fmla="val 16667"/>
                  </a:avLst>
                </a:prstGeom>
                <a:gradFill rotWithShape="0">
                  <a:gsLst>
                    <a:gs pos="0">
                      <a:srgbClr val="bcdaf5"/>
                    </a:gs>
                    <a:gs pos="100000">
                      <a:srgbClr val="78bcef"/>
                    </a:gs>
                  </a:gsLst>
                  <a:lin ang="5400000"/>
                </a:gradFill>
                <a:ln cap="rnd">
                  <a:solidFill>
                    <a:srgbClr val="add2f3"/>
                  </a:solidFill>
                  <a:round/>
                </a:ln>
              </p:spPr>
              <p:style>
                <a:lnRef idx="1">
                  <a:schemeClr val="accent1"/>
                </a:lnRef>
                <a:fillRef idx="2">
                  <a:schemeClr val="accent1"/>
                </a:fillRef>
                <a:effectRef idx="1">
                  <a:schemeClr val="accent1"/>
                </a:effectRef>
                <a:fontRef idx="minor"/>
              </p:style>
              <p:txBody>
                <a:bodyPr numCol="1" spcCol="0" lIns="90000" rIns="90000" tIns="45000" bIns="45000" anchor="ctr">
                  <a:noAutofit/>
                </a:bodyPr>
                <a:p>
                  <a:pPr algn="ctr">
                    <a:lnSpc>
                      <a:spcPct val="115000"/>
                    </a:lnSpc>
                    <a:spcBef>
                      <a:spcPts val="499"/>
                    </a:spcBef>
                    <a:spcAft>
                      <a:spcPts val="1001"/>
                    </a:spcAft>
                  </a:pPr>
                  <a:r>
                    <a:rPr b="0" lang="fr-FR" sz="1200" spc="-1" strike="noStrike">
                      <a:solidFill>
                        <a:schemeClr val="dk1"/>
                      </a:solidFill>
                      <a:latin typeface="Corbel"/>
                      <a:ea typeface="Times New Roman"/>
                    </a:rPr>
                    <a:t>Preprocessing</a:t>
                  </a:r>
                  <a:endParaRPr b="0" lang="fr-FR" sz="1200" spc="-1" strike="noStrike">
                    <a:solidFill>
                      <a:srgbClr val="000000"/>
                    </a:solidFill>
                    <a:latin typeface="Arial"/>
                  </a:endParaRPr>
                </a:p>
              </p:txBody>
            </p:sp>
            <p:sp>
              <p:nvSpPr>
                <p:cNvPr id="144" name="Rectangle : coins arrondis 22"/>
                <p:cNvSpPr/>
                <p:nvPr/>
              </p:nvSpPr>
              <p:spPr>
                <a:xfrm>
                  <a:off x="2454840" y="4694760"/>
                  <a:ext cx="1189440" cy="475200"/>
                </a:xfrm>
                <a:prstGeom prst="roundRect">
                  <a:avLst>
                    <a:gd name="adj" fmla="val 16667"/>
                  </a:avLst>
                </a:prstGeom>
                <a:gradFill rotWithShape="0">
                  <a:gsLst>
                    <a:gs pos="0">
                      <a:srgbClr val="f1d4bd"/>
                    </a:gs>
                    <a:gs pos="100000">
                      <a:srgbClr val="e6b17c"/>
                    </a:gs>
                  </a:gsLst>
                  <a:lin ang="5400000"/>
                </a:gradFill>
                <a:ln cap="rnd">
                  <a:solidFill>
                    <a:srgbClr val="eecbaf"/>
                  </a:solidFill>
                  <a:round/>
                </a:ln>
              </p:spPr>
              <p:style>
                <a:lnRef idx="1">
                  <a:schemeClr val="accent3"/>
                </a:lnRef>
                <a:fillRef idx="2">
                  <a:schemeClr val="accent3"/>
                </a:fillRef>
                <a:effectRef idx="1">
                  <a:schemeClr val="accent3"/>
                </a:effectRef>
                <a:fontRef idx="minor"/>
              </p:style>
              <p:txBody>
                <a:bodyPr numCol="1" spcCol="0" lIns="90000" rIns="90000" tIns="45000" bIns="45000" anchor="ctr">
                  <a:noAutofit/>
                </a:bodyPr>
                <a:p>
                  <a:pPr algn="ctr">
                    <a:lnSpc>
                      <a:spcPct val="115000"/>
                    </a:lnSpc>
                    <a:spcBef>
                      <a:spcPts val="499"/>
                    </a:spcBef>
                  </a:pPr>
                  <a:r>
                    <a:rPr b="0" lang="fr-FR" sz="1200" spc="-1" strike="noStrike">
                      <a:solidFill>
                        <a:schemeClr val="dk1"/>
                      </a:solidFill>
                      <a:latin typeface="Corbel"/>
                      <a:ea typeface="Times New Roman"/>
                    </a:rPr>
                    <a:t>Data_train</a:t>
                  </a:r>
                  <a:endParaRPr b="0" lang="fr-FR" sz="1200" spc="-1" strike="noStrike">
                    <a:solidFill>
                      <a:srgbClr val="000000"/>
                    </a:solidFill>
                    <a:latin typeface="Arial"/>
                  </a:endParaRPr>
                </a:p>
                <a:p>
                  <a:pPr algn="ctr">
                    <a:lnSpc>
                      <a:spcPct val="115000"/>
                    </a:lnSpc>
                    <a:spcBef>
                      <a:spcPts val="499"/>
                    </a:spcBef>
                  </a:pPr>
                  <a:r>
                    <a:rPr b="0" lang="fr-FR" sz="1200" spc="-1" strike="noStrike">
                      <a:solidFill>
                        <a:schemeClr val="dk1"/>
                      </a:solidFill>
                      <a:latin typeface="Corbel"/>
                      <a:ea typeface="Times New Roman"/>
                    </a:rPr>
                    <a:t>80%</a:t>
                  </a:r>
                  <a:endParaRPr b="0" lang="fr-FR" sz="1200" spc="-1" strike="noStrike">
                    <a:solidFill>
                      <a:srgbClr val="000000"/>
                    </a:solidFill>
                    <a:latin typeface="Arial"/>
                  </a:endParaRPr>
                </a:p>
              </p:txBody>
            </p:sp>
            <p:sp>
              <p:nvSpPr>
                <p:cNvPr id="145" name="Rectangle : coins arrondis 23"/>
                <p:cNvSpPr/>
                <p:nvPr/>
              </p:nvSpPr>
              <p:spPr>
                <a:xfrm>
                  <a:off x="3788280" y="4694760"/>
                  <a:ext cx="1189440" cy="475200"/>
                </a:xfrm>
                <a:prstGeom prst="roundRect">
                  <a:avLst>
                    <a:gd name="adj" fmla="val 16667"/>
                  </a:avLst>
                </a:prstGeom>
                <a:gradFill rotWithShape="0">
                  <a:gsLst>
                    <a:gs pos="0">
                      <a:srgbClr val="c9e2bd"/>
                    </a:gs>
                    <a:gs pos="100000">
                      <a:srgbClr val="9dce83"/>
                    </a:gs>
                  </a:gsLst>
                  <a:lin ang="5400000"/>
                </a:gradFill>
                <a:ln cap="rnd">
                  <a:solidFill>
                    <a:srgbClr val="c0ddb2"/>
                  </a:solidFill>
                  <a:round/>
                </a:ln>
              </p:spPr>
              <p:style>
                <a:lnRef idx="1">
                  <a:schemeClr val="accent2"/>
                </a:lnRef>
                <a:fillRef idx="2">
                  <a:schemeClr val="accent2"/>
                </a:fillRef>
                <a:effectRef idx="1">
                  <a:schemeClr val="accent2"/>
                </a:effectRef>
                <a:fontRef idx="minor"/>
              </p:style>
              <p:txBody>
                <a:bodyPr numCol="1" spcCol="0" lIns="90000" rIns="90000" tIns="45000" bIns="45000" anchor="ctr">
                  <a:noAutofit/>
                </a:bodyPr>
                <a:p>
                  <a:pPr algn="ctr">
                    <a:lnSpc>
                      <a:spcPct val="115000"/>
                    </a:lnSpc>
                    <a:spcBef>
                      <a:spcPts val="499"/>
                    </a:spcBef>
                  </a:pPr>
                  <a:r>
                    <a:rPr b="0" lang="fr-FR" sz="1200" spc="-1" strike="noStrike">
                      <a:solidFill>
                        <a:schemeClr val="dk1"/>
                      </a:solidFill>
                      <a:latin typeface="Corbel"/>
                      <a:ea typeface="Times New Roman"/>
                    </a:rPr>
                    <a:t>Data_test</a:t>
                  </a:r>
                  <a:endParaRPr b="0" lang="fr-FR" sz="1200" spc="-1" strike="noStrike">
                    <a:solidFill>
                      <a:srgbClr val="000000"/>
                    </a:solidFill>
                    <a:latin typeface="Arial"/>
                  </a:endParaRPr>
                </a:p>
                <a:p>
                  <a:pPr algn="ctr">
                    <a:lnSpc>
                      <a:spcPct val="115000"/>
                    </a:lnSpc>
                    <a:spcBef>
                      <a:spcPts val="499"/>
                    </a:spcBef>
                  </a:pPr>
                  <a:r>
                    <a:rPr b="0" lang="fr-FR" sz="1200" spc="-1" strike="noStrike">
                      <a:solidFill>
                        <a:schemeClr val="dk1"/>
                      </a:solidFill>
                      <a:latin typeface="Corbel"/>
                      <a:ea typeface="Times New Roman"/>
                    </a:rPr>
                    <a:t>20%</a:t>
                  </a:r>
                  <a:endParaRPr b="0" lang="fr-FR" sz="1200" spc="-1" strike="noStrike">
                    <a:solidFill>
                      <a:srgbClr val="000000"/>
                    </a:solidFill>
                    <a:latin typeface="Arial"/>
                  </a:endParaRPr>
                </a:p>
              </p:txBody>
            </p:sp>
          </p:grpSp>
          <p:cxnSp>
            <p:nvCxnSpPr>
              <p:cNvPr id="146" name="Connecteur droit 18"/>
              <p:cNvCxnSpPr/>
              <p:nvPr/>
            </p:nvCxnSpPr>
            <p:spPr>
              <a:xfrm flipH="1">
                <a:off x="3064320" y="4589640"/>
                <a:ext cx="639000" cy="106200"/>
              </a:xfrm>
              <a:prstGeom prst="straightConnector1">
                <a:avLst/>
              </a:prstGeom>
              <a:ln w="9525">
                <a:solidFill>
                  <a:srgbClr val="000000"/>
                </a:solidFill>
                <a:prstDash val="dash"/>
                <a:round/>
              </a:ln>
            </p:spPr>
          </p:cxnSp>
          <p:cxnSp>
            <p:nvCxnSpPr>
              <p:cNvPr id="147" name="Connecteur droit 19"/>
              <p:cNvCxnSpPr/>
              <p:nvPr/>
            </p:nvCxnSpPr>
            <p:spPr>
              <a:xfrm>
                <a:off x="3702240" y="4599360"/>
                <a:ext cx="744120" cy="96480"/>
              </a:xfrm>
              <a:prstGeom prst="straightConnector1">
                <a:avLst/>
              </a:prstGeom>
              <a:ln w="9525">
                <a:solidFill>
                  <a:srgbClr val="000000"/>
                </a:solidFill>
                <a:prstDash val="dash"/>
                <a:round/>
              </a:ln>
            </p:spPr>
          </p:cxnSp>
        </p:grpSp>
      </p:grpSp>
      <p:sp>
        <p:nvSpPr>
          <p:cNvPr id="148" name="Rectangle : coins arrondis 24"/>
          <p:cNvSpPr/>
          <p:nvPr/>
        </p:nvSpPr>
        <p:spPr>
          <a:xfrm>
            <a:off x="3445560" y="2149560"/>
            <a:ext cx="1694520" cy="456120"/>
          </a:xfrm>
          <a:prstGeom prst="roundRect">
            <a:avLst>
              <a:gd name="adj" fmla="val 16667"/>
            </a:avLst>
          </a:prstGeom>
          <a:gradFill rotWithShape="0">
            <a:gsLst>
              <a:gs pos="0">
                <a:srgbClr val="bcdaf5"/>
              </a:gs>
              <a:gs pos="100000">
                <a:srgbClr val="78bcef"/>
              </a:gs>
            </a:gsLst>
            <a:lin ang="5400000"/>
          </a:gradFill>
          <a:ln cap="rnd">
            <a:solidFill>
              <a:srgbClr val="add2f3"/>
            </a:solidFill>
            <a:round/>
          </a:ln>
        </p:spPr>
        <p:style>
          <a:lnRef idx="1">
            <a:schemeClr val="accent1"/>
          </a:lnRef>
          <a:fillRef idx="2">
            <a:schemeClr val="accent1"/>
          </a:fillRef>
          <a:effectRef idx="1">
            <a:schemeClr val="accent1"/>
          </a:effectRef>
          <a:fontRef idx="minor"/>
        </p:style>
        <p:txBody>
          <a:bodyPr numCol="1" spcCol="0" lIns="90000" rIns="90000" tIns="45000" bIns="45000" anchor="ctr">
            <a:noAutofit/>
          </a:bodyPr>
          <a:p>
            <a:pPr algn="ctr">
              <a:lnSpc>
                <a:spcPct val="115000"/>
              </a:lnSpc>
              <a:spcBef>
                <a:spcPts val="499"/>
              </a:spcBef>
              <a:spcAft>
                <a:spcPts val="1001"/>
              </a:spcAft>
            </a:pPr>
            <a:r>
              <a:rPr b="1" lang="fr-FR" sz="1200" spc="-1" strike="noStrike">
                <a:solidFill>
                  <a:schemeClr val="dk1"/>
                </a:solidFill>
                <a:latin typeface="Corbel"/>
                <a:ea typeface="Times New Roman"/>
              </a:rPr>
              <a:t>Application_train.csv</a:t>
            </a:r>
            <a:endParaRPr b="0" lang="fr-FR" sz="1200" spc="-1" strike="noStrike">
              <a:solidFill>
                <a:srgbClr val="000000"/>
              </a:solidFill>
              <a:latin typeface="Arial"/>
            </a:endParaRPr>
          </a:p>
        </p:txBody>
      </p:sp>
      <p:sp>
        <p:nvSpPr>
          <p:cNvPr id="149" name="Rectangle : coins arrondis 25"/>
          <p:cNvSpPr/>
          <p:nvPr/>
        </p:nvSpPr>
        <p:spPr>
          <a:xfrm>
            <a:off x="7817400" y="2149560"/>
            <a:ext cx="1694520" cy="456120"/>
          </a:xfrm>
          <a:prstGeom prst="roundRect">
            <a:avLst>
              <a:gd name="adj" fmla="val 16667"/>
            </a:avLst>
          </a:prstGeom>
          <a:gradFill rotWithShape="0">
            <a:gsLst>
              <a:gs pos="0">
                <a:srgbClr val="bcdaf5"/>
              </a:gs>
              <a:gs pos="100000">
                <a:srgbClr val="78bcef"/>
              </a:gs>
            </a:gsLst>
            <a:lin ang="5400000"/>
          </a:gradFill>
          <a:ln cap="rnd">
            <a:solidFill>
              <a:srgbClr val="add2f3"/>
            </a:solidFill>
            <a:round/>
          </a:ln>
        </p:spPr>
        <p:style>
          <a:lnRef idx="1">
            <a:schemeClr val="accent1"/>
          </a:lnRef>
          <a:fillRef idx="2">
            <a:schemeClr val="accent1"/>
          </a:fillRef>
          <a:effectRef idx="1">
            <a:schemeClr val="accent1"/>
          </a:effectRef>
          <a:fontRef idx="minor"/>
        </p:style>
        <p:txBody>
          <a:bodyPr numCol="1" spcCol="0" lIns="90000" rIns="90000" tIns="45000" bIns="45000" anchor="ctr">
            <a:noAutofit/>
          </a:bodyPr>
          <a:p>
            <a:pPr algn="ctr">
              <a:lnSpc>
                <a:spcPct val="115000"/>
              </a:lnSpc>
              <a:spcBef>
                <a:spcPts val="499"/>
              </a:spcBef>
              <a:spcAft>
                <a:spcPts val="1001"/>
              </a:spcAft>
            </a:pPr>
            <a:r>
              <a:rPr b="1" lang="fr-FR" sz="1200" spc="-1" strike="noStrike">
                <a:solidFill>
                  <a:schemeClr val="dk1"/>
                </a:solidFill>
                <a:latin typeface="Corbel"/>
                <a:ea typeface="Times New Roman"/>
              </a:rPr>
              <a:t>Application_test.csv</a:t>
            </a:r>
            <a:endParaRPr b="0" lang="fr-FR" sz="1200" spc="-1" strike="noStrike">
              <a:solidFill>
                <a:srgbClr val="000000"/>
              </a:solidFill>
              <a:latin typeface="Arial"/>
            </a:endParaRPr>
          </a:p>
        </p:txBody>
      </p:sp>
      <p:sp>
        <p:nvSpPr>
          <p:cNvPr id="150" name="Rectangle : coins arrondis 26"/>
          <p:cNvSpPr/>
          <p:nvPr/>
        </p:nvSpPr>
        <p:spPr>
          <a:xfrm>
            <a:off x="7540920" y="3276720"/>
            <a:ext cx="2247480" cy="1158120"/>
          </a:xfrm>
          <a:prstGeom prst="roundRect">
            <a:avLst>
              <a:gd name="adj" fmla="val 7173"/>
            </a:avLst>
          </a:prstGeom>
          <a:gradFill rotWithShape="0">
            <a:gsLst>
              <a:gs pos="0">
                <a:srgbClr val="f1d4bd"/>
              </a:gs>
              <a:gs pos="100000">
                <a:srgbClr val="e6b17c"/>
              </a:gs>
            </a:gsLst>
            <a:lin ang="5400000"/>
          </a:gradFill>
          <a:ln cap="rnd">
            <a:solidFill>
              <a:srgbClr val="eecbaf"/>
            </a:solidFill>
            <a:round/>
          </a:ln>
        </p:spPr>
        <p:style>
          <a:lnRef idx="1">
            <a:schemeClr val="accent3"/>
          </a:lnRef>
          <a:fillRef idx="2">
            <a:schemeClr val="accent3"/>
          </a:fillRef>
          <a:effectRef idx="1">
            <a:schemeClr val="accent3"/>
          </a:effectRef>
          <a:fontRef idx="minor"/>
        </p:style>
        <p:txBody>
          <a:bodyPr numCol="1" spcCol="0" lIns="90000" rIns="90000" tIns="45000" bIns="45000" anchor="ctr">
            <a:noAutofit/>
          </a:bodyPr>
          <a:p>
            <a:pPr algn="ctr">
              <a:lnSpc>
                <a:spcPct val="115000"/>
              </a:lnSpc>
              <a:spcBef>
                <a:spcPts val="499"/>
              </a:spcBef>
              <a:spcAft>
                <a:spcPts val="1001"/>
              </a:spcAft>
            </a:pPr>
            <a:r>
              <a:rPr b="0" lang="fr-FR" sz="1200" spc="-1" strike="noStrike">
                <a:solidFill>
                  <a:schemeClr val="dk1"/>
                </a:solidFill>
                <a:latin typeface="Corbel"/>
                <a:ea typeface="Times New Roman"/>
              </a:rPr>
              <a:t>Ce dataset ne contenant pas de target sera utilisé dans la partie dashboard pour simuler des nouveaux clients.</a:t>
            </a:r>
            <a:endParaRPr b="0" lang="fr-FR" sz="1200" spc="-1" strike="noStrike">
              <a:solidFill>
                <a:srgbClr val="000000"/>
              </a:solidFill>
              <a:latin typeface="Arial"/>
            </a:endParaRPr>
          </a:p>
        </p:txBody>
      </p:sp>
      <p:sp>
        <p:nvSpPr>
          <p:cNvPr id="151" name="Rectangle : coins arrondis 27"/>
          <p:cNvSpPr/>
          <p:nvPr/>
        </p:nvSpPr>
        <p:spPr>
          <a:xfrm>
            <a:off x="4995720" y="3276720"/>
            <a:ext cx="1189440" cy="456120"/>
          </a:xfrm>
          <a:prstGeom prst="roundRect">
            <a:avLst>
              <a:gd name="adj" fmla="val 16667"/>
            </a:avLst>
          </a:prstGeom>
          <a:gradFill rotWithShape="0">
            <a:gsLst>
              <a:gs pos="0">
                <a:srgbClr val="ebbccc"/>
              </a:gs>
              <a:gs pos="100000">
                <a:srgbClr val="dd7fa2"/>
              </a:gs>
            </a:gsLst>
            <a:lin ang="5400000"/>
          </a:gradFill>
          <a:ln cap="rnd">
            <a:solidFill>
              <a:srgbClr val="e7b0c2"/>
            </a:solidFill>
            <a:round/>
          </a:ln>
        </p:spPr>
        <p:style>
          <a:lnRef idx="1">
            <a:schemeClr val="accent5"/>
          </a:lnRef>
          <a:fillRef idx="2">
            <a:schemeClr val="accent5"/>
          </a:fillRef>
          <a:effectRef idx="1">
            <a:schemeClr val="accent5"/>
          </a:effectRef>
          <a:fontRef idx="minor"/>
        </p:style>
        <p:txBody>
          <a:bodyPr numCol="1" spcCol="0" lIns="90000" rIns="90000" tIns="45000" bIns="45000" anchor="ctr">
            <a:noAutofit/>
          </a:bodyPr>
          <a:p>
            <a:pPr algn="ctr">
              <a:lnSpc>
                <a:spcPct val="115000"/>
              </a:lnSpc>
              <a:spcBef>
                <a:spcPts val="499"/>
              </a:spcBef>
              <a:spcAft>
                <a:spcPts val="1001"/>
              </a:spcAft>
            </a:pPr>
            <a:r>
              <a:rPr b="0" lang="fr-FR" sz="1200" spc="-1" strike="noStrike">
                <a:solidFill>
                  <a:schemeClr val="dk1"/>
                </a:solidFill>
                <a:latin typeface="Corbel"/>
                <a:ea typeface="Times New Roman"/>
              </a:rPr>
              <a:t>Imputer par la médiane</a:t>
            </a:r>
            <a:endParaRPr b="0" lang="fr-FR" sz="1200" spc="-1" strike="noStrike">
              <a:solidFill>
                <a:srgbClr val="000000"/>
              </a:solidFill>
              <a:latin typeface="Arial"/>
            </a:endParaRPr>
          </a:p>
        </p:txBody>
      </p:sp>
      <p:sp>
        <p:nvSpPr>
          <p:cNvPr id="152" name="Rectangle : coins arrondis 28"/>
          <p:cNvSpPr/>
          <p:nvPr/>
        </p:nvSpPr>
        <p:spPr>
          <a:xfrm>
            <a:off x="4995720" y="3923280"/>
            <a:ext cx="1189440" cy="456120"/>
          </a:xfrm>
          <a:prstGeom prst="roundRect">
            <a:avLst>
              <a:gd name="adj" fmla="val 16667"/>
            </a:avLst>
          </a:prstGeom>
          <a:gradFill rotWithShape="0">
            <a:gsLst>
              <a:gs pos="0">
                <a:srgbClr val="ebbccc"/>
              </a:gs>
              <a:gs pos="100000">
                <a:srgbClr val="dd7fa2"/>
              </a:gs>
            </a:gsLst>
            <a:lin ang="5400000"/>
          </a:gradFill>
          <a:ln cap="rnd">
            <a:solidFill>
              <a:srgbClr val="e7b0c2"/>
            </a:solidFill>
            <a:round/>
          </a:ln>
        </p:spPr>
        <p:style>
          <a:lnRef idx="1">
            <a:schemeClr val="accent5"/>
          </a:lnRef>
          <a:fillRef idx="2">
            <a:schemeClr val="accent5"/>
          </a:fillRef>
          <a:effectRef idx="1">
            <a:schemeClr val="accent5"/>
          </a:effectRef>
          <a:fontRef idx="minor"/>
        </p:style>
        <p:txBody>
          <a:bodyPr numCol="1" spcCol="0" lIns="90000" rIns="90000" tIns="45000" bIns="45000" anchor="ctr">
            <a:noAutofit/>
          </a:bodyPr>
          <a:p>
            <a:pPr algn="ctr">
              <a:lnSpc>
                <a:spcPct val="115000"/>
              </a:lnSpc>
              <a:spcBef>
                <a:spcPts val="499"/>
              </a:spcBef>
              <a:spcAft>
                <a:spcPts val="1001"/>
              </a:spcAft>
            </a:pPr>
            <a:r>
              <a:rPr b="0" lang="fr-FR" sz="1200" spc="-1" strike="noStrike">
                <a:solidFill>
                  <a:schemeClr val="dk1"/>
                </a:solidFill>
                <a:latin typeface="Corbel"/>
                <a:ea typeface="Times New Roman"/>
              </a:rPr>
              <a:t>MinMaxScaler</a:t>
            </a:r>
            <a:endParaRPr b="0" lang="fr-FR" sz="1200" spc="-1" strike="noStrike">
              <a:solidFill>
                <a:srgbClr val="000000"/>
              </a:solidFill>
              <a:latin typeface="Arial"/>
            </a:endParaRPr>
          </a:p>
        </p:txBody>
      </p:sp>
      <p:cxnSp>
        <p:nvCxnSpPr>
          <p:cNvPr id="153" name="Connecteur droit 29"/>
          <p:cNvCxnSpPr>
            <a:stCxn id="151" idx="1"/>
            <a:endCxn id="143" idx="3"/>
          </p:cNvCxnSpPr>
          <p:nvPr/>
        </p:nvCxnSpPr>
        <p:spPr>
          <a:xfrm flipH="1">
            <a:off x="4291920" y="3504600"/>
            <a:ext cx="704160" cy="332640"/>
          </a:xfrm>
          <a:prstGeom prst="straightConnector1">
            <a:avLst/>
          </a:prstGeom>
          <a:ln w="9525">
            <a:solidFill>
              <a:srgbClr val="000000"/>
            </a:solidFill>
            <a:prstDash val="dash"/>
            <a:round/>
          </a:ln>
        </p:spPr>
      </p:cxnSp>
      <p:cxnSp>
        <p:nvCxnSpPr>
          <p:cNvPr id="154" name="Connecteur droit 32"/>
          <p:cNvCxnSpPr>
            <a:stCxn id="152" idx="1"/>
            <a:endCxn id="143" idx="3"/>
          </p:cNvCxnSpPr>
          <p:nvPr/>
        </p:nvCxnSpPr>
        <p:spPr>
          <a:xfrm flipH="1" flipV="1">
            <a:off x="4291920" y="3836880"/>
            <a:ext cx="704160" cy="314640"/>
          </a:xfrm>
          <a:prstGeom prst="straightConnector1">
            <a:avLst/>
          </a:prstGeom>
          <a:ln w="9525">
            <a:solidFill>
              <a:srgbClr val="000000"/>
            </a:solidFill>
            <a:prstDash val="dash"/>
            <a:round/>
          </a:ln>
        </p:spPr>
      </p:cxnSp>
      <p:sp>
        <p:nvSpPr>
          <p:cNvPr id="155" name="Rectangle : coins arrondis 30"/>
          <p:cNvSpPr/>
          <p:nvPr/>
        </p:nvSpPr>
        <p:spPr>
          <a:xfrm>
            <a:off x="1639800" y="5769000"/>
            <a:ext cx="1189440" cy="475200"/>
          </a:xfrm>
          <a:prstGeom prst="roundRect">
            <a:avLst>
              <a:gd name="adj" fmla="val 16667"/>
            </a:avLst>
          </a:prstGeom>
          <a:gradFill rotWithShape="0">
            <a:gsLst>
              <a:gs pos="0">
                <a:srgbClr val="f1d4bd"/>
              </a:gs>
              <a:gs pos="100000">
                <a:srgbClr val="e6b17c"/>
              </a:gs>
            </a:gsLst>
            <a:lin ang="5400000"/>
          </a:gradFill>
          <a:ln cap="rnd">
            <a:solidFill>
              <a:srgbClr val="eecbaf"/>
            </a:solidFill>
            <a:round/>
          </a:ln>
        </p:spPr>
        <p:style>
          <a:lnRef idx="1">
            <a:schemeClr val="accent3"/>
          </a:lnRef>
          <a:fillRef idx="2">
            <a:schemeClr val="accent3"/>
          </a:fillRef>
          <a:effectRef idx="1">
            <a:schemeClr val="accent3"/>
          </a:effectRef>
          <a:fontRef idx="minor"/>
        </p:style>
        <p:txBody>
          <a:bodyPr numCol="1" spcCol="0" lIns="90000" rIns="90000" tIns="45000" bIns="45000" anchor="ctr">
            <a:noAutofit/>
          </a:bodyPr>
          <a:p>
            <a:pPr algn="ctr">
              <a:lnSpc>
                <a:spcPct val="115000"/>
              </a:lnSpc>
              <a:spcBef>
                <a:spcPts val="499"/>
              </a:spcBef>
            </a:pPr>
            <a:r>
              <a:rPr b="0" lang="fr-FR" sz="1200" spc="-1" strike="noStrike">
                <a:solidFill>
                  <a:schemeClr val="dk1"/>
                </a:solidFill>
                <a:latin typeface="Corbel"/>
                <a:ea typeface="Times New Roman"/>
              </a:rPr>
              <a:t>Entrainement du modèle</a:t>
            </a:r>
            <a:endParaRPr b="0" lang="fr-FR" sz="1200" spc="-1" strike="noStrike">
              <a:solidFill>
                <a:srgbClr val="000000"/>
              </a:solidFill>
              <a:latin typeface="Arial"/>
            </a:endParaRPr>
          </a:p>
        </p:txBody>
      </p:sp>
      <p:sp>
        <p:nvSpPr>
          <p:cNvPr id="156" name="Rectangle : coins arrondis 31"/>
          <p:cNvSpPr/>
          <p:nvPr/>
        </p:nvSpPr>
        <p:spPr>
          <a:xfrm>
            <a:off x="4623480" y="5766840"/>
            <a:ext cx="1801800" cy="475200"/>
          </a:xfrm>
          <a:prstGeom prst="roundRect">
            <a:avLst>
              <a:gd name="adj" fmla="val 16667"/>
            </a:avLst>
          </a:prstGeom>
          <a:gradFill rotWithShape="0">
            <a:gsLst>
              <a:gs pos="0">
                <a:srgbClr val="c9e2bd"/>
              </a:gs>
              <a:gs pos="100000">
                <a:srgbClr val="9dce83"/>
              </a:gs>
            </a:gsLst>
            <a:lin ang="5400000"/>
          </a:gradFill>
          <a:ln cap="rnd">
            <a:solidFill>
              <a:srgbClr val="c0ddb2"/>
            </a:solidFill>
            <a:round/>
          </a:ln>
        </p:spPr>
        <p:style>
          <a:lnRef idx="1">
            <a:schemeClr val="accent2"/>
          </a:lnRef>
          <a:fillRef idx="2">
            <a:schemeClr val="accent2"/>
          </a:fillRef>
          <a:effectRef idx="1">
            <a:schemeClr val="accent2"/>
          </a:effectRef>
          <a:fontRef idx="minor"/>
        </p:style>
        <p:txBody>
          <a:bodyPr numCol="1" spcCol="0" lIns="90000" rIns="90000" tIns="45000" bIns="45000" anchor="ctr">
            <a:noAutofit/>
          </a:bodyPr>
          <a:p>
            <a:pPr algn="ctr">
              <a:lnSpc>
                <a:spcPct val="115000"/>
              </a:lnSpc>
              <a:spcBef>
                <a:spcPts val="499"/>
              </a:spcBef>
            </a:pPr>
            <a:r>
              <a:rPr b="0" lang="fr-FR" sz="1200" spc="-1" strike="noStrike">
                <a:solidFill>
                  <a:schemeClr val="dk1"/>
                </a:solidFill>
                <a:latin typeface="Corbel"/>
                <a:ea typeface="Times New Roman"/>
              </a:rPr>
              <a:t>Analyse performances du modèle</a:t>
            </a:r>
            <a:endParaRPr b="0" lang="fr-FR" sz="1200" spc="-1" strike="noStrike">
              <a:solidFill>
                <a:srgbClr val="000000"/>
              </a:solidFill>
              <a:latin typeface="Arial"/>
            </a:endParaRPr>
          </a:p>
        </p:txBody>
      </p:sp>
      <p:cxnSp>
        <p:nvCxnSpPr>
          <p:cNvPr id="157" name="Connecteur droit avec flèche 2"/>
          <p:cNvCxnSpPr>
            <a:stCxn id="144" idx="2"/>
            <a:endCxn id="155" idx="0"/>
          </p:cNvCxnSpPr>
          <p:nvPr/>
        </p:nvCxnSpPr>
        <p:spPr>
          <a:xfrm flipH="1">
            <a:off x="2234520" y="5169960"/>
            <a:ext cx="815400" cy="599400"/>
          </a:xfrm>
          <a:prstGeom prst="straightConnector1">
            <a:avLst/>
          </a:prstGeom>
          <a:ln cap="rnd" w="0">
            <a:solidFill>
              <a:srgbClr val="000000"/>
            </a:solidFill>
            <a:tailEnd len="med" type="triangle" w="med"/>
          </a:ln>
        </p:spPr>
      </p:cxnSp>
      <p:cxnSp>
        <p:nvCxnSpPr>
          <p:cNvPr id="158" name="Connecteur droit avec flèche 33"/>
          <p:cNvCxnSpPr>
            <a:stCxn id="145" idx="2"/>
            <a:endCxn id="156" idx="0"/>
          </p:cNvCxnSpPr>
          <p:nvPr/>
        </p:nvCxnSpPr>
        <p:spPr>
          <a:xfrm>
            <a:off x="4383000" y="5169960"/>
            <a:ext cx="1141560" cy="597240"/>
          </a:xfrm>
          <a:prstGeom prst="straightConnector1">
            <a:avLst/>
          </a:prstGeom>
          <a:ln cap="rnd" w="0">
            <a:solidFill>
              <a:srgbClr val="000000"/>
            </a:solidFill>
            <a:tailEnd len="med" type="triangle" w="med"/>
          </a:ln>
        </p:spPr>
      </p:cxn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Parallaxe">
  <a:themeElements>
    <a:clrScheme name="Parallaxe">
      <a:dk1>
        <a:srgbClr val="000000"/>
      </a:dk1>
      <a:lt1>
        <a:srgbClr val="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Parallaxe">
  <a:themeElements>
    <a:clrScheme name="Parallaxe">
      <a:dk1>
        <a:srgbClr val="000000"/>
      </a:dk1>
      <a:lt1>
        <a:srgbClr val="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FA6CA4E143C1C4DA487B74FF1A5DC5F" ma:contentTypeVersion="8" ma:contentTypeDescription="Crée un document." ma:contentTypeScope="" ma:versionID="810f3c65d920816b5901cd0608e513ec">
  <xsd:schema xmlns:xsd="http://www.w3.org/2001/XMLSchema" xmlns:xs="http://www.w3.org/2001/XMLSchema" xmlns:p="http://schemas.microsoft.com/office/2006/metadata/properties" xmlns:ns3="17d01d1b-8e7c-4008-846c-e236499f1da4" targetNamespace="http://schemas.microsoft.com/office/2006/metadata/properties" ma:root="true" ma:fieldsID="065597f0fb3ee85b5e5fb0b9d8188324" ns3:_="">
    <xsd:import namespace="17d01d1b-8e7c-4008-846c-e236499f1da4"/>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7d01d1b-8e7c-4008-846c-e236499f1da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Location" ma:index="15"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85F7CF6-3D4F-453B-B8CF-600AF596C75D}">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312BCE2E-BCC3-4749-B760-AB8F4E7CC288}">
  <ds:schemaRefs>
    <ds:schemaRef ds:uri="http://schemas.microsoft.com/sharepoint/v3/contenttype/forms"/>
  </ds:schemaRefs>
</ds:datastoreItem>
</file>

<file path=customXml/itemProps3.xml><?xml version="1.0" encoding="utf-8"?>
<ds:datastoreItem xmlns:ds="http://schemas.openxmlformats.org/officeDocument/2006/customXml" ds:itemID="{4E2DFD22-F870-4FF4-A84E-C3B9E0CC944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7d01d1b-8e7c-4008-846c-e236499f1d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2971</TotalTime>
  <Application>LibreOffice/7.5.1.2$Windows_X86_64 LibreOffice_project/fcbaee479e84c6cd81291587d2ee68cba099e129</Application>
  <AppVersion>15.0000</AppVersion>
  <Words>1945</Words>
  <Paragraphs>314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2023-10-31T12:44:20Z</dcterms:created>
  <dc:creator/>
  <dc:description/>
  <dc:language>fr-FR</dc:language>
  <cp:lastModifiedBy/>
  <dcterms:modified xsi:type="dcterms:W3CDTF">2023-11-02T14:16:48Z</dcterms:modified>
  <cp:revision>5</cp:revision>
  <dc:subject/>
  <dc:title>Implémenter un modèle de scoring</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0x010100DFA6CA4E143C1C4DA487B74FF1A5DC5F</vt:lpwstr>
  </property>
  <property fmtid="{D5CDD505-2E9C-101B-9397-08002B2CF9AE}" pid="3" name="PresentationFormat">
    <vt:lpwstr>Grand écran</vt:lpwstr>
  </property>
  <property fmtid="{D5CDD505-2E9C-101B-9397-08002B2CF9AE}" pid="4" name="Slides">
    <vt:i4>20</vt:i4>
  </property>
</Properties>
</file>