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8" r:id="rId6"/>
    <p:sldId id="270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ls-pub.science.uva.nl/mad/education/BBDA/bioinformatics/SnakemakeTut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A33D0-CB73-411A-84A2-9B91DE64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49147"/>
            <a:ext cx="11874137" cy="2971051"/>
          </a:xfrm>
        </p:spPr>
        <p:txBody>
          <a:bodyPr/>
          <a:lstStyle/>
          <a:p>
            <a:r>
              <a:rPr lang="nl-NL" dirty="0"/>
              <a:t>BBDA: tool &amp;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ABD099-BF8F-41D7-908D-6EE89300B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BBDA 20-12-2021 Wim de Leeuw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6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61A81-8E01-49A4-ACA9-F20A3D30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DB70A-A01F-431E-B9A9-518CCEC0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9:30  Lecture introduction</a:t>
            </a:r>
          </a:p>
          <a:p>
            <a:r>
              <a:rPr lang="en-US" dirty="0"/>
              <a:t>10:15 Practical  tooling </a:t>
            </a:r>
          </a:p>
          <a:p>
            <a:r>
              <a:rPr lang="en-US" dirty="0"/>
              <a:t>11:15  Discussion and wrap-up</a:t>
            </a:r>
          </a:p>
        </p:txBody>
      </p:sp>
    </p:spTree>
    <p:extLst>
      <p:ext uri="{BB962C8B-B14F-4D97-AF65-F5344CB8AC3E}">
        <p14:creationId xmlns:p14="http://schemas.microsoft.com/office/powerpoint/2010/main" val="12608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C2BAE-57C8-4FE1-89DC-9B7EE267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(biological) big data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DD49F-8BB1-4355-82AC-417D2515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693276" cy="3636511"/>
          </a:xfrm>
        </p:spPr>
        <p:txBody>
          <a:bodyPr/>
          <a:lstStyle/>
          <a:p>
            <a:r>
              <a:rPr lang="en-GB" dirty="0"/>
              <a:t>Biological (omics) data  -&gt;  processing -&gt;  results</a:t>
            </a:r>
          </a:p>
          <a:p>
            <a:r>
              <a:rPr lang="en-GB" dirty="0"/>
              <a:t>Direct tools: assemblers, variant callers, mappers…</a:t>
            </a:r>
          </a:p>
          <a:p>
            <a:r>
              <a:rPr lang="en-GB" dirty="0"/>
              <a:t>Supporting tools bash, awk, </a:t>
            </a:r>
            <a:r>
              <a:rPr lang="en-GB" dirty="0" err="1"/>
              <a:t>snakemake</a:t>
            </a:r>
            <a:r>
              <a:rPr lang="en-GB" dirty="0"/>
              <a:t> … 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3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CB70-83EE-40E4-9568-3885D5F8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56E293-ADE8-41FD-A45C-BD6B00DC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/>
              <a:t>Analysis process consists of steps  with lots of intermediate data</a:t>
            </a:r>
          </a:p>
          <a:p>
            <a:pPr lvl="1"/>
            <a:r>
              <a:rPr lang="en-US" dirty="0"/>
              <a:t>Hard to understand data without description</a:t>
            </a:r>
          </a:p>
          <a:p>
            <a:pPr lvl="1"/>
            <a:r>
              <a:rPr lang="en-US" dirty="0"/>
              <a:t>Storage costs money</a:t>
            </a:r>
          </a:p>
          <a:p>
            <a:r>
              <a:rPr lang="en-US" dirty="0"/>
              <a:t>Plan and organize data during  the lifetime of a project</a:t>
            </a:r>
          </a:p>
          <a:p>
            <a:pPr lvl="1"/>
            <a:r>
              <a:rPr lang="en-US" dirty="0"/>
              <a:t>Distinguish  temporary data from data which should be kept</a:t>
            </a:r>
          </a:p>
          <a:p>
            <a:pPr lvl="1"/>
            <a:r>
              <a:rPr lang="en-US" dirty="0"/>
              <a:t>Ideally:  raw data and code with process description which can be run to get end results</a:t>
            </a:r>
          </a:p>
          <a:p>
            <a:pPr lvl="1"/>
            <a:r>
              <a:rPr lang="en-US" dirty="0"/>
              <a:t>Add metadata: write comments and document  the content of all  data files</a:t>
            </a:r>
          </a:p>
          <a:p>
            <a:pPr lvl="1"/>
            <a:r>
              <a:rPr lang="en-US" dirty="0"/>
              <a:t>Avoid manual tweaks of the data in the pipeline  </a:t>
            </a:r>
          </a:p>
          <a:p>
            <a:r>
              <a:rPr lang="en-US" dirty="0"/>
              <a:t>Clean at the end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1851-C545-45E1-A35D-EC211E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management: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1D9E69-715B-4319-87C4-1A7F783A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controlled installation of tools: no admin privileges needed</a:t>
            </a:r>
          </a:p>
          <a:p>
            <a:pPr lvl="1"/>
            <a:r>
              <a:rPr lang="en-US" dirty="0"/>
              <a:t>Large collection of tools and programs </a:t>
            </a:r>
          </a:p>
          <a:p>
            <a:pPr lvl="1"/>
            <a:r>
              <a:rPr lang="en-US" dirty="0"/>
              <a:t>Control over versions of programs  and libraries. </a:t>
            </a:r>
          </a:p>
          <a:p>
            <a:pPr lvl="1"/>
            <a:r>
              <a:rPr lang="en-US" dirty="0"/>
              <a:t>Separate environments for different tools</a:t>
            </a:r>
          </a:p>
          <a:p>
            <a:pPr lvl="1"/>
            <a:r>
              <a:rPr lang="en-US" dirty="0"/>
              <a:t>Environments can be complicated,  it usually works, debugging hard. </a:t>
            </a:r>
          </a:p>
          <a:p>
            <a:pPr lvl="1"/>
            <a:r>
              <a:rPr lang="en-US" dirty="0"/>
              <a:t>storage space needed,  usually small compared to data</a:t>
            </a:r>
          </a:p>
        </p:txBody>
      </p:sp>
    </p:spTree>
    <p:extLst>
      <p:ext uri="{BB962C8B-B14F-4D97-AF65-F5344CB8AC3E}">
        <p14:creationId xmlns:p14="http://schemas.microsoft.com/office/powerpoint/2010/main" val="39652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848F1-BDD4-4CD7-947D-9286A281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C82309-55FF-465C-B13F-9C4465D9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and compiling code </a:t>
            </a:r>
          </a:p>
          <a:p>
            <a:r>
              <a:rPr lang="en-US" dirty="0"/>
              <a:t>Running virtual machine images</a:t>
            </a:r>
          </a:p>
          <a:p>
            <a:pPr lvl="1"/>
            <a:r>
              <a:rPr lang="en-US" dirty="0"/>
              <a:t> General: Docker</a:t>
            </a:r>
          </a:p>
          <a:p>
            <a:pPr lvl="1"/>
            <a:r>
              <a:rPr lang="en-US" dirty="0" err="1"/>
              <a:t>Crunchomics</a:t>
            </a:r>
            <a:r>
              <a:rPr lang="en-US" dirty="0"/>
              <a:t>: Singularity</a:t>
            </a:r>
          </a:p>
        </p:txBody>
      </p:sp>
    </p:spTree>
    <p:extLst>
      <p:ext uri="{BB962C8B-B14F-4D97-AF65-F5344CB8AC3E}">
        <p14:creationId xmlns:p14="http://schemas.microsoft.com/office/powerpoint/2010/main" val="63461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4FF8D-2BFA-42B5-9C8A-2A575A7A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distribution: Git(hub)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C0A37-151B-4643-9D93-195A25B7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analysis: incremental code development</a:t>
            </a:r>
          </a:p>
          <a:p>
            <a:r>
              <a:rPr lang="en-US" dirty="0"/>
              <a:t>Tracking changes</a:t>
            </a:r>
          </a:p>
          <a:p>
            <a:pPr lvl="1"/>
            <a:r>
              <a:rPr lang="en-US" dirty="0"/>
              <a:t>Restore from older revision if change does not work</a:t>
            </a:r>
          </a:p>
          <a:p>
            <a:pPr lvl="1"/>
            <a:r>
              <a:rPr lang="en-US" dirty="0"/>
              <a:t>Develop and run code  concurrently </a:t>
            </a:r>
          </a:p>
          <a:p>
            <a:r>
              <a:rPr lang="en-US" dirty="0"/>
              <a:t>Cooperative development team working on code</a:t>
            </a:r>
          </a:p>
          <a:p>
            <a:r>
              <a:rPr lang="en-US" dirty="0"/>
              <a:t>Code distribution:  getting stuff from (or to) </a:t>
            </a:r>
            <a:r>
              <a:rPr lang="en-US" dirty="0" err="1"/>
              <a:t>Github</a:t>
            </a:r>
            <a:r>
              <a:rPr lang="en-US" dirty="0"/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157480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B70D-9CE3-4D62-837F-2DB44020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A491D1-4251-4F79-91DD-BE7F6F7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24797" cy="3636511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https://sils-pub.science.uva.nl/mad/education/BBDA/bioinformatics/develop.html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1392</TotalTime>
  <Words>279</Words>
  <Application>Microsoft Office PowerPoint</Application>
  <PresentationFormat>Breedbeeld</PresentationFormat>
  <Paragraphs>41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Citeerbaar</vt:lpstr>
      <vt:lpstr>BBDA: tool &amp; data management</vt:lpstr>
      <vt:lpstr>Schedule </vt:lpstr>
      <vt:lpstr>(biological) big data analysis</vt:lpstr>
      <vt:lpstr>Data management</vt:lpstr>
      <vt:lpstr>Software management: conda</vt:lpstr>
      <vt:lpstr>Software management</vt:lpstr>
      <vt:lpstr>Development and distribution: Git(hub) 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</dc:title>
  <dc:creator>Wim de Leeuw</dc:creator>
  <cp:lastModifiedBy>Wim de Leeuw</cp:lastModifiedBy>
  <cp:revision>8</cp:revision>
  <dcterms:created xsi:type="dcterms:W3CDTF">2021-12-09T08:20:49Z</dcterms:created>
  <dcterms:modified xsi:type="dcterms:W3CDTF">2021-12-19T23:03:47Z</dcterms:modified>
</cp:coreProperties>
</file>