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B7D-794B-A3C1-66C5-7206682B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7016-C345-FD52-8044-7B609F185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ACF9-0541-8415-B3C3-FEC52827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C1B8-FF27-0D28-FB80-1B1BCE62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AB5F-411C-F825-1560-B926D1F2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07C2-2407-9879-0974-80539C9F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F04A-DE7F-CE21-9821-6E40365A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A5B1-C2BB-DF48-38F8-6CF710C1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E94C-BD02-9C4A-ED1A-B4D7AA50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9327-662D-E247-88CF-0FAD21EF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AF374-48DE-D167-C966-A6CC47E7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2AA9-4DBA-A0FA-A94B-A2B3E1DB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FC5C-56A2-1159-0525-318663E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D2CD-9F6A-1A4F-0A85-B0D3A554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B49B-28F6-C5D8-CF8D-89BC7EE6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2508-1F5C-B45B-65CD-FD1D7471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6829-7249-C692-B1F7-A38FE3F3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18FA-6EFF-5193-5E7F-5879F335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CCE1-490C-2206-A125-F0CE23B6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E4AA-52DD-2503-D337-C2EDC505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1932-2DAE-1206-ED76-D1B6842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92DC-B3E5-6DC2-095D-F3985E15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34E6-286B-B1B1-7192-CC0E6A90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8674-EC16-1F57-9934-9FA57B8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41BD-6EEF-AB5C-1892-17941EC3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831A-908E-F18A-4118-7CD6F7C8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9327-43F9-1AA3-C73E-B433C9507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FBE6-6B2E-A5CC-38F3-F026E90D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2D5F-40D3-CDD3-884B-76042D8D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F8F0-0D5A-7494-A91A-92E958B0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CC6F-3DB3-2BA8-AE3A-4B6EAA7A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01C3-20FE-D2CD-7DC3-2428E934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894A-032A-41F7-7340-8EDDA00B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72F9-3624-521A-7BD0-21107839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E0D2-32DF-BCFD-5D8E-86049568D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8056D-9194-1EE0-79A4-C6D9AD68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AB7E8-040E-18D9-4BC3-2E91FE0E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2199F-F5D1-D1DD-9835-0C18D95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9F1B8-E830-BF10-C5C0-1EB36888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8452-F557-86BC-94DD-EFF3132E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94B65-3C9F-016C-09E5-5A0BBEF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1B9D-6384-91D0-2F5C-CFBC49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BA69-4745-93B3-A1B6-6C518BFA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4D3D7-45E3-8D37-F638-EF204891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3CC0-52F4-548E-2B08-CE1B6E4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3DF5F-8C6D-6DAF-47FD-5BEA43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0C-697F-9459-50AB-FE8C7516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BF40-3466-B6FA-5063-BCF3A737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5725-22F6-5D57-5728-B47E7F97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741A-E1E2-5C35-B60C-823309F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F4F8-059F-FF17-6A93-A2644B13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DF77-CA60-FD61-4C53-63ABF4A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0024-0857-E5CF-E5BF-9B1A49D0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4031D-C923-F6FC-9422-5131E886F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A78E-9117-1103-BBC0-5C55C547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E386-3EF7-E579-6CD1-086031AB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8A4A-0326-3780-9A5A-CE22B38C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50C1-C5F8-CD34-6008-2830E1F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0DC75-F971-7699-E8F3-C05944EA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4342-9948-0BEE-14DA-0B57CC40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E320-BE16-C75E-CA50-D629B9B4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26F-E879-0694-9E37-E39614162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CCBC-75F0-D53E-F40D-3C891081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75EA85-E915-9674-EF93-67B495159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2505075"/>
            <a:ext cx="4160018" cy="36845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2BEE-ADE7-A668-6BAD-BED36B457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51" y="2122387"/>
            <a:ext cx="6468178" cy="37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343FD-076C-B595-3213-E96CA3E03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2505075"/>
            <a:ext cx="4160018" cy="3684588"/>
          </a:xfrm>
        </p:spPr>
      </p:pic>
    </p:spTree>
    <p:extLst>
      <p:ext uri="{BB962C8B-B14F-4D97-AF65-F5344CB8AC3E}">
        <p14:creationId xmlns:p14="http://schemas.microsoft.com/office/powerpoint/2010/main" val="51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E9D336-F5C1-B549-A632-8E7B9F5602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2505075"/>
            <a:ext cx="4160018" cy="36845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F2676C-8681-E34F-748D-CE1B1A2E1D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07" y="2505075"/>
            <a:ext cx="4160018" cy="36845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03232-6A21-CA8D-9FC9-2A180A85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5" y="2368345"/>
            <a:ext cx="4468764" cy="39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2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51C1B0-3D23-C419-A418-37123A545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9" y="2347170"/>
            <a:ext cx="4160018" cy="36845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93A43A-A0CA-D621-F503-5E0E2987A0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669" y="2347170"/>
            <a:ext cx="4160018" cy="36845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3DD5E-3882-F3D7-9530-1C59BD7FE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00" y="2268217"/>
            <a:ext cx="4338298" cy="38424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0DAE2-2934-8517-A94D-E8409D2F5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8217"/>
            <a:ext cx="4338298" cy="38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2025-10-22T09:59:57Z</dcterms:created>
  <dcterms:modified xsi:type="dcterms:W3CDTF">2025-10-22T16:21:44Z</dcterms:modified>
</cp:coreProperties>
</file>