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3266-8676-14B5-29AB-00F324519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7CBB7-06A9-91DB-B7FB-EC15C464A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3B55-5EDC-1F68-D634-C59053E4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6A24-17AD-0A97-2305-2EC6B623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FEAC-7C62-B718-FBC8-8EB0311D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448D-8271-1451-C524-2AF2FAA8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39DC7-341F-2988-E8A5-974897E8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FDB1-AAB3-AAAA-9D7D-0786E183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F8E12-0094-F81F-A32C-F20CB014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2635-9728-DDA2-8721-DCC8D53E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1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86EBD-4F02-E441-C619-2603D16C5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EB680-8183-48B2-30EC-240DDF342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FB23-6A1F-D1B2-C1EB-5EA30F86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33E5-8C65-20DA-631B-555AC3CB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788E-4B6B-C08A-2067-592FF924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6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8202-7E2B-2041-742A-1C9140F8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2A16-8C47-E9C2-6802-1EB62955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0886-5BB0-2716-502C-01293DAF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46E54-28A6-A0C4-20F0-804A38CA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96DC-76BB-6C22-A6AF-DD615DA4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8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3C09-B735-6479-6E26-85EFD0B6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66324-723C-0DA0-A825-8586FDFF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9DF9-80E2-6384-BE9F-41DF259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D5765-ED06-6093-20D3-E16EF0D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EEDD-70FD-4776-36D9-B355AB38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39DA-C607-080F-D4D3-5DE60A3F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487F-E417-B34B-403E-163DA631D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00D49-AF2D-A713-FDE5-465C8FE2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1547-0F26-A5D4-D1AD-83932D05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0278-C115-622D-4886-1C35E3F3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0116F-18A5-1B48-1293-0B161E97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0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7DDE-D3F6-14FE-09E6-378241FB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652F9-E8F0-5BDF-7530-D53A2380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2506A-F65A-64C2-B45C-05CCADC23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8278-80C3-E268-4A04-B069DC1E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75458-CCE3-B928-700C-9E56CD1A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81AE3-3F90-27B0-DCF8-895CDB27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85790-3880-606A-652B-B954AC87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B6E22-9071-ED87-635B-DE0B85E7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3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2350-94BA-2974-6122-5A5EF2D9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0BA16-7235-4E73-8AC0-37CF3629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0FC9A-FFE4-E73E-3C07-8B16E105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26BFE-6B41-CECA-125D-B9BA9A0F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455E6-DF19-DC59-F645-6A495E54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39CD8-873C-7EB6-25AB-EC23FF5B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6F440-B7C6-21D5-860D-EDD3FCAB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3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957-F77F-7B7A-D819-FFE77C9E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EAC-7874-BE3F-D58E-D5F7DB30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8BF0-E162-9398-51E6-1511E1308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ACB4B-1CCE-AD94-5014-4A856EEC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7EF2C-5174-3E82-2B14-3561049D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5996B-F831-A4A0-3355-0D3F124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71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5F20-2D0F-0697-942F-D292B60B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88847-0BB4-4A6A-9DEB-385752022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F4F39-8186-8AD5-77CE-EF17286BD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E5675-B05E-A6F2-B367-B68836BD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CBE0D-C4C2-A586-160E-6104EDD3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6D524-1A2B-1198-AF53-E5BBB322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66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AA069-4844-A6F8-EF29-0D1179A7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95A5-D9AC-DDAB-B0BC-848654F3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70B6-527A-CF35-4504-0E735EC35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11D3-55BD-4188-90E7-D377327C78F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8C67-8A77-08D1-1767-76D7FFFF1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FCD1E-9B9F-22EC-889D-23EEE8944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94A7-40E8-4EEE-B9E9-A3D4B8A2E8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6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529F4-3DBD-22F1-276A-29EA4C9F0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CA" b="1" dirty="0">
                <a:solidFill>
                  <a:srgbClr val="FFC000"/>
                </a:solidFill>
              </a:rPr>
              <a:t>Dental Clinic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AFF0B-22A7-BF7D-8324-01D277055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4396510"/>
            <a:ext cx="9078628" cy="1911926"/>
          </a:xfrm>
        </p:spPr>
        <p:txBody>
          <a:bodyPr anchor="ctr">
            <a:normAutofit/>
          </a:bodyPr>
          <a:lstStyle/>
          <a:p>
            <a:r>
              <a:rPr lang="en-CA" sz="2800" u="sng" dirty="0">
                <a:solidFill>
                  <a:srgbClr val="FFFF00"/>
                </a:solidFill>
              </a:rPr>
              <a:t>Members: </a:t>
            </a:r>
          </a:p>
          <a:p>
            <a:br>
              <a:rPr lang="en-CA" dirty="0">
                <a:solidFill>
                  <a:srgbClr val="FFFFFF"/>
                </a:solidFill>
              </a:rPr>
            </a:br>
            <a:r>
              <a:rPr lang="en-CA" dirty="0">
                <a:solidFill>
                  <a:srgbClr val="FFFFFF"/>
                </a:solidFill>
              </a:rPr>
              <a:t>Nathan </a:t>
            </a:r>
            <a:r>
              <a:rPr lang="en-CA" dirty="0" err="1">
                <a:solidFill>
                  <a:srgbClr val="FFFFFF"/>
                </a:solidFill>
              </a:rPr>
              <a:t>Beimnet</a:t>
            </a:r>
            <a:r>
              <a:rPr lang="en-CA" dirty="0">
                <a:solidFill>
                  <a:srgbClr val="FFFFFF"/>
                </a:solidFill>
              </a:rPr>
              <a:t> </a:t>
            </a:r>
            <a:r>
              <a:rPr lang="en-CA" dirty="0" err="1">
                <a:solidFill>
                  <a:srgbClr val="FFFFFF"/>
                </a:solidFill>
              </a:rPr>
              <a:t>Gebrezghi</a:t>
            </a:r>
            <a:r>
              <a:rPr lang="en-CA" dirty="0">
                <a:solidFill>
                  <a:srgbClr val="FFFFFF"/>
                </a:solidFill>
              </a:rPr>
              <a:t>  </a:t>
            </a:r>
            <a:br>
              <a:rPr lang="en-CA" dirty="0">
                <a:solidFill>
                  <a:srgbClr val="FFFFFF"/>
                </a:solidFill>
              </a:rPr>
            </a:br>
            <a:r>
              <a:rPr lang="en-CA" dirty="0">
                <a:solidFill>
                  <a:srgbClr val="FFFFFF"/>
                </a:solidFill>
              </a:rPr>
              <a:t>Wendell </a:t>
            </a:r>
            <a:r>
              <a:rPr lang="en-CA" dirty="0" err="1">
                <a:solidFill>
                  <a:srgbClr val="FFFFFF"/>
                </a:solidFill>
              </a:rPr>
              <a:t>Destang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2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28728-9B52-582E-5CC4-BE538959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851" y="133351"/>
            <a:ext cx="3695698" cy="1087434"/>
          </a:xfrm>
        </p:spPr>
        <p:txBody>
          <a:bodyPr anchor="b">
            <a:normAutofit/>
          </a:bodyPr>
          <a:lstStyle/>
          <a:p>
            <a:pPr algn="ctr"/>
            <a:r>
              <a:rPr lang="en-CA" b="1" dirty="0"/>
              <a:t>EER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BD526-0FCB-14D7-825C-85AF398BC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5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3C89-D51F-D482-D9FD-2CD14C38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154" y="2098964"/>
            <a:ext cx="3695699" cy="4981574"/>
          </a:xfrm>
        </p:spPr>
        <p:txBody>
          <a:bodyPr>
            <a:normAutofit/>
          </a:bodyPr>
          <a:lstStyle/>
          <a:p>
            <a:r>
              <a:rPr lang="en-US" sz="2000" dirty="0"/>
              <a:t>Our project will be based on a dental clinic</a:t>
            </a:r>
          </a:p>
          <a:p>
            <a:endParaRPr lang="en-US" sz="2000" dirty="0"/>
          </a:p>
          <a:p>
            <a:r>
              <a:rPr lang="en-US" sz="2000" dirty="0"/>
              <a:t>This diagram helps to establish relationships between patients and appointments, with clinic</a:t>
            </a:r>
            <a:endParaRPr lang="en-CA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0F74C3-DACE-3537-706B-B6DBBDE7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SQL Database Creation &amp; Queries</a:t>
            </a:r>
            <a:endParaRPr lang="en-CA" sz="6000" dirty="0">
              <a:solidFill>
                <a:srgbClr val="FFC000"/>
              </a:solidFill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39B3833-57F8-BC20-245F-89A176C5F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" y="1638564"/>
            <a:ext cx="6587969" cy="4938474"/>
          </a:xfrm>
          <a:prstGeom prst="rect">
            <a:avLst/>
          </a:prstGeom>
        </p:spPr>
      </p:pic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01202AF-D3EB-0FEC-5706-F08D74ABB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03" y="3406016"/>
            <a:ext cx="7099032" cy="34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7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0F74C3-DACE-3537-706B-B6DBBDE7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</a:rPr>
              <a:t>Reports created using Report Builder</a:t>
            </a:r>
            <a:endParaRPr lang="en-CA" sz="4800" dirty="0">
              <a:solidFill>
                <a:srgbClr val="FFC000"/>
              </a:solidFill>
            </a:endParaRPr>
          </a:p>
        </p:txBody>
      </p:sp>
      <p:pic>
        <p:nvPicPr>
          <p:cNvPr id="3" name="Content Placeholder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EC760FCE-82FE-5FAE-EBF6-65BF975B3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6" y="2019633"/>
            <a:ext cx="80999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20D2-1987-BFDC-B016-C942EC32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sz="6000" dirty="0">
                <a:solidFill>
                  <a:srgbClr val="FFC000"/>
                </a:solidFill>
              </a:rPr>
              <a:t>Normalized Database Schema </a:t>
            </a:r>
            <a:endParaRPr lang="en-CA" sz="6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82C7F-EDAE-8695-6E70-8AA26BD3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" y="1675723"/>
            <a:ext cx="6677989" cy="26379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D7DCA-9B59-E1C3-4146-4C73975B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008" y="4391025"/>
            <a:ext cx="6269791" cy="23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E30AB-0EF0-3EA1-9112-110ADBE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95" y="338932"/>
            <a:ext cx="7091300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dirty="0">
                <a:solidFill>
                  <a:srgbClr val="FFC000"/>
                </a:solidFill>
              </a:rPr>
              <a:t>Mongo DB Collections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65BB9-4C49-6066-82CF-F9FD5239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4" y="2552699"/>
            <a:ext cx="9657392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0F74C3-DACE-3537-706B-B6DBBDE7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pPr algn="ctr"/>
            <a:r>
              <a:rPr lang="en-CA" sz="6000" dirty="0">
                <a:solidFill>
                  <a:srgbClr val="FFC000"/>
                </a:solidFill>
              </a:rPr>
              <a:t>NoSQL Queries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46B29-12F1-81A1-E3E2-E49A2881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0" y="1894775"/>
            <a:ext cx="8388460" cy="46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529F4-3DBD-22F1-276A-29EA4C9F0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574" y="1879558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CA" b="1" dirty="0">
                <a:solidFill>
                  <a:srgbClr val="FFC000"/>
                </a:solidFill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047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Dental Clinic Database</vt:lpstr>
      <vt:lpstr>EER Diagram</vt:lpstr>
      <vt:lpstr>SQL Database Creation &amp; Queries</vt:lpstr>
      <vt:lpstr>Reports created using Report Builder</vt:lpstr>
      <vt:lpstr>Normalized Database Schema </vt:lpstr>
      <vt:lpstr>Mongo DB Collections</vt:lpstr>
      <vt:lpstr>NoSQL Queries 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BG</dc:creator>
  <cp:lastModifiedBy>Nathan BG</cp:lastModifiedBy>
  <cp:revision>16</cp:revision>
  <dcterms:created xsi:type="dcterms:W3CDTF">2023-12-10T20:50:24Z</dcterms:created>
  <dcterms:modified xsi:type="dcterms:W3CDTF">2023-12-14T22:40:24Z</dcterms:modified>
</cp:coreProperties>
</file>