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17C8C-F592-C04E-AD1D-17AC40328BD6}" v="55" dt="2020-02-24T20:27:3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9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1788-4876-564A-9265-C941881670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6016-92F4-2E45-8F2C-86B0FCB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E6F18-6D57-E94E-93E8-274FA4977150}"/>
              </a:ext>
            </a:extLst>
          </p:cNvPr>
          <p:cNvSpPr/>
          <p:nvPr/>
        </p:nvSpPr>
        <p:spPr>
          <a:xfrm>
            <a:off x="0" y="3644900"/>
            <a:ext cx="914400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FE935-E16E-6944-BC0E-82A74E49ADD9}"/>
              </a:ext>
            </a:extLst>
          </p:cNvPr>
          <p:cNvSpPr/>
          <p:nvPr/>
        </p:nvSpPr>
        <p:spPr>
          <a:xfrm>
            <a:off x="394855" y="3901616"/>
            <a:ext cx="197427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42D5D-2D23-E841-BA46-348F85FEABC0}"/>
              </a:ext>
            </a:extLst>
          </p:cNvPr>
          <p:cNvSpPr/>
          <p:nvPr/>
        </p:nvSpPr>
        <p:spPr>
          <a:xfrm>
            <a:off x="3534065" y="3901616"/>
            <a:ext cx="197427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6F3C-8048-214B-966F-47648A496216}"/>
              </a:ext>
            </a:extLst>
          </p:cNvPr>
          <p:cNvSpPr/>
          <p:nvPr/>
        </p:nvSpPr>
        <p:spPr>
          <a:xfrm>
            <a:off x="6673275" y="3901616"/>
            <a:ext cx="1974272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CB07C6-5A49-7343-91BB-64D705799C6A}"/>
              </a:ext>
            </a:extLst>
          </p:cNvPr>
          <p:cNvSpPr/>
          <p:nvPr/>
        </p:nvSpPr>
        <p:spPr>
          <a:xfrm>
            <a:off x="4251200" y="152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6014BD-77C5-A245-BC58-46927C815154}"/>
              </a:ext>
            </a:extLst>
          </p:cNvPr>
          <p:cNvSpPr/>
          <p:nvPr/>
        </p:nvSpPr>
        <p:spPr>
          <a:xfrm>
            <a:off x="5394056" y="218439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87066C-E3A4-7A40-9532-E383460707A7}"/>
              </a:ext>
            </a:extLst>
          </p:cNvPr>
          <p:cNvSpPr/>
          <p:nvPr/>
        </p:nvSpPr>
        <p:spPr>
          <a:xfrm>
            <a:off x="6864350" y="218101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CB7A9D-E0CF-2242-A5B8-1C3805CC520C}"/>
              </a:ext>
            </a:extLst>
          </p:cNvPr>
          <p:cNvSpPr/>
          <p:nvPr/>
        </p:nvSpPr>
        <p:spPr>
          <a:xfrm>
            <a:off x="2266950" y="106450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40CBDB-4089-9D41-97CE-5BAD7A507315}"/>
              </a:ext>
            </a:extLst>
          </p:cNvPr>
          <p:cNvSpPr/>
          <p:nvPr/>
        </p:nvSpPr>
        <p:spPr>
          <a:xfrm>
            <a:off x="4193762" y="104190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5F5D00-5C44-1545-83B8-A5C6F53F772B}"/>
              </a:ext>
            </a:extLst>
          </p:cNvPr>
          <p:cNvSpPr/>
          <p:nvPr/>
        </p:nvSpPr>
        <p:spPr>
          <a:xfrm>
            <a:off x="5959024" y="106830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43610E-7604-114B-80EE-D9947777CEAB}"/>
              </a:ext>
            </a:extLst>
          </p:cNvPr>
          <p:cNvSpPr/>
          <p:nvPr/>
        </p:nvSpPr>
        <p:spPr>
          <a:xfrm>
            <a:off x="1269212" y="21971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F77312-478F-EB4D-84B9-8C102E7F0121}"/>
              </a:ext>
            </a:extLst>
          </p:cNvPr>
          <p:cNvSpPr/>
          <p:nvPr/>
        </p:nvSpPr>
        <p:spPr>
          <a:xfrm>
            <a:off x="2099127" y="21971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BDFF1D-88E6-9D43-864E-97A27C6C66A7}"/>
              </a:ext>
            </a:extLst>
          </p:cNvPr>
          <p:cNvSpPr/>
          <p:nvPr/>
        </p:nvSpPr>
        <p:spPr>
          <a:xfrm>
            <a:off x="2960504" y="21971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0AECF5-6950-9741-AED5-C663911A8658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4712119" y="613318"/>
            <a:ext cx="1325987" cy="53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25CCA7-F9E5-3643-8B70-ED09DB43AD80}"/>
              </a:ext>
            </a:extLst>
          </p:cNvPr>
          <p:cNvCxnSpPr>
            <a:stCxn id="8" idx="4"/>
            <a:endCxn id="15" idx="0"/>
          </p:cNvCxnSpPr>
          <p:nvPr/>
        </p:nvCxnSpPr>
        <p:spPr>
          <a:xfrm flipH="1">
            <a:off x="4463762" y="692400"/>
            <a:ext cx="57439" cy="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C3095E-0EAF-5447-88A8-A59BBE3FCEFB}"/>
              </a:ext>
            </a:extLst>
          </p:cNvPr>
          <p:cNvCxnSpPr>
            <a:stCxn id="8" idx="3"/>
            <a:endCxn id="14" idx="6"/>
          </p:cNvCxnSpPr>
          <p:nvPr/>
        </p:nvCxnSpPr>
        <p:spPr>
          <a:xfrm flipH="1">
            <a:off x="2806950" y="613319"/>
            <a:ext cx="1523332" cy="72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BCED7B-ED7F-4046-AA29-A1F930D34913}"/>
              </a:ext>
            </a:extLst>
          </p:cNvPr>
          <p:cNvCxnSpPr>
            <a:stCxn id="14" idx="3"/>
            <a:endCxn id="17" idx="7"/>
          </p:cNvCxnSpPr>
          <p:nvPr/>
        </p:nvCxnSpPr>
        <p:spPr>
          <a:xfrm flipH="1">
            <a:off x="1730130" y="1525419"/>
            <a:ext cx="615902" cy="75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CCE182-D7DA-E548-B70E-DA8B46027DBB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2369127" y="1604501"/>
            <a:ext cx="167823" cy="59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623B2A-3852-B14D-9517-D87D4EE34969}"/>
              </a:ext>
            </a:extLst>
          </p:cNvPr>
          <p:cNvCxnSpPr>
            <a:stCxn id="14" idx="5"/>
            <a:endCxn id="19" idx="1"/>
          </p:cNvCxnSpPr>
          <p:nvPr/>
        </p:nvCxnSpPr>
        <p:spPr>
          <a:xfrm>
            <a:off x="2727869" y="1525419"/>
            <a:ext cx="311717" cy="75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79FFF6-7FB1-4E44-804E-B8D76E81023B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 flipH="1">
            <a:off x="5664056" y="1529221"/>
            <a:ext cx="374050" cy="6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5ACFE7-8A27-374A-8EF4-2FFCDF51B471}"/>
              </a:ext>
            </a:extLst>
          </p:cNvPr>
          <p:cNvCxnSpPr>
            <a:stCxn id="16" idx="5"/>
            <a:endCxn id="13" idx="1"/>
          </p:cNvCxnSpPr>
          <p:nvPr/>
        </p:nvCxnSpPr>
        <p:spPr>
          <a:xfrm>
            <a:off x="6419942" y="1529220"/>
            <a:ext cx="523490" cy="73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A9DDC17-7B2E-6D48-9342-1E8C7D4ACE37}"/>
              </a:ext>
            </a:extLst>
          </p:cNvPr>
          <p:cNvCxnSpPr>
            <a:cxnSpLocks/>
            <a:stCxn id="17" idx="4"/>
            <a:endCxn id="13" idx="4"/>
          </p:cNvCxnSpPr>
          <p:nvPr/>
        </p:nvCxnSpPr>
        <p:spPr>
          <a:xfrm rot="5400000" flipH="1" flipV="1">
            <a:off x="4328738" y="-68512"/>
            <a:ext cx="16085" cy="5595139"/>
          </a:xfrm>
          <a:prstGeom prst="bentConnector3">
            <a:avLst>
              <a:gd name="adj1" fmla="val -1065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74C30E-EB5C-3C45-8C0B-D7A99D52EE0B}"/>
              </a:ext>
            </a:extLst>
          </p:cNvPr>
          <p:cNvCxnSpPr>
            <a:cxnSpLocks/>
            <a:stCxn id="19" idx="7"/>
            <a:endCxn id="15" idx="3"/>
          </p:cNvCxnSpPr>
          <p:nvPr/>
        </p:nvCxnSpPr>
        <p:spPr>
          <a:xfrm flipV="1">
            <a:off x="3421423" y="1502820"/>
            <a:ext cx="85142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C0C6C63-2CAD-4446-8EB0-F8BF32116FC2}"/>
              </a:ext>
            </a:extLst>
          </p:cNvPr>
          <p:cNvSpPr txBox="1"/>
          <p:nvPr/>
        </p:nvSpPr>
        <p:spPr>
          <a:xfrm>
            <a:off x="6943432" y="3644900"/>
            <a:ext cx="133696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</a:rPr>
              <a:t>Common CVE’s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1E8ED9-9205-5C42-9F47-12C44C0FDBD2}"/>
              </a:ext>
            </a:extLst>
          </p:cNvPr>
          <p:cNvSpPr txBox="1"/>
          <p:nvPr/>
        </p:nvSpPr>
        <p:spPr>
          <a:xfrm>
            <a:off x="3823997" y="3619498"/>
            <a:ext cx="133696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solidFill>
                  <a:schemeClr val="bg1"/>
                </a:solidFill>
              </a:rPr>
              <a:t>Mean Score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92374E-5FDE-B54C-9169-444B86E087B0}"/>
              </a:ext>
            </a:extLst>
          </p:cNvPr>
          <p:cNvSpPr txBox="1"/>
          <p:nvPr/>
        </p:nvSpPr>
        <p:spPr>
          <a:xfrm>
            <a:off x="726206" y="3632196"/>
            <a:ext cx="161982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</a:rPr>
              <a:t>Common Services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F5A305-D4D6-1145-ADB9-CBE8F9B12789}"/>
              </a:ext>
            </a:extLst>
          </p:cNvPr>
          <p:cNvCxnSpPr>
            <a:stCxn id="15" idx="4"/>
            <a:endCxn id="19" idx="6"/>
          </p:cNvCxnSpPr>
          <p:nvPr/>
        </p:nvCxnSpPr>
        <p:spPr>
          <a:xfrm flipH="1">
            <a:off x="3500505" y="1581901"/>
            <a:ext cx="963257" cy="88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E9B97D-1E0A-1941-BA9A-36D2F6E1619A}"/>
              </a:ext>
            </a:extLst>
          </p:cNvPr>
          <p:cNvSpPr txBox="1"/>
          <p:nvPr/>
        </p:nvSpPr>
        <p:spPr>
          <a:xfrm>
            <a:off x="6673275" y="3909796"/>
            <a:ext cx="1974272" cy="248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u="sng" dirty="0">
                <a:solidFill>
                  <a:schemeClr val="accent1"/>
                </a:solidFill>
              </a:rPr>
              <a:t>CV1 3333333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CF5618-694D-5444-948B-FE4952D6A827}"/>
              </a:ext>
            </a:extLst>
          </p:cNvPr>
          <p:cNvSpPr txBox="1"/>
          <p:nvPr/>
        </p:nvSpPr>
        <p:spPr>
          <a:xfrm>
            <a:off x="6681688" y="4178616"/>
            <a:ext cx="1974272" cy="248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CV2 3333333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4A87CD-705C-8B49-B307-D0F32F9CF382}"/>
              </a:ext>
            </a:extLst>
          </p:cNvPr>
          <p:cNvSpPr txBox="1"/>
          <p:nvPr/>
        </p:nvSpPr>
        <p:spPr>
          <a:xfrm>
            <a:off x="6664862" y="4455615"/>
            <a:ext cx="1974272" cy="248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CV3 3333333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F3E256-B806-084D-A523-D8A131072E2F}"/>
              </a:ext>
            </a:extLst>
          </p:cNvPr>
          <p:cNvSpPr txBox="1"/>
          <p:nvPr/>
        </p:nvSpPr>
        <p:spPr>
          <a:xfrm>
            <a:off x="6656449" y="4732614"/>
            <a:ext cx="1974272" cy="248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CV4 3333333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2880E-A4C9-8F40-B63F-CBFDAC57F34B}"/>
              </a:ext>
            </a:extLst>
          </p:cNvPr>
          <p:cNvSpPr txBox="1"/>
          <p:nvPr/>
        </p:nvSpPr>
        <p:spPr>
          <a:xfrm>
            <a:off x="403268" y="3940500"/>
            <a:ext cx="1974272" cy="248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Office 365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A72B8D-4B30-EF43-972F-89A9CA453664}"/>
              </a:ext>
            </a:extLst>
          </p:cNvPr>
          <p:cNvSpPr txBox="1"/>
          <p:nvPr/>
        </p:nvSpPr>
        <p:spPr>
          <a:xfrm>
            <a:off x="420094" y="4209131"/>
            <a:ext cx="1974272" cy="248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Skype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944D28-1513-3241-9780-4EA0947084D4}"/>
              </a:ext>
            </a:extLst>
          </p:cNvPr>
          <p:cNvSpPr txBox="1"/>
          <p:nvPr/>
        </p:nvSpPr>
        <p:spPr>
          <a:xfrm>
            <a:off x="420094" y="4489313"/>
            <a:ext cx="1974272" cy="248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Hootsuite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58F8EE4-E5B9-1241-B5FF-0F1C7D23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96" y="3909796"/>
            <a:ext cx="1210413" cy="109981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78392F-9AC0-884D-AC26-8033F1CD5A68}"/>
              </a:ext>
            </a:extLst>
          </p:cNvPr>
          <p:cNvCxnSpPr>
            <a:stCxn id="19" idx="0"/>
            <a:endCxn id="14" idx="6"/>
          </p:cNvCxnSpPr>
          <p:nvPr/>
        </p:nvCxnSpPr>
        <p:spPr>
          <a:xfrm flipH="1" flipV="1">
            <a:off x="2806950" y="1334501"/>
            <a:ext cx="423554" cy="862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6A9F-20B3-554C-91F1-F74DC963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F38F-28C6-204E-A8DA-1427DC46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Zoom</a:t>
            </a:r>
          </a:p>
          <a:p>
            <a:r>
              <a:rPr lang="en-US" dirty="0"/>
              <a:t>Pan</a:t>
            </a:r>
          </a:p>
          <a:p>
            <a:r>
              <a:rPr lang="en-US" dirty="0"/>
              <a:t>Select / Multiselect</a:t>
            </a:r>
          </a:p>
          <a:p>
            <a:r>
              <a:rPr lang="en-US" dirty="0"/>
              <a:t>Be able to collapse or expand each node’s sub nodes by clicking on it</a:t>
            </a:r>
          </a:p>
          <a:p>
            <a:r>
              <a:rPr lang="en-US" dirty="0"/>
              <a:t>Show logo of company when zoomed in and legend when zoomed out.</a:t>
            </a:r>
          </a:p>
          <a:p>
            <a:r>
              <a:rPr lang="en-US" dirty="0"/>
              <a:t>Display common CVE’s when a selection of companies have been selected.</a:t>
            </a:r>
          </a:p>
          <a:p>
            <a:r>
              <a:rPr lang="en-US" dirty="0"/>
              <a:t>Display common services when a selection of companies have been selected. </a:t>
            </a:r>
          </a:p>
          <a:p>
            <a:r>
              <a:rPr lang="en-US" dirty="0"/>
              <a:t>Display a mean score when a selection of companies have been selected.</a:t>
            </a:r>
          </a:p>
        </p:txBody>
      </p:sp>
    </p:spTree>
    <p:extLst>
      <p:ext uri="{BB962C8B-B14F-4D97-AF65-F5344CB8AC3E}">
        <p14:creationId xmlns:p14="http://schemas.microsoft.com/office/powerpoint/2010/main" val="156101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47BDF479D5B4384A8310663143631" ma:contentTypeVersion="11" ma:contentTypeDescription="Create a new document." ma:contentTypeScope="" ma:versionID="1b091e3ae96c607705e1415c19394766">
  <xsd:schema xmlns:xsd="http://www.w3.org/2001/XMLSchema" xmlns:xs="http://www.w3.org/2001/XMLSchema" xmlns:p="http://schemas.microsoft.com/office/2006/metadata/properties" xmlns:ns2="bd2c94cd-2edc-4e97-be04-f3bb964cc4a7" xmlns:ns3="db77ee16-4b6f-4e4b-8f76-6a9583b4b318" targetNamespace="http://schemas.microsoft.com/office/2006/metadata/properties" ma:root="true" ma:fieldsID="a04e7153633dcdcd8899ef8f373a28ff" ns2:_="" ns3:_="">
    <xsd:import namespace="bd2c94cd-2edc-4e97-be04-f3bb964cc4a7"/>
    <xsd:import namespace="db77ee16-4b6f-4e4b-8f76-6a9583b4b3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c94cd-2edc-4e97-be04-f3bb964cc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7ee16-4b6f-4e4b-8f76-6a9583b4b31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697505-61DF-4321-85B6-493CB7906D2E}"/>
</file>

<file path=customXml/itemProps2.xml><?xml version="1.0" encoding="utf-8"?>
<ds:datastoreItem xmlns:ds="http://schemas.openxmlformats.org/officeDocument/2006/customXml" ds:itemID="{809E8532-B598-499C-86E1-E949663E0D18}"/>
</file>

<file path=customXml/itemProps3.xml><?xml version="1.0" encoding="utf-8"?>
<ds:datastoreItem xmlns:ds="http://schemas.openxmlformats.org/officeDocument/2006/customXml" ds:itemID="{48F2FC8D-A0DE-402A-B3AF-85B51663ACB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89</Words>
  <Application>Microsoft Macintosh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Graph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</dc:creator>
  <cp:lastModifiedBy>Darren</cp:lastModifiedBy>
  <cp:revision>1</cp:revision>
  <dcterms:created xsi:type="dcterms:W3CDTF">2020-02-24T13:48:01Z</dcterms:created>
  <dcterms:modified xsi:type="dcterms:W3CDTF">2020-02-24T20:27:45Z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0x0101003CD47BDF479D5B4384A8310663143631</vt:lpwstr>
  </property>
</Properties>
</file>