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  <p:sldMasterId id="2147483703" r:id="rId3"/>
    <p:sldMasterId id="2147483672" r:id="rId4"/>
    <p:sldMasterId id="2147483718" r:id="rId5"/>
  </p:sldMasterIdLst>
  <p:notesMasterIdLst>
    <p:notesMasterId r:id="rId8"/>
  </p:notesMasterIdLst>
  <p:handoutMasterIdLst>
    <p:handoutMasterId r:id="rId9"/>
  </p:handoutMasterIdLst>
  <p:sldIdLst>
    <p:sldId id="630" r:id="rId6"/>
    <p:sldId id="1047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DA5C"/>
    <a:srgbClr val="D1FF6B"/>
    <a:srgbClr val="597B0D"/>
    <a:srgbClr val="0F7AAD"/>
    <a:srgbClr val="094876"/>
    <a:srgbClr val="14A1E5"/>
    <a:srgbClr val="77E2FF"/>
    <a:srgbClr val="AE4A13"/>
    <a:srgbClr val="9AD519"/>
    <a:srgbClr val="164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2653" autoAdjust="0"/>
  </p:normalViewPr>
  <p:slideViewPr>
    <p:cSldViewPr snapToGrid="0" snapToObjects="1">
      <p:cViewPr varScale="1">
        <p:scale>
          <a:sx n="105" d="100"/>
          <a:sy n="105" d="100"/>
        </p:scale>
        <p:origin x="1376" y="176"/>
      </p:cViewPr>
      <p:guideLst>
        <p:guide orient="horz" pos="4319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416"/>
    </p:cViewPr>
  </p:sorterViewPr>
  <p:notesViewPr>
    <p:cSldViewPr snapToGrid="0" snapToObjects="1">
      <p:cViewPr varScale="1">
        <p:scale>
          <a:sx n="114" d="100"/>
          <a:sy n="114" d="100"/>
        </p:scale>
        <p:origin x="-5152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D5D00-21F7-954C-B79D-A429ED413661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48B806-29CE-7A46-9841-57A57AA4D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DDAA38-C52A-B740-83E8-BA3BE7700129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0F24F4-3247-2B4F-AACD-C457ED29B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" y="6179278"/>
            <a:ext cx="9158706" cy="760301"/>
            <a:chOff x="-3" y="6179278"/>
            <a:chExt cx="9158706" cy="760301"/>
          </a:xfrm>
        </p:grpSpPr>
        <p:sp>
          <p:nvSpPr>
            <p:cNvPr id="11" name="TextBox 10"/>
            <p:cNvSpPr txBox="1"/>
            <p:nvPr/>
          </p:nvSpPr>
          <p:spPr>
            <a:xfrm>
              <a:off x="333969" y="6603992"/>
              <a:ext cx="48647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Verdana"/>
                  <a:cs typeface="Verdana"/>
                </a:rPr>
                <a:t>©2013 Skyhook Wireless Inc.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>
              <a:off x="4233947" y="1945328"/>
              <a:ext cx="690806" cy="9158706"/>
              <a:chOff x="4856713" y="308981"/>
              <a:chExt cx="1551428" cy="72605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58508" y="5615975"/>
                <a:ext cx="1470438" cy="1953546"/>
              </a:xfrm>
              <a:prstGeom prst="rect">
                <a:avLst/>
              </a:prstGeom>
              <a:solidFill>
                <a:srgbClr val="00418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56713" y="326033"/>
                <a:ext cx="1472242" cy="41970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35901" y="308981"/>
                <a:ext cx="1472240" cy="41212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A1E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6716" y="3993078"/>
                <a:ext cx="1472240" cy="6128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56714" y="4605977"/>
                <a:ext cx="1472245" cy="14731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6715" y="4753290"/>
                <a:ext cx="1472247" cy="8701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2229" y="6314023"/>
              <a:ext cx="4461482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9038" y="2967831"/>
            <a:ext cx="7544740" cy="9128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4A74"/>
                </a:solidFill>
              </a:defRPr>
            </a:lvl1pPr>
          </a:lstStyle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7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3665597" y="-2923823"/>
            <a:ext cx="2057400" cy="8316152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440472" y="358422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 startAt="6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5983" y="2963332"/>
            <a:ext cx="4457700" cy="40375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Today’s agenda: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5983" y="358610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</p:spTree>
    <p:extLst>
      <p:ext uri="{BB962C8B-B14F-4D97-AF65-F5344CB8AC3E}">
        <p14:creationId xmlns:p14="http://schemas.microsoft.com/office/powerpoint/2010/main" val="343059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8537" y="2954338"/>
            <a:ext cx="6105525" cy="949736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tx2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2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1196" y="2948987"/>
            <a:ext cx="6942137" cy="95061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Source Sans Pro"/>
                <a:cs typeface="Source Sans Pro"/>
              </a:defRPr>
            </a:lvl1pPr>
            <a:lvl2pPr>
              <a:defRPr>
                <a:latin typeface="Source Sans Pro"/>
                <a:cs typeface="Source Sans Pro"/>
              </a:defRPr>
            </a:lvl2pPr>
            <a:lvl3pPr>
              <a:defRPr>
                <a:latin typeface="Source Sans Pro"/>
                <a:cs typeface="Source Sans Pro"/>
              </a:defRPr>
            </a:lvl3pPr>
            <a:lvl4pPr>
              <a:defRPr>
                <a:latin typeface="Source Sans Pro"/>
                <a:cs typeface="Source Sans Pro"/>
              </a:defRPr>
            </a:lvl4pPr>
            <a:lvl5pPr>
              <a:defRPr>
                <a:latin typeface="Source Sans Pro"/>
                <a:cs typeface="Source Sans Pro"/>
              </a:defRPr>
            </a:lvl5pPr>
          </a:lstStyle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322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84396" y="2926027"/>
            <a:ext cx="5832475" cy="97772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solidFill>
                  <a:schemeClr val="accent4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accent4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accent4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61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87794" y="2887760"/>
            <a:ext cx="6784975" cy="1058862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59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26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40" y="1880838"/>
            <a:ext cx="6449760" cy="1470394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240" y="3429001"/>
            <a:ext cx="6497280" cy="17526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7839" y="6539726"/>
            <a:ext cx="336960" cy="222176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CB934-E044-4302-ADC1-76B15BC797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5400000">
            <a:off x="-128291" y="3429000"/>
            <a:ext cx="2488581" cy="144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 rot="5400000">
            <a:off x="358389" y="6642351"/>
            <a:ext cx="207382" cy="1440"/>
          </a:xfrm>
          <a:prstGeom prst="line">
            <a:avLst/>
          </a:prstGeom>
          <a:solidFill>
            <a:srgbClr val="00CC99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93229" y="6314023"/>
            <a:ext cx="4461482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3329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1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DDC5F-8B5A-6147-A24B-84F455FF9905}"/>
              </a:ext>
            </a:extLst>
          </p:cNvPr>
          <p:cNvSpPr txBox="1"/>
          <p:nvPr userDrawn="1"/>
        </p:nvSpPr>
        <p:spPr>
          <a:xfrm>
            <a:off x="3023118" y="656875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75AC-DC9A-B64B-9D7B-5DA2AD0F930F}"/>
              </a:ext>
            </a:extLst>
          </p:cNvPr>
          <p:cNvSpPr txBox="1"/>
          <p:nvPr userDrawn="1"/>
        </p:nvSpPr>
        <p:spPr>
          <a:xfrm>
            <a:off x="3582955" y="65594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49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06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5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9" name="Rectangle 8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141" y="6436314"/>
            <a:ext cx="8384305" cy="288628"/>
            <a:chOff x="647141" y="6436314"/>
            <a:chExt cx="8384305" cy="288628"/>
          </a:xfrm>
        </p:grpSpPr>
        <p:pic>
          <p:nvPicPr>
            <p:cNvPr id="16" name="Picture 15" descr="logo-2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7141" y="6436314"/>
              <a:ext cx="5856105" cy="2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CS677, Data Science with Python,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9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accent6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accent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8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32" r:id="rId2"/>
    <p:sldLayoutId id="214748368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solidFill>
            <a:schemeClr val="accent1">
              <a:lumMod val="25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3200" kern="1200">
          <a:solidFill>
            <a:schemeClr val="tx1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800" kern="1200">
          <a:solidFill>
            <a:schemeClr val="tx1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400" kern="1200">
          <a:solidFill>
            <a:schemeClr val="tx1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22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I am thoroughly </a:t>
            </a: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disruptive.</a:t>
            </a:r>
            <a:endParaRPr kumimoji="0" lang="en-US" sz="3200" b="1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70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marL="342900" marR="0" indent="-34290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4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3407" cy="2479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274" y="3367855"/>
            <a:ext cx="3174059" cy="260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1.   Introduction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2.   Setup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3.   Meat of the presentation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4.   Black Sabbath track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5.   Something cool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10" name="Rectangle 9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21" y="6436314"/>
            <a:ext cx="8928625" cy="288628"/>
            <a:chOff x="102821" y="6436314"/>
            <a:chExt cx="8928625" cy="288628"/>
          </a:xfrm>
        </p:grpSpPr>
        <p:pic>
          <p:nvPicPr>
            <p:cNvPr id="17" name="Picture 16" descr="logo-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2821" y="6436314"/>
              <a:ext cx="585610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2" r:id="rId3"/>
    <p:sldLayoutId id="2147483721" r:id="rId4"/>
    <p:sldLayoutId id="214748372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39" y="860612"/>
            <a:ext cx="7746325" cy="2490620"/>
          </a:xfrm>
        </p:spPr>
        <p:txBody>
          <a:bodyPr>
            <a:normAutofit fontScale="90000"/>
          </a:bodyPr>
          <a:lstStyle/>
          <a:p>
            <a:r>
              <a:rPr lang="en-US"/>
              <a:t>Randomforest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Science with Python </a:t>
            </a:r>
            <a:br>
              <a:rPr lang="en-US" dirty="0"/>
            </a:br>
            <a:r>
              <a:rPr lang="en-US" dirty="0"/>
              <a:t>CS677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Farshid</a:t>
            </a:r>
            <a:r>
              <a:rPr lang="en-US" dirty="0"/>
              <a:t> Alizadeh-</a:t>
            </a:r>
            <a:r>
              <a:rPr lang="en-US" dirty="0" err="1"/>
              <a:t>Shabdiz</a:t>
            </a:r>
            <a:r>
              <a:rPr lang="en-US" dirty="0"/>
              <a:t>, PhD, MBA</a:t>
            </a:r>
          </a:p>
          <a:p>
            <a:r>
              <a:rPr lang="en-US" dirty="0" err="1"/>
              <a:t>Alizadeh@bu.edu</a:t>
            </a:r>
            <a:endParaRPr lang="en-US" dirty="0"/>
          </a:p>
          <a:p>
            <a:r>
              <a:rPr lang="en-US" dirty="0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CB934-E044-4302-ADC1-76B15BC797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E975E-0407-2E48-83BD-4E5650F9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7968"/>
            <a:ext cx="8229600" cy="5059680"/>
          </a:xfrm>
        </p:spPr>
        <p:txBody>
          <a:bodyPr>
            <a:normAutofit/>
          </a:bodyPr>
          <a:lstStyle/>
          <a:p>
            <a:r>
              <a:rPr lang="en-US" dirty="0"/>
              <a:t>Classify Iris dataset using </a:t>
            </a:r>
          </a:p>
          <a:p>
            <a:pPr lvl="1"/>
            <a:r>
              <a:rPr lang="en-US" dirty="0" err="1"/>
              <a:t>RandomForest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Divide the data set to 80% training, 20% testing</a:t>
            </a:r>
          </a:p>
          <a:p>
            <a:pPr lvl="1"/>
            <a:r>
              <a:rPr lang="en-US" dirty="0"/>
              <a:t>What is the accuracy of your classifier?</a:t>
            </a:r>
          </a:p>
          <a:p>
            <a:pPr lvl="1"/>
            <a:endParaRPr lang="en-US" dirty="0"/>
          </a:p>
          <a:p>
            <a:r>
              <a:rPr lang="en-US" dirty="0"/>
              <a:t>Rank features in terms of their importance? (Methods of </a:t>
            </a:r>
            <a:r>
              <a:rPr lang="en-US" dirty="0" err="1"/>
              <a:t>Randomforest</a:t>
            </a:r>
            <a:r>
              <a:rPr lang="en-US" dirty="0"/>
              <a:t> object will </a:t>
            </a:r>
            <a:r>
              <a:rPr lang="en-US"/>
              <a:t>be helpful here</a:t>
            </a:r>
            <a:r>
              <a:rPr lang="en-US" dirty="0"/>
              <a:t>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AAE3E-E18D-7A45-8B86-D8A4F107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Lab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0079397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_1-10-2014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PPT-Template_1-10-2014.potx</Template>
  <TotalTime>45108</TotalTime>
  <Words>72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Source Sans Pro</vt:lpstr>
      <vt:lpstr>Source Sans Pro Light</vt:lpstr>
      <vt:lpstr>Verdana</vt:lpstr>
      <vt:lpstr>PPT-Template_1-10-2014</vt:lpstr>
      <vt:lpstr>4_Office Theme</vt:lpstr>
      <vt:lpstr>3_Office Theme</vt:lpstr>
      <vt:lpstr>2_Office Theme</vt:lpstr>
      <vt:lpstr>5_Office Theme</vt:lpstr>
      <vt:lpstr>Randomforest  Data Science with Python  CS677</vt:lpstr>
      <vt:lpstr>Class Lab – Random Forest</vt:lpstr>
    </vt:vector>
  </TitlesOfParts>
  <Company>Skyhook Wireless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Savic</dc:creator>
  <cp:lastModifiedBy>Farshid Alizadeh Shabdiz</cp:lastModifiedBy>
  <cp:revision>1007</cp:revision>
  <cp:lastPrinted>2021-09-27T20:35:11Z</cp:lastPrinted>
  <dcterms:created xsi:type="dcterms:W3CDTF">2013-11-04T15:09:51Z</dcterms:created>
  <dcterms:modified xsi:type="dcterms:W3CDTF">2021-11-08T19:38:12Z</dcterms:modified>
</cp:coreProperties>
</file>