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229C8-7F81-40F7-B5D0-696E7A5DD0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1C156B-1539-4AB8-802E-7FD897B0EB2D}">
      <dgm:prSet/>
      <dgm:spPr/>
      <dgm:t>
        <a:bodyPr/>
        <a:lstStyle/>
        <a:p>
          <a:pPr>
            <a:defRPr cap="all"/>
          </a:pPr>
          <a:r>
            <a:rPr lang="en-US"/>
            <a:t>Extract the text content, perform preprocessing and content analysis to rank (hierarchical clustering) these pages for similarity. </a:t>
          </a:r>
        </a:p>
      </dgm:t>
    </dgm:pt>
    <dgm:pt modelId="{06D58074-CD3B-47BF-855B-F79CF637F2BB}" type="parTrans" cxnId="{A4B361B5-1CCE-47BB-86BA-D4125C1A54D5}">
      <dgm:prSet/>
      <dgm:spPr/>
      <dgm:t>
        <a:bodyPr/>
        <a:lstStyle/>
        <a:p>
          <a:endParaRPr lang="en-US"/>
        </a:p>
      </dgm:t>
    </dgm:pt>
    <dgm:pt modelId="{71A85E01-A004-47B7-AD7A-068DBD550126}" type="sibTrans" cxnId="{A4B361B5-1CCE-47BB-86BA-D4125C1A54D5}">
      <dgm:prSet/>
      <dgm:spPr/>
      <dgm:t>
        <a:bodyPr/>
        <a:lstStyle/>
        <a:p>
          <a:endParaRPr lang="en-US"/>
        </a:p>
      </dgm:t>
    </dgm:pt>
    <dgm:pt modelId="{BF8CAA53-94E5-49DE-BD76-DE351442B16C}">
      <dgm:prSet/>
      <dgm:spPr/>
      <dgm:t>
        <a:bodyPr/>
        <a:lstStyle/>
        <a:p>
          <a:pPr>
            <a:defRPr cap="all"/>
          </a:pPr>
          <a:r>
            <a:rPr lang="en-US"/>
            <a:t>Visually display the 75 most frequent words. </a:t>
          </a:r>
        </a:p>
      </dgm:t>
    </dgm:pt>
    <dgm:pt modelId="{B07DB1AB-4BE4-4CFF-AE98-576889C26938}" type="parTrans" cxnId="{569EC05B-F1B0-4665-AB4B-AE0DA040D960}">
      <dgm:prSet/>
      <dgm:spPr/>
      <dgm:t>
        <a:bodyPr/>
        <a:lstStyle/>
        <a:p>
          <a:endParaRPr lang="en-US"/>
        </a:p>
      </dgm:t>
    </dgm:pt>
    <dgm:pt modelId="{D2404921-2B56-4423-BC20-260F4ACDA418}" type="sibTrans" cxnId="{569EC05B-F1B0-4665-AB4B-AE0DA040D960}">
      <dgm:prSet/>
      <dgm:spPr/>
      <dgm:t>
        <a:bodyPr/>
        <a:lstStyle/>
        <a:p>
          <a:endParaRPr lang="en-US"/>
        </a:p>
      </dgm:t>
    </dgm:pt>
    <dgm:pt modelId="{EC600011-F78A-4218-8560-2A7769DD17D0}">
      <dgm:prSet/>
      <dgm:spPr/>
      <dgm:t>
        <a:bodyPr/>
        <a:lstStyle/>
        <a:p>
          <a:pPr>
            <a:defRPr cap="all"/>
          </a:pPr>
          <a:r>
            <a:rPr lang="en-US"/>
            <a:t>Use Bubble Chart to visually display each pages freq words.</a:t>
          </a:r>
        </a:p>
      </dgm:t>
    </dgm:pt>
    <dgm:pt modelId="{B59ECCF1-75EE-4B4F-9F06-2D8ED9855167}" type="parTrans" cxnId="{7C342F99-A930-40FE-ACE0-479711DA2F85}">
      <dgm:prSet/>
      <dgm:spPr/>
      <dgm:t>
        <a:bodyPr/>
        <a:lstStyle/>
        <a:p>
          <a:endParaRPr lang="en-US"/>
        </a:p>
      </dgm:t>
    </dgm:pt>
    <dgm:pt modelId="{61D4BF8D-79A4-4562-9DEC-ACB83EAB5F35}" type="sibTrans" cxnId="{7C342F99-A930-40FE-ACE0-479711DA2F85}">
      <dgm:prSet/>
      <dgm:spPr/>
      <dgm:t>
        <a:bodyPr/>
        <a:lstStyle/>
        <a:p>
          <a:endParaRPr lang="en-US"/>
        </a:p>
      </dgm:t>
    </dgm:pt>
    <dgm:pt modelId="{256E4888-6A72-4095-9548-CE0015C95AAC}" type="pres">
      <dgm:prSet presAssocID="{20F229C8-7F81-40F7-B5D0-696E7A5DD031}" presName="root" presStyleCnt="0">
        <dgm:presLayoutVars>
          <dgm:dir/>
          <dgm:resizeHandles val="exact"/>
        </dgm:presLayoutVars>
      </dgm:prSet>
      <dgm:spPr/>
    </dgm:pt>
    <dgm:pt modelId="{2832449B-35F7-4330-B71E-6EF7EEA0DE2E}" type="pres">
      <dgm:prSet presAssocID="{751C156B-1539-4AB8-802E-7FD897B0EB2D}" presName="compNode" presStyleCnt="0"/>
      <dgm:spPr/>
    </dgm:pt>
    <dgm:pt modelId="{08E01F79-AF23-4B99-BFF5-C1B45B472309}" type="pres">
      <dgm:prSet presAssocID="{751C156B-1539-4AB8-802E-7FD897B0EB2D}" presName="iconBgRect" presStyleLbl="bgShp" presStyleIdx="0" presStyleCnt="3"/>
      <dgm:spPr/>
    </dgm:pt>
    <dgm:pt modelId="{9CDED46D-AA21-4E19-9979-346830567CA8}" type="pres">
      <dgm:prSet presAssocID="{751C156B-1539-4AB8-802E-7FD897B0EB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层次结构"/>
        </a:ext>
      </dgm:extLst>
    </dgm:pt>
    <dgm:pt modelId="{7A959425-F912-4C49-8D20-0151DAB80484}" type="pres">
      <dgm:prSet presAssocID="{751C156B-1539-4AB8-802E-7FD897B0EB2D}" presName="spaceRect" presStyleCnt="0"/>
      <dgm:spPr/>
    </dgm:pt>
    <dgm:pt modelId="{3C32A23F-BD3D-41EC-8FBE-939EB74055AF}" type="pres">
      <dgm:prSet presAssocID="{751C156B-1539-4AB8-802E-7FD897B0EB2D}" presName="textRect" presStyleLbl="revTx" presStyleIdx="0" presStyleCnt="3">
        <dgm:presLayoutVars>
          <dgm:chMax val="1"/>
          <dgm:chPref val="1"/>
        </dgm:presLayoutVars>
      </dgm:prSet>
      <dgm:spPr/>
    </dgm:pt>
    <dgm:pt modelId="{5C8D3717-BAE6-4E86-9755-D78160CC6E6C}" type="pres">
      <dgm:prSet presAssocID="{71A85E01-A004-47B7-AD7A-068DBD550126}" presName="sibTrans" presStyleCnt="0"/>
      <dgm:spPr/>
    </dgm:pt>
    <dgm:pt modelId="{3CC97B87-87AA-4FFB-872D-F8365AE57940}" type="pres">
      <dgm:prSet presAssocID="{BF8CAA53-94E5-49DE-BD76-DE351442B16C}" presName="compNode" presStyleCnt="0"/>
      <dgm:spPr/>
    </dgm:pt>
    <dgm:pt modelId="{4AA9A5CB-D52F-4177-9EF7-F2054142FAB2}" type="pres">
      <dgm:prSet presAssocID="{BF8CAA53-94E5-49DE-BD76-DE351442B16C}" presName="iconBgRect" presStyleLbl="bgShp" presStyleIdx="1" presStyleCnt="3"/>
      <dgm:spPr/>
    </dgm:pt>
    <dgm:pt modelId="{B9E1D725-EE13-4D41-9182-05F93F860EAF}" type="pres">
      <dgm:prSet presAssocID="{BF8CAA53-94E5-49DE-BD76-DE351442B1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眼睛"/>
        </a:ext>
      </dgm:extLst>
    </dgm:pt>
    <dgm:pt modelId="{E89259FB-CAF9-42D0-988F-CA8DC420AE8F}" type="pres">
      <dgm:prSet presAssocID="{BF8CAA53-94E5-49DE-BD76-DE351442B16C}" presName="spaceRect" presStyleCnt="0"/>
      <dgm:spPr/>
    </dgm:pt>
    <dgm:pt modelId="{018A2A8D-9B0E-4BF2-83F3-B5A591E44571}" type="pres">
      <dgm:prSet presAssocID="{BF8CAA53-94E5-49DE-BD76-DE351442B16C}" presName="textRect" presStyleLbl="revTx" presStyleIdx="1" presStyleCnt="3">
        <dgm:presLayoutVars>
          <dgm:chMax val="1"/>
          <dgm:chPref val="1"/>
        </dgm:presLayoutVars>
      </dgm:prSet>
      <dgm:spPr/>
    </dgm:pt>
    <dgm:pt modelId="{147DB784-D472-42F2-86FD-9068CFC0DD29}" type="pres">
      <dgm:prSet presAssocID="{D2404921-2B56-4423-BC20-260F4ACDA418}" presName="sibTrans" presStyleCnt="0"/>
      <dgm:spPr/>
    </dgm:pt>
    <dgm:pt modelId="{F89171CB-A88F-40EC-91FD-2A8B481D432B}" type="pres">
      <dgm:prSet presAssocID="{EC600011-F78A-4218-8560-2A7769DD17D0}" presName="compNode" presStyleCnt="0"/>
      <dgm:spPr/>
    </dgm:pt>
    <dgm:pt modelId="{5F9C1CE7-317C-4807-BBA6-90535D01355C}" type="pres">
      <dgm:prSet presAssocID="{EC600011-F78A-4218-8560-2A7769DD17D0}" presName="iconBgRect" presStyleLbl="bgShp" presStyleIdx="2" presStyleCnt="3"/>
      <dgm:spPr/>
    </dgm:pt>
    <dgm:pt modelId="{3109356B-0453-448B-B68D-D982B7655138}" type="pres">
      <dgm:prSet presAssocID="{EC600011-F78A-4218-8560-2A7769DD17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纸张"/>
        </a:ext>
      </dgm:extLst>
    </dgm:pt>
    <dgm:pt modelId="{340D163A-5FBA-4F18-AA4C-679A340371AB}" type="pres">
      <dgm:prSet presAssocID="{EC600011-F78A-4218-8560-2A7769DD17D0}" presName="spaceRect" presStyleCnt="0"/>
      <dgm:spPr/>
    </dgm:pt>
    <dgm:pt modelId="{FC9BDCF7-8282-4ED1-A9AC-4621816C33BF}" type="pres">
      <dgm:prSet presAssocID="{EC600011-F78A-4218-8560-2A7769DD17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AABA02-B607-4189-9433-8AB1322D262D}" type="presOf" srcId="{EC600011-F78A-4218-8560-2A7769DD17D0}" destId="{FC9BDCF7-8282-4ED1-A9AC-4621816C33BF}" srcOrd="0" destOrd="0" presId="urn:microsoft.com/office/officeart/2018/5/layout/IconCircleLabelList"/>
    <dgm:cxn modelId="{BF83774B-E9FC-452F-A5F5-D6A5C9C72B0E}" type="presOf" srcId="{751C156B-1539-4AB8-802E-7FD897B0EB2D}" destId="{3C32A23F-BD3D-41EC-8FBE-939EB74055AF}" srcOrd="0" destOrd="0" presId="urn:microsoft.com/office/officeart/2018/5/layout/IconCircleLabelList"/>
    <dgm:cxn modelId="{569EC05B-F1B0-4665-AB4B-AE0DA040D960}" srcId="{20F229C8-7F81-40F7-B5D0-696E7A5DD031}" destId="{BF8CAA53-94E5-49DE-BD76-DE351442B16C}" srcOrd="1" destOrd="0" parTransId="{B07DB1AB-4BE4-4CFF-AE98-576889C26938}" sibTransId="{D2404921-2B56-4423-BC20-260F4ACDA418}"/>
    <dgm:cxn modelId="{7C342F99-A930-40FE-ACE0-479711DA2F85}" srcId="{20F229C8-7F81-40F7-B5D0-696E7A5DD031}" destId="{EC600011-F78A-4218-8560-2A7769DD17D0}" srcOrd="2" destOrd="0" parTransId="{B59ECCF1-75EE-4B4F-9F06-2D8ED9855167}" sibTransId="{61D4BF8D-79A4-4562-9DEC-ACB83EAB5F35}"/>
    <dgm:cxn modelId="{CADDE1B3-52D0-477A-82DD-D3D6648E1C31}" type="presOf" srcId="{20F229C8-7F81-40F7-B5D0-696E7A5DD031}" destId="{256E4888-6A72-4095-9548-CE0015C95AAC}" srcOrd="0" destOrd="0" presId="urn:microsoft.com/office/officeart/2018/5/layout/IconCircleLabelList"/>
    <dgm:cxn modelId="{A4B361B5-1CCE-47BB-86BA-D4125C1A54D5}" srcId="{20F229C8-7F81-40F7-B5D0-696E7A5DD031}" destId="{751C156B-1539-4AB8-802E-7FD897B0EB2D}" srcOrd="0" destOrd="0" parTransId="{06D58074-CD3B-47BF-855B-F79CF637F2BB}" sibTransId="{71A85E01-A004-47B7-AD7A-068DBD550126}"/>
    <dgm:cxn modelId="{77FF17D6-2E29-4C34-A4B9-081985610641}" type="presOf" srcId="{BF8CAA53-94E5-49DE-BD76-DE351442B16C}" destId="{018A2A8D-9B0E-4BF2-83F3-B5A591E44571}" srcOrd="0" destOrd="0" presId="urn:microsoft.com/office/officeart/2018/5/layout/IconCircleLabelList"/>
    <dgm:cxn modelId="{A17AF4B3-2C99-4FFD-BB75-54F70961DC63}" type="presParOf" srcId="{256E4888-6A72-4095-9548-CE0015C95AAC}" destId="{2832449B-35F7-4330-B71E-6EF7EEA0DE2E}" srcOrd="0" destOrd="0" presId="urn:microsoft.com/office/officeart/2018/5/layout/IconCircleLabelList"/>
    <dgm:cxn modelId="{0039AD11-547C-451D-9517-095244C7A853}" type="presParOf" srcId="{2832449B-35F7-4330-B71E-6EF7EEA0DE2E}" destId="{08E01F79-AF23-4B99-BFF5-C1B45B472309}" srcOrd="0" destOrd="0" presId="urn:microsoft.com/office/officeart/2018/5/layout/IconCircleLabelList"/>
    <dgm:cxn modelId="{E49F9167-164E-408F-87BE-B5F81E94EEE8}" type="presParOf" srcId="{2832449B-35F7-4330-B71E-6EF7EEA0DE2E}" destId="{9CDED46D-AA21-4E19-9979-346830567CA8}" srcOrd="1" destOrd="0" presId="urn:microsoft.com/office/officeart/2018/5/layout/IconCircleLabelList"/>
    <dgm:cxn modelId="{18BBAF58-2C7C-4CF6-8D72-0260D87B40DD}" type="presParOf" srcId="{2832449B-35F7-4330-B71E-6EF7EEA0DE2E}" destId="{7A959425-F912-4C49-8D20-0151DAB80484}" srcOrd="2" destOrd="0" presId="urn:microsoft.com/office/officeart/2018/5/layout/IconCircleLabelList"/>
    <dgm:cxn modelId="{A1A0EF34-489A-4A3F-91F5-732828BCFEEC}" type="presParOf" srcId="{2832449B-35F7-4330-B71E-6EF7EEA0DE2E}" destId="{3C32A23F-BD3D-41EC-8FBE-939EB74055AF}" srcOrd="3" destOrd="0" presId="urn:microsoft.com/office/officeart/2018/5/layout/IconCircleLabelList"/>
    <dgm:cxn modelId="{089D45F5-503A-4D2B-AE67-5FD685F58779}" type="presParOf" srcId="{256E4888-6A72-4095-9548-CE0015C95AAC}" destId="{5C8D3717-BAE6-4E86-9755-D78160CC6E6C}" srcOrd="1" destOrd="0" presId="urn:microsoft.com/office/officeart/2018/5/layout/IconCircleLabelList"/>
    <dgm:cxn modelId="{8E11E5AB-A2DD-4BBB-84CF-8197C9BF32F7}" type="presParOf" srcId="{256E4888-6A72-4095-9548-CE0015C95AAC}" destId="{3CC97B87-87AA-4FFB-872D-F8365AE57940}" srcOrd="2" destOrd="0" presId="urn:microsoft.com/office/officeart/2018/5/layout/IconCircleLabelList"/>
    <dgm:cxn modelId="{8D12D336-13A3-4850-88DB-01854939E683}" type="presParOf" srcId="{3CC97B87-87AA-4FFB-872D-F8365AE57940}" destId="{4AA9A5CB-D52F-4177-9EF7-F2054142FAB2}" srcOrd="0" destOrd="0" presId="urn:microsoft.com/office/officeart/2018/5/layout/IconCircleLabelList"/>
    <dgm:cxn modelId="{24C496E4-98E0-4CF8-80ED-399E21027EF7}" type="presParOf" srcId="{3CC97B87-87AA-4FFB-872D-F8365AE57940}" destId="{B9E1D725-EE13-4D41-9182-05F93F860EAF}" srcOrd="1" destOrd="0" presId="urn:microsoft.com/office/officeart/2018/5/layout/IconCircleLabelList"/>
    <dgm:cxn modelId="{4EF358DE-3A66-497A-BCA7-C1E816C82CE7}" type="presParOf" srcId="{3CC97B87-87AA-4FFB-872D-F8365AE57940}" destId="{E89259FB-CAF9-42D0-988F-CA8DC420AE8F}" srcOrd="2" destOrd="0" presId="urn:microsoft.com/office/officeart/2018/5/layout/IconCircleLabelList"/>
    <dgm:cxn modelId="{57BEE4D9-95C2-4A3A-A30F-CB963A0C0205}" type="presParOf" srcId="{3CC97B87-87AA-4FFB-872D-F8365AE57940}" destId="{018A2A8D-9B0E-4BF2-83F3-B5A591E44571}" srcOrd="3" destOrd="0" presId="urn:microsoft.com/office/officeart/2018/5/layout/IconCircleLabelList"/>
    <dgm:cxn modelId="{B1730B91-799D-43B4-A3E1-EE1DE521D5A8}" type="presParOf" srcId="{256E4888-6A72-4095-9548-CE0015C95AAC}" destId="{147DB784-D472-42F2-86FD-9068CFC0DD29}" srcOrd="3" destOrd="0" presId="urn:microsoft.com/office/officeart/2018/5/layout/IconCircleLabelList"/>
    <dgm:cxn modelId="{EA92C4D7-49B1-4681-9FC0-78A11A404C2B}" type="presParOf" srcId="{256E4888-6A72-4095-9548-CE0015C95AAC}" destId="{F89171CB-A88F-40EC-91FD-2A8B481D432B}" srcOrd="4" destOrd="0" presId="urn:microsoft.com/office/officeart/2018/5/layout/IconCircleLabelList"/>
    <dgm:cxn modelId="{BB32162C-944E-4F36-82C1-7FC8CFF51391}" type="presParOf" srcId="{F89171CB-A88F-40EC-91FD-2A8B481D432B}" destId="{5F9C1CE7-317C-4807-BBA6-90535D01355C}" srcOrd="0" destOrd="0" presId="urn:microsoft.com/office/officeart/2018/5/layout/IconCircleLabelList"/>
    <dgm:cxn modelId="{238F1952-C42D-487F-B4B9-3269304B0111}" type="presParOf" srcId="{F89171CB-A88F-40EC-91FD-2A8B481D432B}" destId="{3109356B-0453-448B-B68D-D982B7655138}" srcOrd="1" destOrd="0" presId="urn:microsoft.com/office/officeart/2018/5/layout/IconCircleLabelList"/>
    <dgm:cxn modelId="{81E0E948-950E-4620-B4C7-B65C3681E199}" type="presParOf" srcId="{F89171CB-A88F-40EC-91FD-2A8B481D432B}" destId="{340D163A-5FBA-4F18-AA4C-679A340371AB}" srcOrd="2" destOrd="0" presId="urn:microsoft.com/office/officeart/2018/5/layout/IconCircleLabelList"/>
    <dgm:cxn modelId="{3BCC0440-6AAB-497E-B58B-25DA4484973D}" type="presParOf" srcId="{F89171CB-A88F-40EC-91FD-2A8B481D432B}" destId="{FC9BDCF7-8282-4ED1-A9AC-4621816C33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AC595-B736-4F79-9D23-22AA8A0E18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5AFEB4-2A58-4691-A250-D860D7566579}">
      <dgm:prSet/>
      <dgm:spPr/>
      <dgm:t>
        <a:bodyPr/>
        <a:lstStyle/>
        <a:p>
          <a:r>
            <a:rPr kumimoji="1" lang="en-US"/>
            <a:t>"Data_Analysis.html" "Data_Mining.html"   "Data_Science.html"  "Database.html"     </a:t>
          </a:r>
          <a:endParaRPr lang="en-US"/>
        </a:p>
      </dgm:t>
    </dgm:pt>
    <dgm:pt modelId="{E867B572-EEC6-4259-931E-A1786DC7F52A}" type="parTrans" cxnId="{F32A9934-817F-4D99-93B4-C7AA0BAED413}">
      <dgm:prSet/>
      <dgm:spPr/>
      <dgm:t>
        <a:bodyPr/>
        <a:lstStyle/>
        <a:p>
          <a:endParaRPr lang="en-US"/>
        </a:p>
      </dgm:t>
    </dgm:pt>
    <dgm:pt modelId="{65AA6F4D-8C95-4E76-A41C-EEB721369D6B}" type="sibTrans" cxnId="{F32A9934-817F-4D99-93B4-C7AA0BAED413}">
      <dgm:prSet/>
      <dgm:spPr/>
      <dgm:t>
        <a:bodyPr/>
        <a:lstStyle/>
        <a:p>
          <a:endParaRPr lang="en-US"/>
        </a:p>
      </dgm:t>
    </dgm:pt>
    <dgm:pt modelId="{6474F1ED-1F9A-4384-9B00-BC27EB1709CD}">
      <dgm:prSet/>
      <dgm:spPr/>
      <dgm:t>
        <a:bodyPr/>
        <a:lstStyle/>
        <a:p>
          <a:r>
            <a:rPr kumimoji="1" lang="en-US"/>
            <a:t>"Economics.html"  "Mathematics.html"  "Statistics.html"   </a:t>
          </a:r>
          <a:endParaRPr lang="en-US"/>
        </a:p>
      </dgm:t>
    </dgm:pt>
    <dgm:pt modelId="{5F070FBB-CC2B-4AD0-8D75-2742C03D5FE4}" type="parTrans" cxnId="{E3FC5B1A-025F-4A4C-93C3-002820406777}">
      <dgm:prSet/>
      <dgm:spPr/>
      <dgm:t>
        <a:bodyPr/>
        <a:lstStyle/>
        <a:p>
          <a:endParaRPr lang="en-US"/>
        </a:p>
      </dgm:t>
    </dgm:pt>
    <dgm:pt modelId="{F80C9362-AAA7-4411-A40A-6D1CB6C3133B}" type="sibTrans" cxnId="{E3FC5B1A-025F-4A4C-93C3-002820406777}">
      <dgm:prSet/>
      <dgm:spPr/>
      <dgm:t>
        <a:bodyPr/>
        <a:lstStyle/>
        <a:p>
          <a:endParaRPr lang="en-US"/>
        </a:p>
      </dgm:t>
    </dgm:pt>
    <dgm:pt modelId="{6970E8A8-AC11-4764-BA75-2F04CF54F9EF}">
      <dgm:prSet/>
      <dgm:spPr/>
      <dgm:t>
        <a:bodyPr/>
        <a:lstStyle/>
        <a:p>
          <a:r>
            <a:rPr kumimoji="1" lang="en-US"/>
            <a:t>"World_War_One.html" "World_War_Two.html” "Vietnam_War.html" </a:t>
          </a:r>
          <a:endParaRPr lang="en-US"/>
        </a:p>
      </dgm:t>
    </dgm:pt>
    <dgm:pt modelId="{8612594D-C2F2-436D-9986-972D883B59DA}" type="parTrans" cxnId="{84B528B6-E601-4E41-BDCB-5335E14D5DB0}">
      <dgm:prSet/>
      <dgm:spPr/>
      <dgm:t>
        <a:bodyPr/>
        <a:lstStyle/>
        <a:p>
          <a:endParaRPr lang="en-US"/>
        </a:p>
      </dgm:t>
    </dgm:pt>
    <dgm:pt modelId="{E723385A-CBBC-4854-830C-BC93F9F1E546}" type="sibTrans" cxnId="{84B528B6-E601-4E41-BDCB-5335E14D5DB0}">
      <dgm:prSet/>
      <dgm:spPr/>
      <dgm:t>
        <a:bodyPr/>
        <a:lstStyle/>
        <a:p>
          <a:endParaRPr lang="en-US"/>
        </a:p>
      </dgm:t>
    </dgm:pt>
    <dgm:pt modelId="{65BBA428-21B5-8B47-B81C-E7AE400E5A74}" type="pres">
      <dgm:prSet presAssocID="{D18AC595-B736-4F79-9D23-22AA8A0E18B9}" presName="linear" presStyleCnt="0">
        <dgm:presLayoutVars>
          <dgm:animLvl val="lvl"/>
          <dgm:resizeHandles val="exact"/>
        </dgm:presLayoutVars>
      </dgm:prSet>
      <dgm:spPr/>
    </dgm:pt>
    <dgm:pt modelId="{5C63E281-6866-1446-B3D3-7F4A190D378E}" type="pres">
      <dgm:prSet presAssocID="{DA5AFEB4-2A58-4691-A250-D860D75665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9272BF-C57F-0344-97AD-A3FD3EEB40B9}" type="pres">
      <dgm:prSet presAssocID="{65AA6F4D-8C95-4E76-A41C-EEB721369D6B}" presName="spacer" presStyleCnt="0"/>
      <dgm:spPr/>
    </dgm:pt>
    <dgm:pt modelId="{267D9CF0-9A22-204D-BA1B-4DAA9843FE7B}" type="pres">
      <dgm:prSet presAssocID="{6474F1ED-1F9A-4384-9B00-BC27EB1709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A3F22A-1390-D240-AAC0-9979CB87FB2F}" type="pres">
      <dgm:prSet presAssocID="{F80C9362-AAA7-4411-A40A-6D1CB6C3133B}" presName="spacer" presStyleCnt="0"/>
      <dgm:spPr/>
    </dgm:pt>
    <dgm:pt modelId="{BBD64608-CAA0-8746-8DA0-7BA0FA825584}" type="pres">
      <dgm:prSet presAssocID="{6970E8A8-AC11-4764-BA75-2F04CF54F9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FC5B1A-025F-4A4C-93C3-002820406777}" srcId="{D18AC595-B736-4F79-9D23-22AA8A0E18B9}" destId="{6474F1ED-1F9A-4384-9B00-BC27EB1709CD}" srcOrd="1" destOrd="0" parTransId="{5F070FBB-CC2B-4AD0-8D75-2742C03D5FE4}" sibTransId="{F80C9362-AAA7-4411-A40A-6D1CB6C3133B}"/>
    <dgm:cxn modelId="{54989F28-8123-0A49-AEF8-55FE42F66AA3}" type="presOf" srcId="{DA5AFEB4-2A58-4691-A250-D860D7566579}" destId="{5C63E281-6866-1446-B3D3-7F4A190D378E}" srcOrd="0" destOrd="0" presId="urn:microsoft.com/office/officeart/2005/8/layout/vList2"/>
    <dgm:cxn modelId="{F32A9934-817F-4D99-93B4-C7AA0BAED413}" srcId="{D18AC595-B736-4F79-9D23-22AA8A0E18B9}" destId="{DA5AFEB4-2A58-4691-A250-D860D7566579}" srcOrd="0" destOrd="0" parTransId="{E867B572-EEC6-4259-931E-A1786DC7F52A}" sibTransId="{65AA6F4D-8C95-4E76-A41C-EEB721369D6B}"/>
    <dgm:cxn modelId="{86633989-191B-A34F-B706-45632642EE9B}" type="presOf" srcId="{D18AC595-B736-4F79-9D23-22AA8A0E18B9}" destId="{65BBA428-21B5-8B47-B81C-E7AE400E5A74}" srcOrd="0" destOrd="0" presId="urn:microsoft.com/office/officeart/2005/8/layout/vList2"/>
    <dgm:cxn modelId="{B134BA8F-5E25-8F4E-A71C-0CD14F9FE5F6}" type="presOf" srcId="{6970E8A8-AC11-4764-BA75-2F04CF54F9EF}" destId="{BBD64608-CAA0-8746-8DA0-7BA0FA825584}" srcOrd="0" destOrd="0" presId="urn:microsoft.com/office/officeart/2005/8/layout/vList2"/>
    <dgm:cxn modelId="{84B528B6-E601-4E41-BDCB-5335E14D5DB0}" srcId="{D18AC595-B736-4F79-9D23-22AA8A0E18B9}" destId="{6970E8A8-AC11-4764-BA75-2F04CF54F9EF}" srcOrd="2" destOrd="0" parTransId="{8612594D-C2F2-436D-9986-972D883B59DA}" sibTransId="{E723385A-CBBC-4854-830C-BC93F9F1E546}"/>
    <dgm:cxn modelId="{E88A89BE-F73D-F949-930D-9081C45E15B8}" type="presOf" srcId="{6474F1ED-1F9A-4384-9B00-BC27EB1709CD}" destId="{267D9CF0-9A22-204D-BA1B-4DAA9843FE7B}" srcOrd="0" destOrd="0" presId="urn:microsoft.com/office/officeart/2005/8/layout/vList2"/>
    <dgm:cxn modelId="{EE3384E6-46AF-E343-BD1C-046DC847A425}" type="presParOf" srcId="{65BBA428-21B5-8B47-B81C-E7AE400E5A74}" destId="{5C63E281-6866-1446-B3D3-7F4A190D378E}" srcOrd="0" destOrd="0" presId="urn:microsoft.com/office/officeart/2005/8/layout/vList2"/>
    <dgm:cxn modelId="{38DE8D20-F74F-8E45-BCAA-EC4EC39410F3}" type="presParOf" srcId="{65BBA428-21B5-8B47-B81C-E7AE400E5A74}" destId="{399272BF-C57F-0344-97AD-A3FD3EEB40B9}" srcOrd="1" destOrd="0" presId="urn:microsoft.com/office/officeart/2005/8/layout/vList2"/>
    <dgm:cxn modelId="{A81EEB16-9147-214A-8031-EEDEB4541A8E}" type="presParOf" srcId="{65BBA428-21B5-8B47-B81C-E7AE400E5A74}" destId="{267D9CF0-9A22-204D-BA1B-4DAA9843FE7B}" srcOrd="2" destOrd="0" presId="urn:microsoft.com/office/officeart/2005/8/layout/vList2"/>
    <dgm:cxn modelId="{4F574A54-7D1A-4A4D-A02E-86D3CBCEE6F0}" type="presParOf" srcId="{65BBA428-21B5-8B47-B81C-E7AE400E5A74}" destId="{A4A3F22A-1390-D240-AAC0-9979CB87FB2F}" srcOrd="3" destOrd="0" presId="urn:microsoft.com/office/officeart/2005/8/layout/vList2"/>
    <dgm:cxn modelId="{5F5C58B2-1FE0-AE4A-893F-7027A35755BC}" type="presParOf" srcId="{65BBA428-21B5-8B47-B81C-E7AE400E5A74}" destId="{BBD64608-CAA0-8746-8DA0-7BA0FA8255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1F79-AF23-4B99-BFF5-C1B45B472309}">
      <dsp:nvSpPr>
        <dsp:cNvPr id="0" name=""/>
        <dsp:cNvSpPr/>
      </dsp:nvSpPr>
      <dsp:spPr>
        <a:xfrm>
          <a:off x="712684" y="9696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ED46D-AA21-4E19-9979-346830567CA8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2A23F-BD3D-41EC-8FBE-939EB74055AF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Extract the text content, perform preprocessing and content analysis to rank (hierarchical clustering) these pages for similarity. </a:t>
          </a:r>
        </a:p>
      </dsp:txBody>
      <dsp:txXfrm>
        <a:off x="87465" y="2661970"/>
        <a:ext cx="3206250" cy="720000"/>
      </dsp:txXfrm>
    </dsp:sp>
    <dsp:sp modelId="{4AA9A5CB-D52F-4177-9EF7-F2054142FAB2}">
      <dsp:nvSpPr>
        <dsp:cNvPr id="0" name=""/>
        <dsp:cNvSpPr/>
      </dsp:nvSpPr>
      <dsp:spPr>
        <a:xfrm>
          <a:off x="4480028" y="9696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1D725-EE13-4D41-9182-05F93F860EAF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A2A8D-9B0E-4BF2-83F3-B5A591E44571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Visually display the 75 most frequent words. </a:t>
          </a:r>
        </a:p>
      </dsp:txBody>
      <dsp:txXfrm>
        <a:off x="3854809" y="2661970"/>
        <a:ext cx="3206250" cy="720000"/>
      </dsp:txXfrm>
    </dsp:sp>
    <dsp:sp modelId="{5F9C1CE7-317C-4807-BBA6-90535D01355C}">
      <dsp:nvSpPr>
        <dsp:cNvPr id="0" name=""/>
        <dsp:cNvSpPr/>
      </dsp:nvSpPr>
      <dsp:spPr>
        <a:xfrm>
          <a:off x="8247372" y="96969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9356B-0453-448B-B68D-D982B7655138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DCF7-8282-4ED1-A9AC-4621816C33BF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Bubble Chart to visually display each pages freq words.</a:t>
          </a:r>
        </a:p>
      </dsp:txBody>
      <dsp:txXfrm>
        <a:off x="7622153" y="2661970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3E281-6866-1446-B3D3-7F4A190D378E}">
      <dsp:nvSpPr>
        <dsp:cNvPr id="0" name=""/>
        <dsp:cNvSpPr/>
      </dsp:nvSpPr>
      <dsp:spPr>
        <a:xfrm>
          <a:off x="0" y="36420"/>
          <a:ext cx="6900512" cy="1765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"Data_Analysis.html" "Data_Mining.html"   "Data_Science.html"  "Database.html"     </a:t>
          </a:r>
          <a:endParaRPr lang="en-US" sz="2900" kern="1200"/>
        </a:p>
      </dsp:txBody>
      <dsp:txXfrm>
        <a:off x="86181" y="122601"/>
        <a:ext cx="6728150" cy="1593058"/>
      </dsp:txXfrm>
    </dsp:sp>
    <dsp:sp modelId="{267D9CF0-9A22-204D-BA1B-4DAA9843FE7B}">
      <dsp:nvSpPr>
        <dsp:cNvPr id="0" name=""/>
        <dsp:cNvSpPr/>
      </dsp:nvSpPr>
      <dsp:spPr>
        <a:xfrm>
          <a:off x="0" y="1885360"/>
          <a:ext cx="6900512" cy="1765420"/>
        </a:xfrm>
        <a:prstGeom prst="roundRect">
          <a:avLst/>
        </a:prstGeom>
        <a:solidFill>
          <a:schemeClr val="accent5">
            <a:hueOff val="-767921"/>
            <a:satOff val="2303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"Economics.html"  "Mathematics.html"  "Statistics.html"   </a:t>
          </a:r>
          <a:endParaRPr lang="en-US" sz="2900" kern="1200"/>
        </a:p>
      </dsp:txBody>
      <dsp:txXfrm>
        <a:off x="86181" y="1971541"/>
        <a:ext cx="6728150" cy="1593058"/>
      </dsp:txXfrm>
    </dsp:sp>
    <dsp:sp modelId="{BBD64608-CAA0-8746-8DA0-7BA0FA825584}">
      <dsp:nvSpPr>
        <dsp:cNvPr id="0" name=""/>
        <dsp:cNvSpPr/>
      </dsp:nvSpPr>
      <dsp:spPr>
        <a:xfrm>
          <a:off x="0" y="3734300"/>
          <a:ext cx="6900512" cy="1765420"/>
        </a:xfrm>
        <a:prstGeom prst="roundRect">
          <a:avLst/>
        </a:prstGeom>
        <a:solidFill>
          <a:schemeClr val="accent5">
            <a:hueOff val="-1535842"/>
            <a:satOff val="4606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"World_War_One.html" "World_War_Two.html” "Vietnam_War.html" </a:t>
          </a:r>
          <a:endParaRPr lang="en-US" sz="2900" kern="1200"/>
        </a:p>
      </dsp:txBody>
      <dsp:txXfrm>
        <a:off x="86181" y="3820481"/>
        <a:ext cx="6728150" cy="1593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2:28:28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2:28:45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2:28:55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46CF0-ED4C-2D47-8188-72A0765CF6D2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A2A66-FB35-EF4B-9E4F-CD349A3DEF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46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A2A66-FB35-EF4B-9E4F-CD349A3DEFB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96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A2A66-FB35-EF4B-9E4F-CD349A3DEFB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55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1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2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白色楼梯轮廓上的白色立方体盒子">
            <a:extLst>
              <a:ext uri="{FF2B5EF4-FFF2-40B4-BE49-F238E27FC236}">
                <a16:creationId xmlns:a16="http://schemas.microsoft.com/office/drawing/2014/main" id="{9D1BD097-C122-C5E0-846B-1C002C01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70FD45-D3C1-5E61-9234-4360E93A7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6000" b="1"/>
              <a:t>Searching and Ranking </a:t>
            </a:r>
            <a:br>
              <a:rPr lang="en-US" altLang="zh-CN" sz="6000"/>
            </a:br>
            <a:r>
              <a:rPr lang="en-US" altLang="zh-CN" sz="6000"/>
              <a:t>Term Project</a:t>
            </a:r>
            <a:endParaRPr kumimoji="1" lang="zh-CN" altLang="en-US" sz="6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BA94D-ED8E-6BA6-50BB-CBDCE65E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/>
              <a:t>By: Hao Wu</a:t>
            </a:r>
            <a:endParaRPr kumimoji="1" lang="zh-CN" altLang="en-US" sz="32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23FAFC-2192-DDDA-067F-CC432EF2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endParaRPr kumimoji="1" lang="en-US" altLang="zh-CN" sz="6000" u="sng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896C6"/>
          </a:solidFill>
          <a:ln w="38100" cap="rnd">
            <a:solidFill>
              <a:srgbClr val="98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873DE87-FE91-687E-5FF8-46D87515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2656803"/>
            <a:ext cx="3758184" cy="4008730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78986E3A-CFCD-E22B-ABD3-91BB13BC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08" y="3237756"/>
            <a:ext cx="3758184" cy="2846824"/>
          </a:xfrm>
          <a:prstGeom prst="rect">
            <a:avLst/>
          </a:prstGeom>
        </p:spPr>
      </p:pic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049A8C9C-6A5B-6B71-8964-FCB396ED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41208" y="3322315"/>
            <a:ext cx="3758184" cy="26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9896C6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BD919E-8F7E-48DD-C630-BAAEA88C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kumimoji="1" lang="en-US" altLang="zh-CN" sz="6800" dirty="0">
                <a:solidFill>
                  <a:schemeClr val="bg1"/>
                </a:solidFill>
              </a:rPr>
              <a:t>Bubble Chart </a:t>
            </a:r>
            <a:endParaRPr kumimoji="1" lang="zh-CN" altLang="en-US" sz="6800" dirty="0">
              <a:solidFill>
                <a:schemeClr val="bg1"/>
              </a:solidFill>
            </a:endParaRPr>
          </a:p>
        </p:txBody>
      </p:sp>
      <p:pic>
        <p:nvPicPr>
          <p:cNvPr id="9" name="内容占位符 8" descr="图表, 散点图, 气泡图&#10;&#10;描述已自动生成">
            <a:extLst>
              <a:ext uri="{FF2B5EF4-FFF2-40B4-BE49-F238E27FC236}">
                <a16:creationId xmlns:a16="http://schemas.microsoft.com/office/drawing/2014/main" id="{B3542BC4-51AA-4B08-8288-110E9743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830" y="2150507"/>
            <a:ext cx="5682157" cy="4095121"/>
          </a:xfrm>
        </p:spPr>
      </p:pic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F7B62CA9-C2A6-5862-5712-1CA7DB4C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2" y="2347414"/>
            <a:ext cx="5470158" cy="33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9896C6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6E134B-0C88-E26B-5AFC-E2652FFD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kumimoji="1" lang="en-US" altLang="zh-CN" sz="6800" dirty="0">
                <a:solidFill>
                  <a:schemeClr val="bg1"/>
                </a:solidFill>
              </a:rPr>
              <a:t>Thanks</a:t>
            </a:r>
            <a:endParaRPr kumimoji="1" lang="zh-CN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A5E60-6CAA-9914-5221-B0473D2E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F91A74-EEE2-9551-1F00-B4054F2E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CN" sz="7200"/>
              <a:t>Goal</a:t>
            </a:r>
            <a:endParaRPr kumimoji="1" lang="zh-CN" altLang="en-US" sz="720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896C6"/>
          </a:solidFill>
          <a:ln w="34925">
            <a:solidFill>
              <a:srgbClr val="98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69A8BDC4-66D2-5B8A-23B5-A83E86552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1467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1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3FE2A2-3FDE-D049-B80C-B218BF3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URL 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A72C9A50-7053-B72B-3B99-AB77CBD37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013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4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071FA-5C24-89C5-0DFE-9947A015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6600" dirty="0">
                <a:solidFill>
                  <a:srgbClr val="FFFFFF"/>
                </a:solidFill>
              </a:rPr>
              <a:t>Html files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45C8A64C-C346-B822-24C9-E0916A3EB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300" y="3067050"/>
            <a:ext cx="7792351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0B1E1A-2924-96CD-6B21-155C0E7D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6600">
                <a:solidFill>
                  <a:srgbClr val="FFFFFF"/>
                </a:solidFill>
              </a:rPr>
              <a:t>First Step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14B50-81CC-C88E-F35F-9E0E406C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sz="2000">
                <a:solidFill>
                  <a:srgbClr val="FFFFFF"/>
                </a:solidFill>
              </a:rPr>
              <a:t>We need input our URLs content to our R workspace.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FEC561F0-E685-9DCF-6AA7-BA3E8161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36104"/>
            <a:ext cx="10118598" cy="2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05E363-C7CF-1923-106D-6B8B03EA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3700">
                <a:solidFill>
                  <a:srgbClr val="FFFFFF"/>
                </a:solidFill>
              </a:rPr>
              <a:t>Text preprocessing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53A4AE-1205-D202-117E-2157462C9886}"/>
              </a:ext>
            </a:extLst>
          </p:cNvPr>
          <p:cNvSpPr txBox="1"/>
          <p:nvPr/>
        </p:nvSpPr>
        <p:spPr>
          <a:xfrm>
            <a:off x="4654295" y="630936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>
                <a:solidFill>
                  <a:srgbClr val="FFFFFF"/>
                </a:solidFill>
              </a:rPr>
              <a:t>In this step, we use tm package to transform our html content into corpus. Then we do txt cleaning.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9896C6"/>
          </a:solidFill>
          <a:ln w="34925">
            <a:solidFill>
              <a:srgbClr val="98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19137ED8-7520-7855-822F-D0A12E7F8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96997" y="3077570"/>
            <a:ext cx="7785813" cy="3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6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8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D66462-9A48-2640-3F19-52104F3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5100">
                <a:solidFill>
                  <a:srgbClr val="FFFFFF"/>
                </a:solidFill>
              </a:rPr>
              <a:t>Cluster(Jaccard distance VS Euclidean distance)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B5A54C69-B811-3214-E899-FEF82E40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16" y="3067050"/>
            <a:ext cx="8689320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5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4DCFCF-4CC2-F34C-816E-D8EBBC92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4800"/>
              <a:t>Who is the Winner?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5AFD53-D738-0399-AF4C-B53B19FB43EC}"/>
              </a:ext>
            </a:extLst>
          </p:cNvPr>
          <p:cNvSpPr txBox="1"/>
          <p:nvPr/>
        </p:nvSpPr>
        <p:spPr>
          <a:xfrm>
            <a:off x="4654295" y="630936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/>
              <a:t>Jaccard Distance show us a better perform on </a:t>
            </a:r>
            <a:r>
              <a:rPr lang="en-US" altLang="zh-CN" sz="2000"/>
              <a:t>hierarchical clustering 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9896C6"/>
          </a:solidFill>
          <a:ln w="34925">
            <a:solidFill>
              <a:srgbClr val="98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3E1345C7-A721-97B5-7E59-9CB82E377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2834" y="2290936"/>
            <a:ext cx="761413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9D214A-15FF-EFEB-4B17-CD2DE49A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4100"/>
              <a:t>What is our job?</a:t>
            </a:r>
            <a:endParaRPr kumimoji="1" lang="zh-CN" altLang="en-US" sz="41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25872-94C0-FCF6-F8AA-C7BEC67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1900"/>
              <a:t>What we need is to make disorganized data, after we organize and analyze it, into analysis that non-professionals can understand.</a:t>
            </a:r>
          </a:p>
          <a:p>
            <a:pPr>
              <a:lnSpc>
                <a:spcPct val="95000"/>
              </a:lnSpc>
            </a:pPr>
            <a:r>
              <a:rPr kumimoji="1" lang="en-US" altLang="zh-CN" sz="1900"/>
              <a:t>We need tidy it up and do visualization.</a:t>
            </a:r>
            <a:endParaRPr kumimoji="1" lang="zh-CN" altLang="en-US" sz="19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9896C6"/>
          </a:solidFill>
          <a:ln w="34925">
            <a:solidFill>
              <a:srgbClr val="98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添加报表">
            <a:extLst>
              <a:ext uri="{FF2B5EF4-FFF2-40B4-BE49-F238E27FC236}">
                <a16:creationId xmlns:a16="http://schemas.microsoft.com/office/drawing/2014/main" id="{F7B232F1-4EC0-B85F-7E64-8F04DB12F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0228" y="2290936"/>
            <a:ext cx="39593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29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8E8E2"/>
      </a:lt2>
      <a:accent1>
        <a:srgbClr val="9896C6"/>
      </a:accent1>
      <a:accent2>
        <a:srgbClr val="7F95BA"/>
      </a:accent2>
      <a:accent3>
        <a:srgbClr val="7DACB8"/>
      </a:accent3>
      <a:accent4>
        <a:srgbClr val="78AFA3"/>
      </a:accent4>
      <a:accent5>
        <a:srgbClr val="83AE93"/>
      </a:accent5>
      <a:accent6>
        <a:srgbClr val="7BAF78"/>
      </a:accent6>
      <a:hlink>
        <a:srgbClr val="848651"/>
      </a:hlink>
      <a:folHlink>
        <a:srgbClr val="7F7F7F"/>
      </a:folHlink>
    </a:clrScheme>
    <a:fontScheme name="Custom 2">
      <a:majorFont>
        <a:latin typeface="DengXian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223</Words>
  <Application>Microsoft Macintosh PowerPoint</Application>
  <PresentationFormat>宽屏</PresentationFormat>
  <Paragraphs>25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</vt:lpstr>
      <vt:lpstr>DengXian Light</vt:lpstr>
      <vt:lpstr>Arial</vt:lpstr>
      <vt:lpstr>SketchyVTI</vt:lpstr>
      <vt:lpstr>Searching and Ranking  Term Project</vt:lpstr>
      <vt:lpstr>Goal</vt:lpstr>
      <vt:lpstr>URL </vt:lpstr>
      <vt:lpstr>Html files</vt:lpstr>
      <vt:lpstr>First Step</vt:lpstr>
      <vt:lpstr>Text preprocessing</vt:lpstr>
      <vt:lpstr>Cluster(Jaccard distance VS Euclidean distance)</vt:lpstr>
      <vt:lpstr>Who is the Winner?</vt:lpstr>
      <vt:lpstr>What is our job?</vt:lpstr>
      <vt:lpstr>PowerPoint 演示文稿</vt:lpstr>
      <vt:lpstr>Bubble Chart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Ranking  Term Project</dc:title>
  <dc:creator>Hao Wu</dc:creator>
  <cp:lastModifiedBy>Hao Wu</cp:lastModifiedBy>
  <cp:revision>5</cp:revision>
  <dcterms:created xsi:type="dcterms:W3CDTF">2022-04-28T03:38:00Z</dcterms:created>
  <dcterms:modified xsi:type="dcterms:W3CDTF">2022-04-28T22:45:36Z</dcterms:modified>
</cp:coreProperties>
</file>