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8847D-6D4C-3248-BDA1-3C0569290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699A0D-912C-1F4C-A0B8-3DBC01185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AA957-5938-BB45-A503-DE26B7C0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5D00-BA70-4245-89BA-CC6DE50FA351}" type="datetimeFigureOut">
              <a:rPr kumimoji="1" lang="zh-CN" altLang="en-US" smtClean="0"/>
              <a:t>2020/12/13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64996-4613-7C48-97B7-22554B3B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1744-DF49-FA4F-AF89-C4765B49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BF34-903F-6149-A16E-4558669E1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82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7DB61-C47F-7A4F-9262-B3865479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041F64-368A-BC4F-8F75-A93E7A8DA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17B1-FC75-E14E-8EB0-F8AD8BF7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5D00-BA70-4245-89BA-CC6DE50FA351}" type="datetimeFigureOut">
              <a:rPr kumimoji="1" lang="zh-CN" altLang="en-US" smtClean="0"/>
              <a:t>2020/12/13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746D6-D4D5-4F4C-B0B2-E316B399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392BA-5E9E-884A-9AB6-B7449B4B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BF34-903F-6149-A16E-4558669E1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42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04C932-0375-CF41-A3BE-F8D5A534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A78B47-5F73-444C-9144-E39F30666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531DB-6EA3-CB4F-AE34-BE81E4EB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5D00-BA70-4245-89BA-CC6DE50FA351}" type="datetimeFigureOut">
              <a:rPr kumimoji="1" lang="zh-CN" altLang="en-US" smtClean="0"/>
              <a:t>2020/12/13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E6466-0E83-D54A-A770-E6503036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C8FE3-3987-0547-9805-2964A8B4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BF34-903F-6149-A16E-4558669E1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48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7E99E-8512-604F-A31C-108F4B69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6E808-EE0E-9341-8791-66F3ADA5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1247E-82FD-154E-8AD0-9E1DE8CA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5D00-BA70-4245-89BA-CC6DE50FA351}" type="datetimeFigureOut">
              <a:rPr kumimoji="1" lang="zh-CN" altLang="en-US" smtClean="0"/>
              <a:t>2020/12/13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A5F33-3462-AF4E-8246-F89351DD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535C1-0BA3-6349-8F17-447D6AA5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BF34-903F-6149-A16E-4558669E1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25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81900-A170-EC47-AACB-5689F0FD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6F804-501C-6F4B-9138-47C671C7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8E5B4-D17D-B14C-83D9-7EE1030D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5D00-BA70-4245-89BA-CC6DE50FA351}" type="datetimeFigureOut">
              <a:rPr kumimoji="1" lang="zh-CN" altLang="en-US" smtClean="0"/>
              <a:t>2020/12/13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D31E9-C4E3-B74F-BFF6-7D255806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5364C-84AD-FA4E-9D7C-A9DA3134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BF34-903F-6149-A16E-4558669E1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92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5ED62-1FCA-F24E-965C-A1535830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7A14B-60A6-5848-B502-6545686E4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605BF5-CEAF-6E40-BEA0-55CE652A1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66D2AD-27E1-FA46-B978-5C3BF47C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5D00-BA70-4245-89BA-CC6DE50FA351}" type="datetimeFigureOut">
              <a:rPr kumimoji="1" lang="zh-CN" altLang="en-US" smtClean="0"/>
              <a:t>2020/12/13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254A7-6F51-0444-8D97-A301BF6B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61ED4A-C99C-6A4E-B2D5-19E91386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BF34-903F-6149-A16E-4558669E1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C8394-78A6-0E43-B6FB-561AC4DF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77CD5-924D-7F42-A9AF-08FD397C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B1EB7F-09CC-004F-A238-E707E80E4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982DD-1A5D-D84E-A575-1A98F622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A8CA3A-BCFA-9744-9B00-558E66546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7F0B42-D5F7-0C40-90CE-DE2A62B7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5D00-BA70-4245-89BA-CC6DE50FA351}" type="datetimeFigureOut">
              <a:rPr kumimoji="1" lang="zh-CN" altLang="en-US" smtClean="0"/>
              <a:t>2020/12/13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7FCC7D-DA62-3545-9AFE-680C0451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7146DA-E5C5-D54A-AA50-58CA8E00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BF34-903F-6149-A16E-4558669E1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16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BFE8D-7D8E-1941-9022-0823246D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55F847-08CE-F44F-B1A9-D30E9216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5D00-BA70-4245-89BA-CC6DE50FA351}" type="datetimeFigureOut">
              <a:rPr kumimoji="1" lang="zh-CN" altLang="en-US" smtClean="0"/>
              <a:t>2020/12/13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D91C67-7D1A-4E4A-8F01-BC62001B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FD0AC2-220A-3147-B9CD-EF6A633E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BF34-903F-6149-A16E-4558669E1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92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4DC7EE-AD06-D342-9849-FD629402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5D00-BA70-4245-89BA-CC6DE50FA351}" type="datetimeFigureOut">
              <a:rPr kumimoji="1" lang="zh-CN" altLang="en-US" smtClean="0"/>
              <a:t>2020/12/13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6559D6-8F45-2B40-822F-DCEA956B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039F5E-CE97-CC40-9573-0DFB61C1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BF34-903F-6149-A16E-4558669E1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36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5E3D3-6CC3-9640-BC46-A3214A5A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9B1AD-11BA-A64F-9D44-B8E5B240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040F0-2A6A-2B44-B168-840CD20C3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062F3-506B-424A-8AE1-514C1457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5D00-BA70-4245-89BA-CC6DE50FA351}" type="datetimeFigureOut">
              <a:rPr kumimoji="1" lang="zh-CN" altLang="en-US" smtClean="0"/>
              <a:t>2020/12/13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29CB0D-4D8B-1547-A60B-B2F20C62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CE895-EFEC-B147-8685-964DFF15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BF34-903F-6149-A16E-4558669E1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61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C2821-0231-F943-95A6-E69DA8CC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7B65E9-F60E-CF4B-8185-FF12338A7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A4401-3457-2042-A9A5-889F54E86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1CD7C-AECA-864C-A896-BE113F9B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5D00-BA70-4245-89BA-CC6DE50FA351}" type="datetimeFigureOut">
              <a:rPr kumimoji="1" lang="zh-CN" altLang="en-US" smtClean="0"/>
              <a:t>2020/12/13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49D76-D8A3-0444-B6D5-55FD7D8A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26B74D-6797-0042-81A6-4D3E3D0E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BF34-903F-6149-A16E-4558669E1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06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C03502-FDB1-E343-8F1B-7F9122EB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51AD2-91EF-B243-8B72-CAB9CC6C8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8BA38-52A2-644C-ACB8-955DE7F36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5D00-BA70-4245-89BA-CC6DE50FA351}" type="datetimeFigureOut">
              <a:rPr kumimoji="1" lang="zh-CN" altLang="en-US" smtClean="0"/>
              <a:t>2020/12/13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5A20A-CB5F-1443-ACF6-0F80D39CA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1023C-E3A0-104F-8124-69A924120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CBF34-903F-6149-A16E-4558669E1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03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_tryit.asp?hex=00008B" TargetMode="External"/><Relationship Id="rId2" Type="http://schemas.openxmlformats.org/officeDocument/2006/relationships/hyperlink" Target="https://www.w3schools.com/colors/color_tryit.asp?color=DarkBl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_tryit.asp?hex=191970" TargetMode="External"/><Relationship Id="rId2" Type="http://schemas.openxmlformats.org/officeDocument/2006/relationships/hyperlink" Target="https://www.w3schools.com/colors/color_tryit.asp?color=MidnightB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olors/color_tryit.asp?hex=4682B4" TargetMode="External"/><Relationship Id="rId4" Type="http://schemas.openxmlformats.org/officeDocument/2006/relationships/hyperlink" Target="https://www.w3schools.com/colors/color_tryit.asp?color=SteelBlu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_tryit.asp?hex=483D8B" TargetMode="External"/><Relationship Id="rId2" Type="http://schemas.openxmlformats.org/officeDocument/2006/relationships/hyperlink" Target="https://www.w3schools.com/colors/color_tryit.asp?color=DarkSlateB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olors/color_tryit.asp?hex=4682B4" TargetMode="External"/><Relationship Id="rId4" Type="http://schemas.openxmlformats.org/officeDocument/2006/relationships/hyperlink" Target="https://www.w3schools.com/colors/color_tryit.asp?color=SteelBlu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1F022-BEBE-2D4B-8A42-4B45D1010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VR Theme Park Design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E3CD09-604E-E34C-9EDC-0D501AD51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99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F8D99-8502-CD46-B345-3B0B4549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Every pages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E6C16-A5C9-8244-9C97-52584550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Navigation bar on top.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Css</a:t>
            </a:r>
            <a:r>
              <a:rPr kumimoji="1" lang="en-US" altLang="zh-CN" dirty="0"/>
              <a:t> Color: </a:t>
            </a:r>
            <a:r>
              <a:rPr lang="en" altLang="zh-CN" b="1" dirty="0">
                <a:hlinkClick r:id="rId2"/>
              </a:rPr>
              <a:t>DarkBlue</a:t>
            </a:r>
            <a:r>
              <a:rPr lang="en" altLang="zh-CN" b="1" dirty="0"/>
              <a:t> </a:t>
            </a:r>
            <a:r>
              <a:rPr lang="en" altLang="zh-CN" b="1" dirty="0">
                <a:hlinkClick r:id="rId3"/>
              </a:rPr>
              <a:t>#00008B</a:t>
            </a:r>
            <a:endParaRPr lang="en" altLang="zh-CN" b="1" dirty="0"/>
          </a:p>
          <a:p>
            <a:r>
              <a:rPr lang="en" altLang="zh-CN" dirty="0"/>
              <a:t>Size: 32+bold</a:t>
            </a:r>
          </a:p>
          <a:p>
            <a:r>
              <a:rPr lang="en" altLang="zh-CN" dirty="0"/>
              <a:t>All font family are using: sans-serif</a:t>
            </a:r>
          </a:p>
          <a:p>
            <a:pPr marL="0" indent="0">
              <a:buNone/>
            </a:pPr>
            <a:r>
              <a:rPr kumimoji="1" lang="en" altLang="zh-CN" b="1" dirty="0"/>
              <a:t>**all the size I put are just the size I have used in Microsoft PPT. You can arrange your own.</a:t>
            </a:r>
            <a:endParaRPr kumimoji="1" lang="en-US" altLang="zh-CN" b="1" dirty="0"/>
          </a:p>
          <a:p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808209-A2D1-554D-A013-3401C3AB5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14928"/>
              </p:ext>
            </p:extLst>
          </p:nvPr>
        </p:nvGraphicFramePr>
        <p:xfrm>
          <a:off x="1003300" y="2357437"/>
          <a:ext cx="1081246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154">
                  <a:extLst>
                    <a:ext uri="{9D8B030D-6E8A-4147-A177-3AD203B41FA5}">
                      <a16:colId xmlns:a16="http://schemas.microsoft.com/office/drawing/2014/main" val="2592459043"/>
                    </a:ext>
                  </a:extLst>
                </a:gridCol>
                <a:gridCol w="3604154">
                  <a:extLst>
                    <a:ext uri="{9D8B030D-6E8A-4147-A177-3AD203B41FA5}">
                      <a16:colId xmlns:a16="http://schemas.microsoft.com/office/drawing/2014/main" val="4068827109"/>
                    </a:ext>
                  </a:extLst>
                </a:gridCol>
                <a:gridCol w="3604154">
                  <a:extLst>
                    <a:ext uri="{9D8B030D-6E8A-4147-A177-3AD203B41FA5}">
                      <a16:colId xmlns:a16="http://schemas.microsoft.com/office/drawing/2014/main" val="10300146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200" b="1" dirty="0"/>
                        <a:t>Immerse Yourself 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200" b="1" dirty="0"/>
                        <a:t>Your Journey 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200" b="1" dirty="0"/>
                        <a:t>Book Now</a:t>
                      </a:r>
                      <a:endParaRPr lang="zh-CN" altLang="en-US" sz="3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6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13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00CB8-127F-0645-B4B0-EA9E1C7D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Immerse Yourself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AC5A1-0398-9946-8848-7556A2264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dirty="0"/>
              <a:t>Tittle:</a:t>
            </a:r>
          </a:p>
          <a:p>
            <a:r>
              <a:rPr kumimoji="1" lang="en-US" altLang="zh-CN" sz="2000" dirty="0"/>
              <a:t>Size: 44+blod</a:t>
            </a:r>
          </a:p>
          <a:p>
            <a:r>
              <a:rPr kumimoji="1" lang="en-US" altLang="zh-CN" sz="2000" dirty="0"/>
              <a:t>Color: </a:t>
            </a:r>
            <a:r>
              <a:rPr lang="en" altLang="zh-CN" sz="2000" b="1" dirty="0">
                <a:hlinkClick r:id="rId2"/>
              </a:rPr>
              <a:t>MidnightBlue</a:t>
            </a:r>
            <a:r>
              <a:rPr lang="en" altLang="zh-CN" sz="2000" b="1" dirty="0"/>
              <a:t> </a:t>
            </a:r>
            <a:r>
              <a:rPr lang="en" altLang="zh-CN" sz="2000" b="1" dirty="0">
                <a:hlinkClick r:id="rId3"/>
              </a:rPr>
              <a:t>#191970</a:t>
            </a:r>
            <a:endParaRPr lang="en" altLang="zh-CN" sz="2000" b="1" dirty="0"/>
          </a:p>
          <a:p>
            <a:pPr marL="0" indent="0">
              <a:buNone/>
            </a:pPr>
            <a:endParaRPr lang="en" altLang="zh-CN" sz="2000" b="1" dirty="0"/>
          </a:p>
          <a:p>
            <a:pPr marL="0" indent="0">
              <a:buNone/>
            </a:pPr>
            <a:r>
              <a:rPr lang="en" altLang="zh-CN" sz="2000" dirty="0"/>
              <a:t>Text:</a:t>
            </a:r>
          </a:p>
          <a:p>
            <a:r>
              <a:rPr kumimoji="1" lang="en-US" altLang="zh-CN" sz="2000" dirty="0"/>
              <a:t>size: 28</a:t>
            </a:r>
          </a:p>
          <a:p>
            <a:r>
              <a:rPr kumimoji="1" lang="en-US" altLang="zh-CN" sz="2000" dirty="0"/>
              <a:t>Color: </a:t>
            </a:r>
            <a:r>
              <a:rPr lang="en" altLang="zh-CN" sz="2000" b="1" dirty="0">
                <a:hlinkClick r:id="rId4"/>
              </a:rPr>
              <a:t>SteelBlue</a:t>
            </a:r>
            <a:r>
              <a:rPr lang="en" altLang="zh-CN" sz="2000" b="1" dirty="0"/>
              <a:t> </a:t>
            </a:r>
            <a:r>
              <a:rPr lang="en" altLang="zh-CN" sz="2000" b="1" dirty="0">
                <a:hlinkClick r:id="rId5"/>
              </a:rPr>
              <a:t>#4682B4</a:t>
            </a:r>
            <a:endParaRPr lang="en" altLang="zh-CN" sz="2000" b="1" dirty="0"/>
          </a:p>
          <a:p>
            <a:pPr marL="0" indent="0">
              <a:buNone/>
            </a:pPr>
            <a:r>
              <a:rPr lang="en" altLang="zh-CN" sz="2000" b="1" dirty="0"/>
              <a:t>My suggestion is add a background music in it.</a:t>
            </a:r>
          </a:p>
          <a:p>
            <a:pPr marL="0" indent="0">
              <a:buNone/>
            </a:pPr>
            <a:r>
              <a:rPr lang="en" altLang="zh-CN" sz="2000" b="1" dirty="0"/>
              <a:t>All the picture should be the a same size, and place </a:t>
            </a:r>
            <a:r>
              <a:rPr lang="en" altLang="zh-CN" sz="2000" b="1" dirty="0" err="1"/>
              <a:t>horizontaly</a:t>
            </a:r>
            <a:r>
              <a:rPr lang="en" altLang="zh-CN" sz="2000" b="1" dirty="0"/>
              <a:t>.</a:t>
            </a:r>
          </a:p>
          <a:p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449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922F9-862E-3C45-A2E7-1888FB70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Your Journey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26100-97E9-5C48-B855-F1108467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Tittle:</a:t>
            </a:r>
          </a:p>
          <a:p>
            <a:r>
              <a:rPr kumimoji="1" lang="en-US" altLang="zh-CN" dirty="0"/>
              <a:t>Size: 44+blod</a:t>
            </a:r>
          </a:p>
          <a:p>
            <a:r>
              <a:rPr kumimoji="1" lang="en-US" altLang="zh-CN" dirty="0"/>
              <a:t>Color: </a:t>
            </a:r>
            <a:r>
              <a:rPr lang="en" altLang="zh-CN" b="1" dirty="0">
                <a:hlinkClick r:id="rId2"/>
              </a:rPr>
              <a:t>DarkSlateBlue</a:t>
            </a:r>
            <a:r>
              <a:rPr lang="en" altLang="zh-CN" b="1" dirty="0"/>
              <a:t> </a:t>
            </a:r>
            <a:r>
              <a:rPr lang="en" altLang="zh-CN" b="1" dirty="0">
                <a:hlinkClick r:id="rId3"/>
              </a:rPr>
              <a:t>#483D8B</a:t>
            </a:r>
            <a:endParaRPr lang="en" altLang="zh-CN" b="1" dirty="0"/>
          </a:p>
          <a:p>
            <a:pPr marL="0" indent="0">
              <a:buNone/>
            </a:pPr>
            <a:endParaRPr lang="en" altLang="zh-CN" b="1" dirty="0"/>
          </a:p>
          <a:p>
            <a:pPr marL="0" indent="0">
              <a:buNone/>
            </a:pPr>
            <a:r>
              <a:rPr lang="en" altLang="zh-CN" dirty="0"/>
              <a:t>Text:</a:t>
            </a:r>
          </a:p>
          <a:p>
            <a:r>
              <a:rPr kumimoji="1" lang="en-US" altLang="zh-CN" dirty="0"/>
              <a:t>size: 28</a:t>
            </a:r>
          </a:p>
          <a:p>
            <a:r>
              <a:rPr kumimoji="1" lang="en-US" altLang="zh-CN" dirty="0"/>
              <a:t>Color: </a:t>
            </a:r>
            <a:r>
              <a:rPr lang="en" altLang="zh-CN" b="1" dirty="0">
                <a:hlinkClick r:id="rId4"/>
              </a:rPr>
              <a:t>SteelBlue</a:t>
            </a:r>
            <a:r>
              <a:rPr lang="en" altLang="zh-CN" b="1" dirty="0"/>
              <a:t> </a:t>
            </a:r>
            <a:r>
              <a:rPr lang="en" altLang="zh-CN" b="1" dirty="0">
                <a:hlinkClick r:id="rId5"/>
              </a:rPr>
              <a:t>#4682B4</a:t>
            </a:r>
            <a:endParaRPr lang="en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46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BC393-A97F-0441-9566-5344E8F7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Book Now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C9DAC-9A92-5C44-B589-491E8224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Background: black</a:t>
            </a:r>
          </a:p>
          <a:p>
            <a:r>
              <a:rPr kumimoji="1" lang="en-US" altLang="zh-CN" sz="2400" dirty="0"/>
              <a:t>Tittle: Yellow</a:t>
            </a:r>
          </a:p>
          <a:p>
            <a:r>
              <a:rPr kumimoji="1" lang="en-US" altLang="zh-CN" sz="2400" dirty="0"/>
              <a:t>Text: black</a:t>
            </a:r>
          </a:p>
          <a:p>
            <a:r>
              <a:rPr kumimoji="1" lang="en-US" altLang="zh-CN" sz="2400" dirty="0"/>
              <a:t>Size: 28+blod</a:t>
            </a:r>
          </a:p>
          <a:p>
            <a:r>
              <a:rPr kumimoji="1" lang="en-US" altLang="zh-CN" sz="2400" dirty="0"/>
              <a:t>Design: should looks like a “form "and  place in the middle of the webpage.</a:t>
            </a:r>
          </a:p>
          <a:p>
            <a:pPr marL="0" indent="0">
              <a:buNone/>
            </a:pPr>
            <a:r>
              <a:rPr kumimoji="1" lang="en-US" altLang="zh-CN" sz="2400" dirty="0"/>
              <a:t>Examples: 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8BC5E4-2772-E24A-8E49-C46FC1B86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38" y="4171951"/>
            <a:ext cx="3940449" cy="24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0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CEC66-6ACD-EA41-96CA-46B07698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Footer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70C8F-3B92-F043-B1FC-4F2DCD11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Color: black</a:t>
            </a:r>
          </a:p>
          <a:p>
            <a:r>
              <a:rPr kumimoji="1" lang="en-US" altLang="zh-CN" dirty="0"/>
              <a:t>Size:16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8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173</Words>
  <Application>Microsoft Macintosh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VR Theme Park Design</vt:lpstr>
      <vt:lpstr>Every pages</vt:lpstr>
      <vt:lpstr>Immerse Yourself</vt:lpstr>
      <vt:lpstr>Your Journey</vt:lpstr>
      <vt:lpstr>Book Now</vt:lpstr>
      <vt:lpstr>Footer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Theme Park Design</dc:title>
  <dc:creator>Microsoft Office User</dc:creator>
  <cp:lastModifiedBy>Microsoft Office User</cp:lastModifiedBy>
  <cp:revision>6</cp:revision>
  <dcterms:created xsi:type="dcterms:W3CDTF">2020-12-14T04:35:56Z</dcterms:created>
  <dcterms:modified xsi:type="dcterms:W3CDTF">2020-12-14T05:29:19Z</dcterms:modified>
</cp:coreProperties>
</file>