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17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95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782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801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4914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482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35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56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7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38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46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2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3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22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60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02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2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A621D-CEC1-425F-B2F0-F008896E8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982134"/>
            <a:ext cx="7766936" cy="1646302"/>
          </a:xfrm>
        </p:spPr>
        <p:txBody>
          <a:bodyPr/>
          <a:lstStyle/>
          <a:p>
            <a:r>
              <a:rPr lang="pt-BR" dirty="0"/>
              <a:t>Princípios e Fundamentos da LGPD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D5C204-CB32-4A00-81C7-5DF9225543E4}"/>
              </a:ext>
            </a:extLst>
          </p:cNvPr>
          <p:cNvSpPr txBox="1"/>
          <p:nvPr/>
        </p:nvSpPr>
        <p:spPr>
          <a:xfrm>
            <a:off x="1761067" y="3496733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Wesllen</a:t>
            </a:r>
            <a:r>
              <a:rPr lang="pt-BR" dirty="0"/>
              <a:t> </a:t>
            </a:r>
            <a:r>
              <a:rPr lang="pt-BR" dirty="0" err="1"/>
              <a:t>Dhenmyz</a:t>
            </a:r>
            <a:r>
              <a:rPr lang="pt-BR" dirty="0"/>
              <a:t> Brito Ferreira</a:t>
            </a:r>
          </a:p>
          <a:p>
            <a:r>
              <a:rPr lang="pt-BR" dirty="0"/>
              <a:t>David Gomes</a:t>
            </a:r>
          </a:p>
          <a:p>
            <a:r>
              <a:rPr lang="pt-BR" dirty="0"/>
              <a:t>Gerson Soares</a:t>
            </a:r>
          </a:p>
        </p:txBody>
      </p:sp>
    </p:spTree>
    <p:extLst>
      <p:ext uri="{BB962C8B-B14F-4D97-AF65-F5344CB8AC3E}">
        <p14:creationId xmlns:p14="http://schemas.microsoft.com/office/powerpoint/2010/main" val="226206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9B59B-6E32-4719-884C-BD4CA4BD3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933" y="321734"/>
            <a:ext cx="3183467" cy="838199"/>
          </a:xfrm>
        </p:spPr>
        <p:txBody>
          <a:bodyPr/>
          <a:lstStyle/>
          <a:p>
            <a:r>
              <a:rPr lang="pt-BR" dirty="0"/>
              <a:t>princípios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7E8A65-1398-4182-BC39-9695719BE5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9934" y="1226563"/>
            <a:ext cx="10354999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Finalidade: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Os dados pessoais devem ser coletados para propósitos específicos e legítimos, e não podem ser tratados de maneira incompatível com esses propósitos.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Adequação: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A coleta e o tratamento de dados devem ser relevantes e limitados ao que é necessário para atingir os objetivos previamente estabelecidos.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Necessidade: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A coleta de dados deve ser estritamente necessária para atingir a finalidade desejada, evitando a coleta excessiva e desnecessária.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Livre Acesso: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Os titulares dos dados têm o direito de acessar suas informações pessoais e obter informações claras sobre como esses dados estão sendo tratados.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Qualidade dos Dados: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As informações pessoais devem ser precisas, atualizadas e completas, de forma a garantir a qualidade dos dados processados.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Transparência: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As empresas devem fornecer informações claras e transparentes aos titulares dos dados sobre como seus dados estão sendo tratados.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Segurança: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Medidas de segurança técnicas e organizacionais devem ser implementadas para proteger os dados pessoais contra acessos não autorizados, vazamentos e incidentes.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Prevenção: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Ações preventivas devem ser adotadas para evitar violações de dados e garantir a proteção efetiva das informações pessoais.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Não Discriminação: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Os dados pessoais não podem ser usados para discriminar ou prejudicar os titulares de qualquer forma.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Responsabilização e Prestação de Contas: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As empresas são responsáveis por demonstrar conformidade com a LGPD e prestar contas pela proteção adequada dos dados pessoais.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B4E308-13FA-4EF1-BC21-4C8F5657E0E6}"/>
              </a:ext>
            </a:extLst>
          </p:cNvPr>
          <p:cNvSpPr txBox="1"/>
          <p:nvPr/>
        </p:nvSpPr>
        <p:spPr>
          <a:xfrm>
            <a:off x="728133" y="5655733"/>
            <a:ext cx="943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 https://octo.legal/blog/lgpd/</a:t>
            </a:r>
          </a:p>
        </p:txBody>
      </p:sp>
    </p:spTree>
    <p:extLst>
      <p:ext uri="{BB962C8B-B14F-4D97-AF65-F5344CB8AC3E}">
        <p14:creationId xmlns:p14="http://schemas.microsoft.com/office/powerpoint/2010/main" val="34526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621E9-730F-46CD-91C0-2748FAD8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355604"/>
            <a:ext cx="3854528" cy="821263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fundamentos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2BF8AF-BD2D-4F5E-8525-1529758DE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o que eles visam garantir?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0" i="0" dirty="0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deixar claro o seu escopo, ou seja, deve ser possível determinar os critérios a serem utilizados na sua interpretação.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0" i="0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Desta forma qualquer dúvida ou ambiguidade serão interpretadas dentro do que o legislador pretendia quando criou a Lei.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58E2B0-6C3C-4A10-ADBC-1587F76B6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4000" y="1176867"/>
            <a:ext cx="4277862" cy="4184651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0" i="0" dirty="0">
                <a:solidFill>
                  <a:srgbClr val="7A7A7A"/>
                </a:solidFill>
                <a:effectLst/>
                <a:latin typeface="Roboto" panose="020B0604020202020204" pitchFamily="2" charset="0"/>
              </a:rPr>
              <a:t>Os 7 fundamentos da LGPD constam no art. 2º, da Lei 13.709/2018, estabelecendo as diretrizes da proteção de dados pessoais, sendo eles: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7A7A7A"/>
                </a:solidFill>
                <a:effectLst/>
                <a:latin typeface="Roboto" panose="020B0604020202020204" pitchFamily="2" charset="0"/>
              </a:rPr>
              <a:t>O respeito à privacidade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7A7A7A"/>
                </a:solidFill>
                <a:effectLst/>
                <a:latin typeface="Roboto" panose="020B0604020202020204" pitchFamily="2" charset="0"/>
              </a:rPr>
              <a:t>A autodeterminação informativa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7A7A7A"/>
                </a:solidFill>
                <a:effectLst/>
                <a:latin typeface="Roboto" panose="020B0604020202020204" pitchFamily="2" charset="0"/>
              </a:rPr>
              <a:t>A liberdade de expressão, de informação, de comunicação e de opinião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7A7A7A"/>
                </a:solidFill>
                <a:effectLst/>
                <a:latin typeface="Roboto" panose="020B0604020202020204" pitchFamily="2" charset="0"/>
              </a:rPr>
              <a:t>A inviolabilidade da intimidade, da honra e da imagem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7A7A7A"/>
                </a:solidFill>
                <a:effectLst/>
                <a:latin typeface="Roboto" panose="020B0604020202020204" pitchFamily="2" charset="0"/>
              </a:rPr>
              <a:t>O desenvolvimento econômico e tecnológico e a inovação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7A7A7A"/>
                </a:solidFill>
                <a:effectLst/>
                <a:latin typeface="Roboto" panose="020B0604020202020204" pitchFamily="2" charset="0"/>
              </a:rPr>
              <a:t>A livre iniciativa, a livre concorrência e a defesa do consumidor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7A7A7A"/>
                </a:solidFill>
                <a:effectLst/>
                <a:latin typeface="Roboto" panose="020B0604020202020204" pitchFamily="2" charset="0"/>
              </a:rPr>
              <a:t>Os direitos humanos, o livre desenvolvimento da personalidade, a dignidade e o exercício da cidadania pelas pessoas naturais.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0E624A-3A7D-47F6-8B01-1B6E4253D056}"/>
              </a:ext>
            </a:extLst>
          </p:cNvPr>
          <p:cNvSpPr txBox="1"/>
          <p:nvPr/>
        </p:nvSpPr>
        <p:spPr>
          <a:xfrm>
            <a:off x="531362" y="6019910"/>
            <a:ext cx="725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</a:t>
            </a:r>
          </a:p>
          <a:p>
            <a:r>
              <a:rPr lang="pt-BR" dirty="0">
                <a:solidFill>
                  <a:schemeClr val="accent4"/>
                </a:solidFill>
              </a:rPr>
              <a:t>https://blog.introduce.com.br/os-7-fundamentos-da-lgpd/</a:t>
            </a:r>
          </a:p>
        </p:txBody>
      </p:sp>
    </p:spTree>
    <p:extLst>
      <p:ext uri="{BB962C8B-B14F-4D97-AF65-F5344CB8AC3E}">
        <p14:creationId xmlns:p14="http://schemas.microsoft.com/office/powerpoint/2010/main" val="6354243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426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Roboto</vt:lpstr>
      <vt:lpstr>Sora</vt:lpstr>
      <vt:lpstr>Trebuchet MS</vt:lpstr>
      <vt:lpstr>Wingdings</vt:lpstr>
      <vt:lpstr>Wingdings 3</vt:lpstr>
      <vt:lpstr>Facetado</vt:lpstr>
      <vt:lpstr>Princípios e Fundamentos da LGPD</vt:lpstr>
      <vt:lpstr>princípios</vt:lpstr>
      <vt:lpstr>fundamentos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e Fundamentos da LGPD</dc:title>
  <dc:creator>WESLLEN DHENMYZ BRITO FERREIRA</dc:creator>
  <cp:lastModifiedBy>WESLLEN DHENMYZ BRITO FERREIRA</cp:lastModifiedBy>
  <cp:revision>2</cp:revision>
  <dcterms:created xsi:type="dcterms:W3CDTF">2024-04-11T13:37:52Z</dcterms:created>
  <dcterms:modified xsi:type="dcterms:W3CDTF">2024-04-11T13:47:48Z</dcterms:modified>
</cp:coreProperties>
</file>