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len" userId="3bae813f-7e9e-4055-a58a-cf1bbba2cf46" providerId="ADAL" clId="{800BA822-3A85-4878-855B-5C7CC1528A73}"/>
    <pc:docChg chg="custSel addSld delSld modSld sldOrd">
      <pc:chgData name="Wesllen" userId="3bae813f-7e9e-4055-a58a-cf1bbba2cf46" providerId="ADAL" clId="{800BA822-3A85-4878-855B-5C7CC1528A73}" dt="2024-04-11T14:20:51.341" v="166" actId="14100"/>
      <pc:docMkLst>
        <pc:docMk/>
      </pc:docMkLst>
      <pc:sldChg chg="modSp mod">
        <pc:chgData name="Wesllen" userId="3bae813f-7e9e-4055-a58a-cf1bbba2cf46" providerId="ADAL" clId="{800BA822-3A85-4878-855B-5C7CC1528A73}" dt="2024-04-11T14:20:51.341" v="166" actId="14100"/>
        <pc:sldMkLst>
          <pc:docMk/>
          <pc:sldMk cId="345263122" sldId="257"/>
        </pc:sldMkLst>
        <pc:spChg chg="mod">
          <ac:chgData name="Wesllen" userId="3bae813f-7e9e-4055-a58a-cf1bbba2cf46" providerId="ADAL" clId="{800BA822-3A85-4878-855B-5C7CC1528A73}" dt="2024-04-11T14:20:51.341" v="166" actId="14100"/>
          <ac:spMkLst>
            <pc:docMk/>
            <pc:sldMk cId="345263122" sldId="257"/>
            <ac:spMk id="4" creationId="{0A7E8A65-1398-4182-BC39-9695719BE5BF}"/>
          </ac:spMkLst>
        </pc:spChg>
        <pc:spChg chg="mod">
          <ac:chgData name="Wesllen" userId="3bae813f-7e9e-4055-a58a-cf1bbba2cf46" providerId="ADAL" clId="{800BA822-3A85-4878-855B-5C7CC1528A73}" dt="2024-04-11T14:20:44.287" v="164" actId="1076"/>
          <ac:spMkLst>
            <pc:docMk/>
            <pc:sldMk cId="345263122" sldId="257"/>
            <ac:spMk id="5" creationId="{59B4E308-13FA-4EF1-BC21-4C8F5657E0E6}"/>
          </ac:spMkLst>
        </pc:spChg>
      </pc:sldChg>
      <pc:sldChg chg="addSp delSp modSp new mod ord">
        <pc:chgData name="Wesllen" userId="3bae813f-7e9e-4055-a58a-cf1bbba2cf46" providerId="ADAL" clId="{800BA822-3A85-4878-855B-5C7CC1528A73}" dt="2024-04-11T14:15:00.613" v="55" actId="113"/>
        <pc:sldMkLst>
          <pc:docMk/>
          <pc:sldMk cId="2972909961" sldId="259"/>
        </pc:sldMkLst>
        <pc:spChg chg="mod">
          <ac:chgData name="Wesllen" userId="3bae813f-7e9e-4055-a58a-cf1bbba2cf46" providerId="ADAL" clId="{800BA822-3A85-4878-855B-5C7CC1528A73}" dt="2024-04-11T14:12:38.968" v="27" actId="14100"/>
          <ac:spMkLst>
            <pc:docMk/>
            <pc:sldMk cId="2972909961" sldId="259"/>
            <ac:spMk id="2" creationId="{75A20D56-5204-4957-8A0E-603F59383820}"/>
          </ac:spMkLst>
        </pc:spChg>
        <pc:spChg chg="del mod">
          <ac:chgData name="Wesllen" userId="3bae813f-7e9e-4055-a58a-cf1bbba2cf46" providerId="ADAL" clId="{800BA822-3A85-4878-855B-5C7CC1528A73}" dt="2024-04-11T14:12:59.105" v="30"/>
          <ac:spMkLst>
            <pc:docMk/>
            <pc:sldMk cId="2972909961" sldId="259"/>
            <ac:spMk id="3" creationId="{4235F355-60F6-494B-AE70-4C0433F0FC21}"/>
          </ac:spMkLst>
        </pc:spChg>
        <pc:spChg chg="add mod">
          <ac:chgData name="Wesllen" userId="3bae813f-7e9e-4055-a58a-cf1bbba2cf46" providerId="ADAL" clId="{800BA822-3A85-4878-855B-5C7CC1528A73}" dt="2024-04-11T14:14:24.574" v="42" actId="113"/>
          <ac:spMkLst>
            <pc:docMk/>
            <pc:sldMk cId="2972909961" sldId="259"/>
            <ac:spMk id="4" creationId="{3BA47E22-6E9A-4F3A-8BA9-6EF3D1CFC2B7}"/>
          </ac:spMkLst>
        </pc:spChg>
        <pc:spChg chg="add mod">
          <ac:chgData name="Wesllen" userId="3bae813f-7e9e-4055-a58a-cf1bbba2cf46" providerId="ADAL" clId="{800BA822-3A85-4878-855B-5C7CC1528A73}" dt="2024-04-11T14:15:00.613" v="55" actId="113"/>
          <ac:spMkLst>
            <pc:docMk/>
            <pc:sldMk cId="2972909961" sldId="259"/>
            <ac:spMk id="5" creationId="{6B5261D7-D8BD-4F17-8496-418856228E79}"/>
          </ac:spMkLst>
        </pc:spChg>
      </pc:sldChg>
      <pc:sldChg chg="addSp modSp new mod">
        <pc:chgData name="Wesllen" userId="3bae813f-7e9e-4055-a58a-cf1bbba2cf46" providerId="ADAL" clId="{800BA822-3A85-4878-855B-5C7CC1528A73}" dt="2024-04-11T14:20:26.827" v="163" actId="20577"/>
        <pc:sldMkLst>
          <pc:docMk/>
          <pc:sldMk cId="999168337" sldId="260"/>
        </pc:sldMkLst>
        <pc:spChg chg="mod">
          <ac:chgData name="Wesllen" userId="3bae813f-7e9e-4055-a58a-cf1bbba2cf46" providerId="ADAL" clId="{800BA822-3A85-4878-855B-5C7CC1528A73}" dt="2024-04-11T14:17:36.918" v="131" actId="1076"/>
          <ac:spMkLst>
            <pc:docMk/>
            <pc:sldMk cId="999168337" sldId="260"/>
            <ac:spMk id="2" creationId="{CDBBE874-6965-4B0C-BF59-3A43FA0556E0}"/>
          </ac:spMkLst>
        </pc:spChg>
        <pc:spChg chg="mod">
          <ac:chgData name="Wesllen" userId="3bae813f-7e9e-4055-a58a-cf1bbba2cf46" providerId="ADAL" clId="{800BA822-3A85-4878-855B-5C7CC1528A73}" dt="2024-04-11T14:20:26.827" v="163" actId="20577"/>
          <ac:spMkLst>
            <pc:docMk/>
            <pc:sldMk cId="999168337" sldId="260"/>
            <ac:spMk id="3" creationId="{860CC411-EF3F-44D7-93C5-A2F480781C67}"/>
          </ac:spMkLst>
        </pc:spChg>
        <pc:spChg chg="add mod">
          <ac:chgData name="Wesllen" userId="3bae813f-7e9e-4055-a58a-cf1bbba2cf46" providerId="ADAL" clId="{800BA822-3A85-4878-855B-5C7CC1528A73}" dt="2024-04-11T14:18:46.922" v="147" actId="5793"/>
          <ac:spMkLst>
            <pc:docMk/>
            <pc:sldMk cId="999168337" sldId="260"/>
            <ac:spMk id="4" creationId="{B56137E6-B47B-4016-A475-24A2E73B1163}"/>
          </ac:spMkLst>
        </pc:spChg>
      </pc:sldChg>
      <pc:sldChg chg="addSp delSp modSp new del mod">
        <pc:chgData name="Wesllen" userId="3bae813f-7e9e-4055-a58a-cf1bbba2cf46" providerId="ADAL" clId="{800BA822-3A85-4878-855B-5C7CC1528A73}" dt="2024-04-11T14:16:29.875" v="84" actId="2696"/>
        <pc:sldMkLst>
          <pc:docMk/>
          <pc:sldMk cId="3881413610" sldId="260"/>
        </pc:sldMkLst>
        <pc:spChg chg="add del mod">
          <ac:chgData name="Wesllen" userId="3bae813f-7e9e-4055-a58a-cf1bbba2cf46" providerId="ADAL" clId="{800BA822-3A85-4878-855B-5C7CC1528A73}" dt="2024-04-11T14:16:08.730" v="75" actId="21"/>
          <ac:spMkLst>
            <pc:docMk/>
            <pc:sldMk cId="3881413610" sldId="260"/>
            <ac:spMk id="2" creationId="{956C80D0-F48D-44B0-80F5-C1F1C2F766CD}"/>
          </ac:spMkLst>
        </pc:spChg>
        <pc:spChg chg="add del mod">
          <ac:chgData name="Wesllen" userId="3bae813f-7e9e-4055-a58a-cf1bbba2cf46" providerId="ADAL" clId="{800BA822-3A85-4878-855B-5C7CC1528A73}" dt="2024-04-11T14:15:26.938" v="62"/>
          <ac:spMkLst>
            <pc:docMk/>
            <pc:sldMk cId="3881413610" sldId="260"/>
            <ac:spMk id="4" creationId="{CA6EB68F-370D-4230-A013-5012247E0F27}"/>
          </ac:spMkLst>
        </pc:spChg>
        <pc:spChg chg="add del mod">
          <ac:chgData name="Wesllen" userId="3bae813f-7e9e-4055-a58a-cf1bbba2cf46" providerId="ADAL" clId="{800BA822-3A85-4878-855B-5C7CC1528A73}" dt="2024-04-11T14:16:11.465" v="76"/>
          <ac:spMkLst>
            <pc:docMk/>
            <pc:sldMk cId="3881413610" sldId="260"/>
            <ac:spMk id="6" creationId="{6FEECB74-3F5A-4975-B3C7-C2095B90C2B1}"/>
          </ac:spMkLst>
        </pc:spChg>
        <pc:spChg chg="add mod">
          <ac:chgData name="Wesllen" userId="3bae813f-7e9e-4055-a58a-cf1bbba2cf46" providerId="ADAL" clId="{800BA822-3A85-4878-855B-5C7CC1528A73}" dt="2024-04-11T14:16:14.876" v="77" actId="1076"/>
          <ac:spMkLst>
            <pc:docMk/>
            <pc:sldMk cId="3881413610" sldId="260"/>
            <ac:spMk id="7" creationId="{112CA653-D0DF-48F7-9D51-72A46016A3DE}"/>
          </ac:spMkLst>
        </pc:spChg>
        <pc:spChg chg="add del mod">
          <ac:chgData name="Wesllen" userId="3bae813f-7e9e-4055-a58a-cf1bbba2cf46" providerId="ADAL" clId="{800BA822-3A85-4878-855B-5C7CC1528A73}" dt="2024-04-11T14:16:27.922" v="83"/>
          <ac:spMkLst>
            <pc:docMk/>
            <pc:sldMk cId="3881413610" sldId="260"/>
            <ac:spMk id="8" creationId="{4A09207E-2D22-41DD-8BC7-9E18DD59C536}"/>
          </ac:spMkLst>
        </pc:spChg>
        <pc:spChg chg="add mod">
          <ac:chgData name="Wesllen" userId="3bae813f-7e9e-4055-a58a-cf1bbba2cf46" providerId="ADAL" clId="{800BA822-3A85-4878-855B-5C7CC1528A73}" dt="2024-04-11T14:16:24.145" v="81" actId="20577"/>
          <ac:spMkLst>
            <pc:docMk/>
            <pc:sldMk cId="3881413610" sldId="260"/>
            <ac:spMk id="9" creationId="{9E4658CB-ACB5-4700-BFFD-9DA11509D388}"/>
          </ac:spMkLst>
        </pc:spChg>
      </pc:sldChg>
      <pc:sldChg chg="addSp delSp modSp new del mod">
        <pc:chgData name="Wesllen" userId="3bae813f-7e9e-4055-a58a-cf1bbba2cf46" providerId="ADAL" clId="{800BA822-3A85-4878-855B-5C7CC1528A73}" dt="2024-04-11T14:16:56.084" v="93" actId="2696"/>
        <pc:sldMkLst>
          <pc:docMk/>
          <pc:sldMk cId="3893333510" sldId="260"/>
        </pc:sldMkLst>
        <pc:spChg chg="del mod">
          <ac:chgData name="Wesllen" userId="3bae813f-7e9e-4055-a58a-cf1bbba2cf46" providerId="ADAL" clId="{800BA822-3A85-4878-855B-5C7CC1528A73}" dt="2024-04-11T14:16:48.098" v="92"/>
          <ac:spMkLst>
            <pc:docMk/>
            <pc:sldMk cId="3893333510" sldId="260"/>
            <ac:spMk id="2" creationId="{DD15A587-CE07-4EDE-962D-CF1D96CF4573}"/>
          </ac:spMkLst>
        </pc:spChg>
        <pc:spChg chg="add mod">
          <ac:chgData name="Wesllen" userId="3bae813f-7e9e-4055-a58a-cf1bbba2cf46" providerId="ADAL" clId="{800BA822-3A85-4878-855B-5C7CC1528A73}" dt="2024-04-11T14:16:48.098" v="92"/>
          <ac:spMkLst>
            <pc:docMk/>
            <pc:sldMk cId="3893333510" sldId="260"/>
            <ac:spMk id="4" creationId="{F9D6E591-3BF1-4AC9-B15A-DC79C59253B0}"/>
          </ac:spMkLst>
        </pc:spChg>
      </pc:sldChg>
      <pc:sldChg chg="delSp modSp new mod">
        <pc:chgData name="Wesllen" userId="3bae813f-7e9e-4055-a58a-cf1bbba2cf46" providerId="ADAL" clId="{800BA822-3A85-4878-855B-5C7CC1528A73}" dt="2024-04-11T14:19:14.547" v="154" actId="255"/>
        <pc:sldMkLst>
          <pc:docMk/>
          <pc:sldMk cId="3481602852" sldId="261"/>
        </pc:sldMkLst>
        <pc:spChg chg="mod">
          <ac:chgData name="Wesllen" userId="3bae813f-7e9e-4055-a58a-cf1bbba2cf46" providerId="ADAL" clId="{800BA822-3A85-4878-855B-5C7CC1528A73}" dt="2024-04-11T14:19:14.547" v="154" actId="255"/>
          <ac:spMkLst>
            <pc:docMk/>
            <pc:sldMk cId="3481602852" sldId="261"/>
            <ac:spMk id="2" creationId="{FF9B767B-FC9E-445E-B987-688F989A1429}"/>
          </ac:spMkLst>
        </pc:spChg>
        <pc:spChg chg="del">
          <ac:chgData name="Wesllen" userId="3bae813f-7e9e-4055-a58a-cf1bbba2cf46" providerId="ADAL" clId="{800BA822-3A85-4878-855B-5C7CC1528A73}" dt="2024-04-11T14:19:02.557" v="149" actId="21"/>
          <ac:spMkLst>
            <pc:docMk/>
            <pc:sldMk cId="3481602852" sldId="261"/>
            <ac:spMk id="3" creationId="{23C50A19-C431-4815-84DD-F6C0F34EA0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17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5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82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80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914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2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35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56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38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6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2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3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22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60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02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A5FA-A124-4B3B-8793-3AF586641A34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8A84BE-7CB3-41F5-ADAD-EA77391D9B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A621D-CEC1-425F-B2F0-F008896E8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982134"/>
            <a:ext cx="7766936" cy="1646302"/>
          </a:xfrm>
        </p:spPr>
        <p:txBody>
          <a:bodyPr/>
          <a:lstStyle/>
          <a:p>
            <a:r>
              <a:rPr lang="pt-BR" dirty="0"/>
              <a:t>Princípios e Fundamentos da LGPD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D5C204-CB32-4A00-81C7-5DF9225543E4}"/>
              </a:ext>
            </a:extLst>
          </p:cNvPr>
          <p:cNvSpPr txBox="1"/>
          <p:nvPr/>
        </p:nvSpPr>
        <p:spPr>
          <a:xfrm>
            <a:off x="1761067" y="3496733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Wesllen</a:t>
            </a:r>
            <a:r>
              <a:rPr lang="pt-BR" dirty="0"/>
              <a:t> </a:t>
            </a:r>
            <a:r>
              <a:rPr lang="pt-BR" dirty="0" err="1"/>
              <a:t>Dhenmyz</a:t>
            </a:r>
            <a:r>
              <a:rPr lang="pt-BR" dirty="0"/>
              <a:t> Brito Ferreira</a:t>
            </a:r>
          </a:p>
          <a:p>
            <a:r>
              <a:rPr lang="pt-BR" dirty="0"/>
              <a:t>David Gomes</a:t>
            </a:r>
          </a:p>
          <a:p>
            <a:r>
              <a:rPr lang="pt-BR" dirty="0"/>
              <a:t>Gerson Soares</a:t>
            </a:r>
          </a:p>
        </p:txBody>
      </p:sp>
    </p:spTree>
    <p:extLst>
      <p:ext uri="{BB962C8B-B14F-4D97-AF65-F5344CB8AC3E}">
        <p14:creationId xmlns:p14="http://schemas.microsoft.com/office/powerpoint/2010/main" val="226206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9B59B-6E32-4719-884C-BD4CA4BD3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3" y="321734"/>
            <a:ext cx="3183467" cy="838199"/>
          </a:xfrm>
        </p:spPr>
        <p:txBody>
          <a:bodyPr/>
          <a:lstStyle/>
          <a:p>
            <a:r>
              <a:rPr lang="pt-BR" dirty="0"/>
              <a:t>princípios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7E8A65-1398-4182-BC39-9695719BE5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9667" y="1134230"/>
            <a:ext cx="8669866" cy="46569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Finalidade: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Os dados pessoais devem ser coletados para propósitos específicos e legítimos, e não podem ser tratados de maneira incompatível com esses propósitos.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Adequação: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 coleta e o tratamento de dados devem ser relevantes e limitados ao que é necessário para atingir os objetivos previamente estabelecidos.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Necessidade: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 coleta de dados deve ser estritamente necessária para atingir a finalidade desejada, evitando a coleta excessiva e desnecessária.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Livre Acesso: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Os titulares dos dados têm o direito de acessar suas informações pessoais e obter informações claras sobre como esses dados estão sendo tratados.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Qualidade dos Dados: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As informações pessoais devem ser precisas, atualizadas e completas, de forma a garantir a qualidade dos dados processados.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Transparência: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As empresas devem fornecer informações claras e transparentes aos titulares dos dados sobre como seus dados estão sendo tratados.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Segurança: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Medidas de segurança técnicas e organizacionais devem ser implementadas para proteger os dados pessoais contra acessos não autorizados, vazamentos e incidentes.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Prevenção: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Ações preventivas devem ser adotadas para evitar violações de dados e garantir a proteção efetiva das informações pessoais.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Não Discriminação: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Os dados pessoais não podem ser usados para discriminar ou prejudicar os titulares de qualquer forma.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Responsabilização e Prestação de Contas:</a:t>
            </a: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Sor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Sora"/>
              </a:rPr>
              <a:t>As empresas são responsáveis por demonstrar conformidade com a LGPD e prestar contas pela proteção adequada dos dados pessoais.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B4E308-13FA-4EF1-BC21-4C8F5657E0E6}"/>
              </a:ext>
            </a:extLst>
          </p:cNvPr>
          <p:cNvSpPr txBox="1"/>
          <p:nvPr/>
        </p:nvSpPr>
        <p:spPr>
          <a:xfrm>
            <a:off x="791499" y="6351600"/>
            <a:ext cx="943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 https://octo.legal/blog/lgpd/</a:t>
            </a:r>
          </a:p>
        </p:txBody>
      </p:sp>
    </p:spTree>
    <p:extLst>
      <p:ext uri="{BB962C8B-B14F-4D97-AF65-F5344CB8AC3E}">
        <p14:creationId xmlns:p14="http://schemas.microsoft.com/office/powerpoint/2010/main" val="34526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21E9-730F-46CD-91C0-2748FAD8E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355604"/>
            <a:ext cx="3854528" cy="821263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fundamentos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BF8AF-BD2D-4F5E-8525-1529758DE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o que eles visam garantir?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deixar claro o seu escopo, ou seja, deve ser possível determinar os critérios a serem utilizados na sua interpretação.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0" i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Desta forma qualquer dúvida ou ambiguidade serão interpretadas dentro do que o legislador pretendia quando criou a Lei.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58E2B0-6C3C-4A10-ADBC-1587F76B6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000" y="1176867"/>
            <a:ext cx="4277862" cy="4184651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Os 7 fundamentos da LGPD constam no art. 2º, da Lei 13.709/2018, estabelecendo as diretrizes da proteção de dados pessoais, sendo eles: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O respeito à privacidade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A autodeterminação informativa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A liberdade de expressão, de informação, de comunicação e de opinião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A inviolabilidade da intimidade, da honra e da imagem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O desenvolvimento econômico e tecnológico e a inovação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A livre iniciativa, a livre concorrência e a defesa do consumidor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7A7A7A"/>
                </a:solidFill>
                <a:effectLst/>
                <a:latin typeface="Roboto" panose="020B0604020202020204" pitchFamily="2" charset="0"/>
              </a:rPr>
              <a:t>Os direitos humanos, o livre desenvolvimento da personalidade, a dignidade e o exercício da cidadania pelas pessoas naturais.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0E624A-3A7D-47F6-8B01-1B6E4253D056}"/>
              </a:ext>
            </a:extLst>
          </p:cNvPr>
          <p:cNvSpPr txBox="1"/>
          <p:nvPr/>
        </p:nvSpPr>
        <p:spPr>
          <a:xfrm>
            <a:off x="531362" y="6019910"/>
            <a:ext cx="725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</a:t>
            </a:r>
          </a:p>
          <a:p>
            <a:r>
              <a:rPr lang="pt-BR" dirty="0">
                <a:solidFill>
                  <a:schemeClr val="accent4"/>
                </a:solidFill>
              </a:rPr>
              <a:t>https://blog.introduce.com.br/os-7-fundamentos-da-lgpd/</a:t>
            </a:r>
          </a:p>
        </p:txBody>
      </p:sp>
    </p:spTree>
    <p:extLst>
      <p:ext uri="{BB962C8B-B14F-4D97-AF65-F5344CB8AC3E}">
        <p14:creationId xmlns:p14="http://schemas.microsoft.com/office/powerpoint/2010/main" val="63542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20D56-5204-4957-8A0E-603F59383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467" y="63966"/>
            <a:ext cx="4588933" cy="1096899"/>
          </a:xfrm>
        </p:spPr>
        <p:txBody>
          <a:bodyPr/>
          <a:lstStyle/>
          <a:p>
            <a:r>
              <a:rPr lang="pt-BR" dirty="0"/>
              <a:t>aplicabilidade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A47E22-6E9A-4F3A-8BA9-6EF3D1CFC2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97467" y="1390261"/>
            <a:ext cx="7471044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A LGPD se aplica a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todas as pessoas físicas ou jurídicas que realizam o tratamento de dados pessoais em território nacional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. Isso inclui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empresas, órgãos governamentais, profissionais liberais e até mesmo pessoas físicas que realizam atividades comerciais e coletam informações de terceiros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Roboto" panose="02000000000000000000" pitchFamily="2" charset="0"/>
            </a:endParaRPr>
          </a:p>
          <a:p>
            <a:pPr lvl="0" algn="ctr" defTabSz="914400">
              <a:buClrTx/>
              <a:buSzTx/>
            </a:pPr>
            <a:r>
              <a:rPr lang="pt-BR" dirty="0">
                <a:solidFill>
                  <a:schemeClr val="accent5"/>
                </a:solidFill>
              </a:rPr>
              <a:t>É importante ressaltar que a </a:t>
            </a:r>
            <a:r>
              <a:rPr lang="pt-BR" b="1" dirty="0">
                <a:solidFill>
                  <a:schemeClr val="accent5"/>
                </a:solidFill>
              </a:rPr>
              <a:t>LGPD não faz distinção entre setores ou segmentos.</a:t>
            </a:r>
            <a:r>
              <a:rPr lang="pt-BR" dirty="0">
                <a:solidFill>
                  <a:schemeClr val="accent5"/>
                </a:solidFill>
              </a:rPr>
              <a:t> Ela se aplica a todas as áreas de atuação, desde </a:t>
            </a:r>
            <a:r>
              <a:rPr lang="pt-BR" b="1" dirty="0">
                <a:solidFill>
                  <a:schemeClr val="accent5"/>
                </a:solidFill>
              </a:rPr>
              <a:t>empresas do ramo tecnológico até pequenos comércios locais. Portanto, independentemente do tamanho ou do segmento de sua empresa, se você lida com dados pessoais, deverá seguir as disposições da LGPD.</a:t>
            </a:r>
            <a:endParaRPr kumimoji="0" lang="pt-BR" altLang="pt-BR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51565E"/>
                </a:solidFill>
                <a:effectLst/>
                <a:latin typeface="inherit"/>
              </a:rPr>
            </a:b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5261D7-D8BD-4F17-8496-418856228E79}"/>
              </a:ext>
            </a:extLst>
          </p:cNvPr>
          <p:cNvSpPr txBox="1"/>
          <p:nvPr/>
        </p:nvSpPr>
        <p:spPr>
          <a:xfrm>
            <a:off x="1549400" y="5467739"/>
            <a:ext cx="71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</a:t>
            </a:r>
          </a:p>
          <a:p>
            <a:r>
              <a:rPr lang="pt-BR" b="1" dirty="0">
                <a:solidFill>
                  <a:schemeClr val="accent5"/>
                </a:solidFill>
              </a:rPr>
              <a:t>https://reyabogado.com/brasil/quem-pode-aplicar-a-lgpd/</a:t>
            </a:r>
          </a:p>
        </p:txBody>
      </p:sp>
    </p:spTree>
    <p:extLst>
      <p:ext uri="{BB962C8B-B14F-4D97-AF65-F5344CB8AC3E}">
        <p14:creationId xmlns:p14="http://schemas.microsoft.com/office/powerpoint/2010/main" val="297290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BE874-6965-4B0C-BF59-3A43FA055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667" y="245534"/>
            <a:ext cx="7766936" cy="1646302"/>
          </a:xfrm>
        </p:spPr>
        <p:txBody>
          <a:bodyPr/>
          <a:lstStyle/>
          <a:p>
            <a:pPr algn="ctr"/>
            <a:r>
              <a:rPr lang="pt-BR" dirty="0"/>
              <a:t>Exceções para a LGPD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CC411-EF3F-44D7-93C5-A2F480781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1" y="2145833"/>
            <a:ext cx="8280399" cy="27479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1. Dados pessoais não identificáveis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2. Uso pessoal ou doméstico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3. Dados tratados para fins exclusivamente jornalísticos, artísticos ou acadêmicos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4. Tratamento de dados realizado por pessoa natural para fins exclusivamente particulares e não econômicos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5. Órgãos de segurança pública e defesa nacional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6137E6-B47B-4016-A475-24A2E73B1163}"/>
              </a:ext>
            </a:extLst>
          </p:cNvPr>
          <p:cNvSpPr txBox="1"/>
          <p:nvPr/>
        </p:nvSpPr>
        <p:spPr>
          <a:xfrm>
            <a:off x="787400" y="5393267"/>
            <a:ext cx="820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</a:t>
            </a:r>
          </a:p>
          <a:p>
            <a:r>
              <a:rPr lang="pt-BR" dirty="0"/>
              <a:t>https://reyabogado.com/brasil/onde-nao-se-aplica-o-lgpd/</a:t>
            </a:r>
          </a:p>
        </p:txBody>
      </p:sp>
    </p:spTree>
    <p:extLst>
      <p:ext uri="{BB962C8B-B14F-4D97-AF65-F5344CB8AC3E}">
        <p14:creationId xmlns:p14="http://schemas.microsoft.com/office/powerpoint/2010/main" val="99916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B767B-FC9E-445E-B987-688F989A1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96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481602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612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inherit</vt:lpstr>
      <vt:lpstr>Roboto</vt:lpstr>
      <vt:lpstr>Sora</vt:lpstr>
      <vt:lpstr>Trebuchet MS</vt:lpstr>
      <vt:lpstr>Wingdings</vt:lpstr>
      <vt:lpstr>Wingdings 3</vt:lpstr>
      <vt:lpstr>Facetado</vt:lpstr>
      <vt:lpstr>Princípios e Fundamentos da LGPD</vt:lpstr>
      <vt:lpstr>princípios</vt:lpstr>
      <vt:lpstr>fundamentos</vt:lpstr>
      <vt:lpstr>aplicabilidade</vt:lpstr>
      <vt:lpstr>Exceções para a LGPD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e Fundamentos da LGPD</dc:title>
  <dc:creator>WESLLEN DHENMYZ BRITO FERREIRA</dc:creator>
  <cp:lastModifiedBy>WESLLEN DHENMYZ BRITO FERREIRA</cp:lastModifiedBy>
  <cp:revision>2</cp:revision>
  <dcterms:created xsi:type="dcterms:W3CDTF">2024-04-11T13:37:52Z</dcterms:created>
  <dcterms:modified xsi:type="dcterms:W3CDTF">2024-04-11T14:20:54Z</dcterms:modified>
</cp:coreProperties>
</file>