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6A7B3B-EC07-46C2-B13A-CBE46B583AE2}" type="doc">
      <dgm:prSet loTypeId="urn:microsoft.com/office/officeart/2005/8/layout/hProcess4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7BEA371-35DA-40BC-93C3-CC038B045A94}">
      <dgm:prSet phldrT="[Text]"/>
      <dgm:spPr/>
      <dgm:t>
        <a:bodyPr/>
        <a:lstStyle/>
        <a:p>
          <a:r>
            <a:rPr lang="en-US" dirty="0" smtClean="0"/>
            <a:t>DC Motor</a:t>
          </a:r>
          <a:endParaRPr lang="en-US" dirty="0"/>
        </a:p>
      </dgm:t>
    </dgm:pt>
    <dgm:pt modelId="{B61000B2-B604-4E92-AD73-68F1198C3EBB}" type="parTrans" cxnId="{89E461C3-E107-4AC9-8AB1-430AA5DCB36A}">
      <dgm:prSet/>
      <dgm:spPr/>
      <dgm:t>
        <a:bodyPr/>
        <a:lstStyle/>
        <a:p>
          <a:endParaRPr lang="en-US"/>
        </a:p>
      </dgm:t>
    </dgm:pt>
    <dgm:pt modelId="{7DEB140C-551D-4330-8B30-D47C2F48C671}" type="sibTrans" cxnId="{89E461C3-E107-4AC9-8AB1-430AA5DCB36A}">
      <dgm:prSet/>
      <dgm:spPr/>
      <dgm:t>
        <a:bodyPr/>
        <a:lstStyle/>
        <a:p>
          <a:endParaRPr lang="en-US"/>
        </a:p>
      </dgm:t>
    </dgm:pt>
    <dgm:pt modelId="{02570494-FCBE-4AD9-8ACC-A79B34FDBD12}">
      <dgm:prSet phldrT="[Text]"/>
      <dgm:spPr/>
      <dgm:t>
        <a:bodyPr/>
        <a:lstStyle/>
        <a:p>
          <a:r>
            <a:rPr lang="en-US" dirty="0" smtClean="0"/>
            <a:t>H-bridge</a:t>
          </a:r>
          <a:endParaRPr lang="en-US" dirty="0"/>
        </a:p>
      </dgm:t>
    </dgm:pt>
    <dgm:pt modelId="{3ECCC6D3-13F0-40BD-9460-E4EA252EBC7C}" type="parTrans" cxnId="{D5F460AB-6124-433C-90FE-FADA7067E142}">
      <dgm:prSet/>
      <dgm:spPr/>
      <dgm:t>
        <a:bodyPr/>
        <a:lstStyle/>
        <a:p>
          <a:endParaRPr lang="en-US"/>
        </a:p>
      </dgm:t>
    </dgm:pt>
    <dgm:pt modelId="{78F40886-A0DB-423C-A9BD-718D2F6AACF0}" type="sibTrans" cxnId="{D5F460AB-6124-433C-90FE-FADA7067E142}">
      <dgm:prSet/>
      <dgm:spPr/>
      <dgm:t>
        <a:bodyPr/>
        <a:lstStyle/>
        <a:p>
          <a:endParaRPr lang="en-US"/>
        </a:p>
      </dgm:t>
    </dgm:pt>
    <dgm:pt modelId="{F91BC36E-74BD-4CDC-8584-9507E4E0B022}">
      <dgm:prSet phldrT="[Text]"/>
      <dgm:spPr/>
      <dgm:t>
        <a:bodyPr/>
        <a:lstStyle/>
        <a:p>
          <a:r>
            <a:rPr lang="en-US" dirty="0" smtClean="0"/>
            <a:t>Controls the speed of DC motor using PWM</a:t>
          </a:r>
          <a:endParaRPr lang="en-US" dirty="0"/>
        </a:p>
      </dgm:t>
    </dgm:pt>
    <dgm:pt modelId="{41784AB8-5C2E-40A6-AD62-C85F58F8864A}" type="parTrans" cxnId="{3683DD09-E73F-43C9-8821-4579EB856C91}">
      <dgm:prSet/>
      <dgm:spPr/>
      <dgm:t>
        <a:bodyPr/>
        <a:lstStyle/>
        <a:p>
          <a:endParaRPr lang="en-US"/>
        </a:p>
      </dgm:t>
    </dgm:pt>
    <dgm:pt modelId="{6435A991-97B8-4FF4-8059-3A2E614142D5}" type="sibTrans" cxnId="{3683DD09-E73F-43C9-8821-4579EB856C91}">
      <dgm:prSet/>
      <dgm:spPr/>
      <dgm:t>
        <a:bodyPr/>
        <a:lstStyle/>
        <a:p>
          <a:endParaRPr lang="en-US"/>
        </a:p>
      </dgm:t>
    </dgm:pt>
    <dgm:pt modelId="{7322AA00-E70F-4D11-BBB8-66EB88CF9CD8}">
      <dgm:prSet phldrT="[Text]"/>
      <dgm:spPr/>
      <dgm:t>
        <a:bodyPr/>
        <a:lstStyle/>
        <a:p>
          <a:r>
            <a:rPr lang="en-US" dirty="0" smtClean="0"/>
            <a:t>Additional 9V connected to power the DC motor</a:t>
          </a:r>
          <a:endParaRPr lang="en-US" dirty="0"/>
        </a:p>
      </dgm:t>
    </dgm:pt>
    <dgm:pt modelId="{BB0A4EDB-DDC5-44CD-BF90-8CF042A7418B}" type="parTrans" cxnId="{0977E180-0709-4ADA-8246-735A5B4E5ADF}">
      <dgm:prSet/>
      <dgm:spPr/>
      <dgm:t>
        <a:bodyPr/>
        <a:lstStyle/>
        <a:p>
          <a:endParaRPr lang="en-US"/>
        </a:p>
      </dgm:t>
    </dgm:pt>
    <dgm:pt modelId="{B72ABE9B-3E36-432C-9447-73D7244773AA}" type="sibTrans" cxnId="{0977E180-0709-4ADA-8246-735A5B4E5ADF}">
      <dgm:prSet/>
      <dgm:spPr/>
      <dgm:t>
        <a:bodyPr/>
        <a:lstStyle/>
        <a:p>
          <a:endParaRPr lang="en-US"/>
        </a:p>
      </dgm:t>
    </dgm:pt>
    <dgm:pt modelId="{AB3D7039-D95D-4872-B311-9C778D16A832}">
      <dgm:prSet phldrT="[Text]"/>
      <dgm:spPr/>
      <dgm:t>
        <a:bodyPr/>
        <a:lstStyle/>
        <a:p>
          <a:r>
            <a:rPr lang="en-US" dirty="0" smtClean="0"/>
            <a:t>Arduino UNO</a:t>
          </a:r>
          <a:endParaRPr lang="en-US" dirty="0"/>
        </a:p>
      </dgm:t>
    </dgm:pt>
    <dgm:pt modelId="{3A65A9FF-1315-4E8D-8676-EFC066AF1264}" type="parTrans" cxnId="{5A3128F3-417A-49E7-9778-2341360904FD}">
      <dgm:prSet/>
      <dgm:spPr/>
      <dgm:t>
        <a:bodyPr/>
        <a:lstStyle/>
        <a:p>
          <a:endParaRPr lang="en-US"/>
        </a:p>
      </dgm:t>
    </dgm:pt>
    <dgm:pt modelId="{EBCA6B23-8B54-411D-9BD5-F2946ECCD483}" type="sibTrans" cxnId="{5A3128F3-417A-49E7-9778-2341360904FD}">
      <dgm:prSet/>
      <dgm:spPr/>
      <dgm:t>
        <a:bodyPr/>
        <a:lstStyle/>
        <a:p>
          <a:endParaRPr lang="en-US"/>
        </a:p>
      </dgm:t>
    </dgm:pt>
    <dgm:pt modelId="{F4EDD05D-C6A9-43FA-8794-61E03F753E04}">
      <dgm:prSet phldrT="[Text]"/>
      <dgm:spPr/>
      <dgm:t>
        <a:bodyPr/>
        <a:lstStyle/>
        <a:p>
          <a:r>
            <a:rPr lang="en-US" dirty="0" smtClean="0"/>
            <a:t>Controls and directs signals from various components</a:t>
          </a:r>
          <a:endParaRPr lang="en-US" dirty="0"/>
        </a:p>
      </dgm:t>
    </dgm:pt>
    <dgm:pt modelId="{47DE1256-E2F0-45DC-AE75-8F468A8F329C}" type="parTrans" cxnId="{A1D6BBEA-3C20-4BA1-B6E1-68FFB2DE2753}">
      <dgm:prSet/>
      <dgm:spPr/>
      <dgm:t>
        <a:bodyPr/>
        <a:lstStyle/>
        <a:p>
          <a:endParaRPr lang="en-US"/>
        </a:p>
      </dgm:t>
    </dgm:pt>
    <dgm:pt modelId="{D29B78EC-A0F5-4219-ADC3-449EDAF2D9FF}" type="sibTrans" cxnId="{A1D6BBEA-3C20-4BA1-B6E1-68FFB2DE2753}">
      <dgm:prSet/>
      <dgm:spPr/>
      <dgm:t>
        <a:bodyPr/>
        <a:lstStyle/>
        <a:p>
          <a:endParaRPr lang="en-US"/>
        </a:p>
      </dgm:t>
    </dgm:pt>
    <dgm:pt modelId="{23A3529D-578F-47E0-BEAB-72B9C39D6CB2}">
      <dgm:prSet/>
      <dgm:spPr/>
      <dgm:t>
        <a:bodyPr/>
        <a:lstStyle/>
        <a:p>
          <a:r>
            <a:rPr lang="en-US" dirty="0" smtClean="0"/>
            <a:t>Connected to the bird via gears to enable movement</a:t>
          </a:r>
          <a:endParaRPr lang="en-US" dirty="0"/>
        </a:p>
      </dgm:t>
    </dgm:pt>
    <dgm:pt modelId="{A3D1E037-973B-4BBC-A493-24950DCDA521}" type="parTrans" cxnId="{9D53A48A-6150-4003-8B04-B9CA9F3D0D01}">
      <dgm:prSet/>
      <dgm:spPr/>
      <dgm:t>
        <a:bodyPr/>
        <a:lstStyle/>
        <a:p>
          <a:endParaRPr lang="en-US"/>
        </a:p>
      </dgm:t>
    </dgm:pt>
    <dgm:pt modelId="{BF9092F8-3181-4536-9B0C-A5E2274938EE}" type="sibTrans" cxnId="{9D53A48A-6150-4003-8B04-B9CA9F3D0D01}">
      <dgm:prSet/>
      <dgm:spPr/>
      <dgm:t>
        <a:bodyPr/>
        <a:lstStyle/>
        <a:p>
          <a:endParaRPr lang="en-US"/>
        </a:p>
      </dgm:t>
    </dgm:pt>
    <dgm:pt modelId="{1EEDBDE7-65A1-4334-85D6-8D30DB97E742}">
      <dgm:prSet/>
      <dgm:spPr/>
      <dgm:t>
        <a:bodyPr/>
        <a:lstStyle/>
        <a:p>
          <a:r>
            <a:rPr lang="en-US" dirty="0" smtClean="0"/>
            <a:t>Bird</a:t>
          </a:r>
          <a:endParaRPr lang="en-US" dirty="0"/>
        </a:p>
      </dgm:t>
    </dgm:pt>
    <dgm:pt modelId="{99512E89-E657-4F6E-92FA-315239B6A30D}" type="parTrans" cxnId="{F83687B0-FE62-4772-BF81-E905AC7C662A}">
      <dgm:prSet/>
      <dgm:spPr/>
      <dgm:t>
        <a:bodyPr/>
        <a:lstStyle/>
        <a:p>
          <a:endParaRPr lang="en-US"/>
        </a:p>
      </dgm:t>
    </dgm:pt>
    <dgm:pt modelId="{D5471EE6-4BDB-4AD7-AF89-25EE8428C6A3}" type="sibTrans" cxnId="{F83687B0-FE62-4772-BF81-E905AC7C662A}">
      <dgm:prSet/>
      <dgm:spPr/>
      <dgm:t>
        <a:bodyPr/>
        <a:lstStyle/>
        <a:p>
          <a:endParaRPr lang="en-US"/>
        </a:p>
      </dgm:t>
    </dgm:pt>
    <dgm:pt modelId="{C066AC8D-4993-4F9C-9E03-D6EF968DE104}">
      <dgm:prSet/>
      <dgm:spPr/>
      <dgm:t>
        <a:bodyPr/>
        <a:lstStyle/>
        <a:p>
          <a:r>
            <a:rPr lang="en-US" dirty="0" smtClean="0"/>
            <a:t>Gears</a:t>
          </a:r>
          <a:endParaRPr lang="en-US" dirty="0"/>
        </a:p>
      </dgm:t>
    </dgm:pt>
    <dgm:pt modelId="{1BABA041-B8A2-49B2-B6E6-B058358E202F}" type="parTrans" cxnId="{3CFAB44A-F629-4DC0-AA54-040B8B24C4CC}">
      <dgm:prSet/>
      <dgm:spPr/>
      <dgm:t>
        <a:bodyPr/>
        <a:lstStyle/>
        <a:p>
          <a:endParaRPr lang="en-US"/>
        </a:p>
      </dgm:t>
    </dgm:pt>
    <dgm:pt modelId="{9ECEB5C2-4045-4784-ADFE-454692D6C54F}" type="sibTrans" cxnId="{3CFAB44A-F629-4DC0-AA54-040B8B24C4CC}">
      <dgm:prSet/>
      <dgm:spPr/>
      <dgm:t>
        <a:bodyPr/>
        <a:lstStyle/>
        <a:p>
          <a:endParaRPr lang="en-US"/>
        </a:p>
      </dgm:t>
    </dgm:pt>
    <dgm:pt modelId="{78E12816-0E68-4797-92EA-E0DE21B4F058}">
      <dgm:prSet/>
      <dgm:spPr/>
      <dgm:t>
        <a:bodyPr/>
        <a:lstStyle/>
        <a:p>
          <a:r>
            <a:rPr lang="en-US" dirty="0" smtClean="0"/>
            <a:t>Wings</a:t>
          </a:r>
          <a:endParaRPr lang="en-US" dirty="0"/>
        </a:p>
      </dgm:t>
    </dgm:pt>
    <dgm:pt modelId="{34D77D28-2CCA-4F6A-B4C3-F0740B14E090}" type="parTrans" cxnId="{34600E59-A192-4514-BE6B-3B603C786255}">
      <dgm:prSet/>
      <dgm:spPr/>
      <dgm:t>
        <a:bodyPr/>
        <a:lstStyle/>
        <a:p>
          <a:endParaRPr lang="en-US"/>
        </a:p>
      </dgm:t>
    </dgm:pt>
    <dgm:pt modelId="{F7CD9B33-1DB2-44C2-BC2A-08668F88E37A}" type="sibTrans" cxnId="{34600E59-A192-4514-BE6B-3B603C786255}">
      <dgm:prSet/>
      <dgm:spPr/>
      <dgm:t>
        <a:bodyPr/>
        <a:lstStyle/>
        <a:p>
          <a:endParaRPr lang="en-US"/>
        </a:p>
      </dgm:t>
    </dgm:pt>
    <dgm:pt modelId="{35C3B02E-F746-4CCA-BC8B-45B408D7BBF6}">
      <dgm:prSet/>
      <dgm:spPr/>
      <dgm:t>
        <a:bodyPr/>
        <a:lstStyle/>
        <a:p>
          <a:r>
            <a:rPr lang="en-US" dirty="0" smtClean="0"/>
            <a:t>Links to enable wing movements</a:t>
          </a:r>
          <a:endParaRPr lang="en-US" dirty="0"/>
        </a:p>
      </dgm:t>
    </dgm:pt>
    <dgm:pt modelId="{05008B32-F0F9-488C-878C-D8DE541A5D8D}" type="parTrans" cxnId="{4614F628-EA9C-4D3B-BE46-C0444F055376}">
      <dgm:prSet/>
      <dgm:spPr/>
      <dgm:t>
        <a:bodyPr/>
        <a:lstStyle/>
        <a:p>
          <a:endParaRPr lang="en-US"/>
        </a:p>
      </dgm:t>
    </dgm:pt>
    <dgm:pt modelId="{FB9ACA8F-A10C-4352-A6A5-4D3C607F2FA4}" type="sibTrans" cxnId="{4614F628-EA9C-4D3B-BE46-C0444F055376}">
      <dgm:prSet/>
      <dgm:spPr/>
      <dgm:t>
        <a:bodyPr/>
        <a:lstStyle/>
        <a:p>
          <a:endParaRPr lang="en-US"/>
        </a:p>
      </dgm:t>
    </dgm:pt>
    <dgm:pt modelId="{1DF9CDE2-55A8-4801-8E25-82EC528B9055}" type="pres">
      <dgm:prSet presAssocID="{BB6A7B3B-EC07-46C2-B13A-CBE46B583AE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569043-9864-40B8-BC21-9137908B878E}" type="pres">
      <dgm:prSet presAssocID="{BB6A7B3B-EC07-46C2-B13A-CBE46B583AE2}" presName="tSp" presStyleCnt="0"/>
      <dgm:spPr/>
    </dgm:pt>
    <dgm:pt modelId="{F39D2522-ADEC-4B27-8826-AC8EE0A3F2EA}" type="pres">
      <dgm:prSet presAssocID="{BB6A7B3B-EC07-46C2-B13A-CBE46B583AE2}" presName="bSp" presStyleCnt="0"/>
      <dgm:spPr/>
    </dgm:pt>
    <dgm:pt modelId="{7BC84329-7425-4038-B23A-3CDB9AC2BEF6}" type="pres">
      <dgm:prSet presAssocID="{BB6A7B3B-EC07-46C2-B13A-CBE46B583AE2}" presName="process" presStyleCnt="0"/>
      <dgm:spPr/>
    </dgm:pt>
    <dgm:pt modelId="{454E60BA-9519-4232-8449-B1B03BB226EA}" type="pres">
      <dgm:prSet presAssocID="{1EEDBDE7-65A1-4334-85D6-8D30DB97E742}" presName="composite1" presStyleCnt="0"/>
      <dgm:spPr/>
    </dgm:pt>
    <dgm:pt modelId="{106F1041-43B8-438E-9A2C-C69327D91CAB}" type="pres">
      <dgm:prSet presAssocID="{1EEDBDE7-65A1-4334-85D6-8D30DB97E742}" presName="dummyNode1" presStyleLbl="node1" presStyleIdx="0" presStyleCnt="4"/>
      <dgm:spPr/>
    </dgm:pt>
    <dgm:pt modelId="{22F82FE6-B42E-465E-AE09-8B5F0EC452D7}" type="pres">
      <dgm:prSet presAssocID="{1EEDBDE7-65A1-4334-85D6-8D30DB97E742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74331-BBF9-43DA-BEC7-1BDD4C043E4D}" type="pres">
      <dgm:prSet presAssocID="{1EEDBDE7-65A1-4334-85D6-8D30DB97E742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DAF1C9-CBA8-42CC-B6E5-49F7DFFB379F}" type="pres">
      <dgm:prSet presAssocID="{1EEDBDE7-65A1-4334-85D6-8D30DB97E742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3C6A4C-A7E4-4588-AE01-747DF35E5155}" type="pres">
      <dgm:prSet presAssocID="{1EEDBDE7-65A1-4334-85D6-8D30DB97E742}" presName="connSite1" presStyleCnt="0"/>
      <dgm:spPr/>
    </dgm:pt>
    <dgm:pt modelId="{0ED7DB71-163F-43D3-B11C-525F4B57AE61}" type="pres">
      <dgm:prSet presAssocID="{D5471EE6-4BDB-4AD7-AF89-25EE8428C6A3}" presName="Name9" presStyleLbl="sibTrans2D1" presStyleIdx="0" presStyleCnt="3"/>
      <dgm:spPr/>
      <dgm:t>
        <a:bodyPr/>
        <a:lstStyle/>
        <a:p>
          <a:endParaRPr lang="en-US"/>
        </a:p>
      </dgm:t>
    </dgm:pt>
    <dgm:pt modelId="{8609A38F-9550-4A61-B6EE-9793F7091F6D}" type="pres">
      <dgm:prSet presAssocID="{37BEA371-35DA-40BC-93C3-CC038B045A94}" presName="composite2" presStyleCnt="0"/>
      <dgm:spPr/>
    </dgm:pt>
    <dgm:pt modelId="{1A27F783-8692-4885-A971-F3485E54245E}" type="pres">
      <dgm:prSet presAssocID="{37BEA371-35DA-40BC-93C3-CC038B045A94}" presName="dummyNode2" presStyleLbl="node1" presStyleIdx="0" presStyleCnt="4"/>
      <dgm:spPr/>
    </dgm:pt>
    <dgm:pt modelId="{6000EB8A-4538-4367-931B-C858218F46AF}" type="pres">
      <dgm:prSet presAssocID="{37BEA371-35DA-40BC-93C3-CC038B045A94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DC6A3-EA62-485B-8653-67D85CAF72E2}" type="pres">
      <dgm:prSet presAssocID="{37BEA371-35DA-40BC-93C3-CC038B045A94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A0A24C-788D-4843-A550-B96B17025568}" type="pres">
      <dgm:prSet presAssocID="{37BEA371-35DA-40BC-93C3-CC038B045A94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5DF817-EB47-46E4-827F-FEE42B7A7B60}" type="pres">
      <dgm:prSet presAssocID="{37BEA371-35DA-40BC-93C3-CC038B045A94}" presName="connSite2" presStyleCnt="0"/>
      <dgm:spPr/>
    </dgm:pt>
    <dgm:pt modelId="{5403B1B6-1D4A-4464-85EE-313EE6CAAB65}" type="pres">
      <dgm:prSet presAssocID="{7DEB140C-551D-4330-8B30-D47C2F48C671}" presName="Name18" presStyleLbl="sibTrans2D1" presStyleIdx="1" presStyleCnt="3"/>
      <dgm:spPr/>
      <dgm:t>
        <a:bodyPr/>
        <a:lstStyle/>
        <a:p>
          <a:endParaRPr lang="en-US"/>
        </a:p>
      </dgm:t>
    </dgm:pt>
    <dgm:pt modelId="{57761481-CA0C-4FB1-9E66-2D7EED87B52A}" type="pres">
      <dgm:prSet presAssocID="{02570494-FCBE-4AD9-8ACC-A79B34FDBD12}" presName="composite1" presStyleCnt="0"/>
      <dgm:spPr/>
    </dgm:pt>
    <dgm:pt modelId="{16F4FB22-8915-45B6-9983-BAB6674A4F75}" type="pres">
      <dgm:prSet presAssocID="{02570494-FCBE-4AD9-8ACC-A79B34FDBD12}" presName="dummyNode1" presStyleLbl="node1" presStyleIdx="1" presStyleCnt="4"/>
      <dgm:spPr/>
    </dgm:pt>
    <dgm:pt modelId="{50B62A88-A3B5-46C0-B38A-9AC042A19F85}" type="pres">
      <dgm:prSet presAssocID="{02570494-FCBE-4AD9-8ACC-A79B34FDBD12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FB14D-4BB7-4284-A86A-E9F8BF9403B6}" type="pres">
      <dgm:prSet presAssocID="{02570494-FCBE-4AD9-8ACC-A79B34FDBD12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FC4AC-04CF-4BF6-86C8-299264CDC181}" type="pres">
      <dgm:prSet presAssocID="{02570494-FCBE-4AD9-8ACC-A79B34FDBD12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62973-1955-4061-B9D0-79D8957637B2}" type="pres">
      <dgm:prSet presAssocID="{02570494-FCBE-4AD9-8ACC-A79B34FDBD12}" presName="connSite1" presStyleCnt="0"/>
      <dgm:spPr/>
    </dgm:pt>
    <dgm:pt modelId="{F601637F-85F5-4931-8CE6-6A8BF2C08BAE}" type="pres">
      <dgm:prSet presAssocID="{78F40886-A0DB-423C-A9BD-718D2F6AACF0}" presName="Name9" presStyleLbl="sibTrans2D1" presStyleIdx="2" presStyleCnt="3"/>
      <dgm:spPr/>
      <dgm:t>
        <a:bodyPr/>
        <a:lstStyle/>
        <a:p>
          <a:endParaRPr lang="en-US"/>
        </a:p>
      </dgm:t>
    </dgm:pt>
    <dgm:pt modelId="{0397AD58-EB64-458B-908A-5393F1AD3757}" type="pres">
      <dgm:prSet presAssocID="{AB3D7039-D95D-4872-B311-9C778D16A832}" presName="composite2" presStyleCnt="0"/>
      <dgm:spPr/>
    </dgm:pt>
    <dgm:pt modelId="{DCE36E61-ECD7-47D8-807F-9DEC21B8A815}" type="pres">
      <dgm:prSet presAssocID="{AB3D7039-D95D-4872-B311-9C778D16A832}" presName="dummyNode2" presStyleLbl="node1" presStyleIdx="2" presStyleCnt="4"/>
      <dgm:spPr/>
    </dgm:pt>
    <dgm:pt modelId="{E1EEED87-8BD3-4ED4-A964-5A71C1FDD2E0}" type="pres">
      <dgm:prSet presAssocID="{AB3D7039-D95D-4872-B311-9C778D16A832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A04524-D5EC-48CC-AD7A-179E28699D6E}" type="pres">
      <dgm:prSet presAssocID="{AB3D7039-D95D-4872-B311-9C778D16A832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2833CB-2059-4F79-82A5-544DCCB2A12F}" type="pres">
      <dgm:prSet presAssocID="{AB3D7039-D95D-4872-B311-9C778D16A832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638D1-CEAE-4300-8E5C-3CAA35B19CDD}" type="pres">
      <dgm:prSet presAssocID="{AB3D7039-D95D-4872-B311-9C778D16A832}" presName="connSite2" presStyleCnt="0"/>
      <dgm:spPr/>
    </dgm:pt>
  </dgm:ptLst>
  <dgm:cxnLst>
    <dgm:cxn modelId="{34D409DD-88FF-4D84-B095-DEF70CE2D142}" type="presOf" srcId="{78E12816-0E68-4797-92EA-E0DE21B4F058}" destId="{22F82FE6-B42E-465E-AE09-8B5F0EC452D7}" srcOrd="0" destOrd="1" presId="urn:microsoft.com/office/officeart/2005/8/layout/hProcess4"/>
    <dgm:cxn modelId="{9D53A48A-6150-4003-8B04-B9CA9F3D0D01}" srcId="{37BEA371-35DA-40BC-93C3-CC038B045A94}" destId="{23A3529D-578F-47E0-BEAB-72B9C39D6CB2}" srcOrd="0" destOrd="0" parTransId="{A3D1E037-973B-4BBC-A493-24950DCDA521}" sibTransId="{BF9092F8-3181-4536-9B0C-A5E2274938EE}"/>
    <dgm:cxn modelId="{89E461C3-E107-4AC9-8AB1-430AA5DCB36A}" srcId="{BB6A7B3B-EC07-46C2-B13A-CBE46B583AE2}" destId="{37BEA371-35DA-40BC-93C3-CC038B045A94}" srcOrd="1" destOrd="0" parTransId="{B61000B2-B604-4E92-AD73-68F1198C3EBB}" sibTransId="{7DEB140C-551D-4330-8B30-D47C2F48C671}"/>
    <dgm:cxn modelId="{90B935B5-F0A2-40B3-9E31-2E56919DFD87}" type="presOf" srcId="{D5471EE6-4BDB-4AD7-AF89-25EE8428C6A3}" destId="{0ED7DB71-163F-43D3-B11C-525F4B57AE61}" srcOrd="0" destOrd="0" presId="urn:microsoft.com/office/officeart/2005/8/layout/hProcess4"/>
    <dgm:cxn modelId="{96C68221-067E-406F-BFAA-2275857B4525}" type="presOf" srcId="{F91BC36E-74BD-4CDC-8584-9507E4E0B022}" destId="{50B62A88-A3B5-46C0-B38A-9AC042A19F85}" srcOrd="0" destOrd="0" presId="urn:microsoft.com/office/officeart/2005/8/layout/hProcess4"/>
    <dgm:cxn modelId="{A1D6BBEA-3C20-4BA1-B6E1-68FFB2DE2753}" srcId="{AB3D7039-D95D-4872-B311-9C778D16A832}" destId="{F4EDD05D-C6A9-43FA-8794-61E03F753E04}" srcOrd="0" destOrd="0" parTransId="{47DE1256-E2F0-45DC-AE75-8F468A8F329C}" sibTransId="{D29B78EC-A0F5-4219-ADC3-449EDAF2D9FF}"/>
    <dgm:cxn modelId="{F83687B0-FE62-4772-BF81-E905AC7C662A}" srcId="{BB6A7B3B-EC07-46C2-B13A-CBE46B583AE2}" destId="{1EEDBDE7-65A1-4334-85D6-8D30DB97E742}" srcOrd="0" destOrd="0" parTransId="{99512E89-E657-4F6E-92FA-315239B6A30D}" sibTransId="{D5471EE6-4BDB-4AD7-AF89-25EE8428C6A3}"/>
    <dgm:cxn modelId="{5F367A1B-EEB8-4AA3-9CBF-AECAC72663C6}" type="presOf" srcId="{C066AC8D-4993-4F9C-9E03-D6EF968DE104}" destId="{17774331-BBF9-43DA-BEC7-1BDD4C043E4D}" srcOrd="1" destOrd="0" presId="urn:microsoft.com/office/officeart/2005/8/layout/hProcess4"/>
    <dgm:cxn modelId="{7BDEAA18-5ED4-4266-8719-E9A50C5AC466}" type="presOf" srcId="{35C3B02E-F746-4CCA-BC8B-45B408D7BBF6}" destId="{17774331-BBF9-43DA-BEC7-1BDD4C043E4D}" srcOrd="1" destOrd="2" presId="urn:microsoft.com/office/officeart/2005/8/layout/hProcess4"/>
    <dgm:cxn modelId="{5A3128F3-417A-49E7-9778-2341360904FD}" srcId="{BB6A7B3B-EC07-46C2-B13A-CBE46B583AE2}" destId="{AB3D7039-D95D-4872-B311-9C778D16A832}" srcOrd="3" destOrd="0" parTransId="{3A65A9FF-1315-4E8D-8676-EFC066AF1264}" sibTransId="{EBCA6B23-8B54-411D-9BD5-F2946ECCD483}"/>
    <dgm:cxn modelId="{34600E59-A192-4514-BE6B-3B603C786255}" srcId="{1EEDBDE7-65A1-4334-85D6-8D30DB97E742}" destId="{78E12816-0E68-4797-92EA-E0DE21B4F058}" srcOrd="1" destOrd="0" parTransId="{34D77D28-2CCA-4F6A-B4C3-F0740B14E090}" sibTransId="{F7CD9B33-1DB2-44C2-BC2A-08668F88E37A}"/>
    <dgm:cxn modelId="{2906F9C3-45EC-4920-A315-B67C399EF73B}" type="presOf" srcId="{F4EDD05D-C6A9-43FA-8794-61E03F753E04}" destId="{E1EEED87-8BD3-4ED4-A964-5A71C1FDD2E0}" srcOrd="0" destOrd="0" presId="urn:microsoft.com/office/officeart/2005/8/layout/hProcess4"/>
    <dgm:cxn modelId="{B4B288A9-E617-4285-B191-427E5094B855}" type="presOf" srcId="{35C3B02E-F746-4CCA-BC8B-45B408D7BBF6}" destId="{22F82FE6-B42E-465E-AE09-8B5F0EC452D7}" srcOrd="0" destOrd="2" presId="urn:microsoft.com/office/officeart/2005/8/layout/hProcess4"/>
    <dgm:cxn modelId="{0977E180-0709-4ADA-8246-735A5B4E5ADF}" srcId="{02570494-FCBE-4AD9-8ACC-A79B34FDBD12}" destId="{7322AA00-E70F-4D11-BBB8-66EB88CF9CD8}" srcOrd="1" destOrd="0" parTransId="{BB0A4EDB-DDC5-44CD-BF90-8CF042A7418B}" sibTransId="{B72ABE9B-3E36-432C-9447-73D7244773AA}"/>
    <dgm:cxn modelId="{9AC35A44-AA07-4D41-B3C4-248ED41E980D}" type="presOf" srcId="{AB3D7039-D95D-4872-B311-9C778D16A832}" destId="{6D2833CB-2059-4F79-82A5-544DCCB2A12F}" srcOrd="0" destOrd="0" presId="urn:microsoft.com/office/officeart/2005/8/layout/hProcess4"/>
    <dgm:cxn modelId="{0DF8BC28-99EB-4143-A44C-189C933D6194}" type="presOf" srcId="{78F40886-A0DB-423C-A9BD-718D2F6AACF0}" destId="{F601637F-85F5-4931-8CE6-6A8BF2C08BAE}" srcOrd="0" destOrd="0" presId="urn:microsoft.com/office/officeart/2005/8/layout/hProcess4"/>
    <dgm:cxn modelId="{67085073-4B01-4429-A3B1-962B4FB26B61}" type="presOf" srcId="{23A3529D-578F-47E0-BEAB-72B9C39D6CB2}" destId="{6000EB8A-4538-4367-931B-C858218F46AF}" srcOrd="0" destOrd="0" presId="urn:microsoft.com/office/officeart/2005/8/layout/hProcess4"/>
    <dgm:cxn modelId="{BC2F0BA6-B581-4DD2-B410-0A32F03563DB}" type="presOf" srcId="{1EEDBDE7-65A1-4334-85D6-8D30DB97E742}" destId="{6BDAF1C9-CBA8-42CC-B6E5-49F7DFFB379F}" srcOrd="0" destOrd="0" presId="urn:microsoft.com/office/officeart/2005/8/layout/hProcess4"/>
    <dgm:cxn modelId="{4614F628-EA9C-4D3B-BE46-C0444F055376}" srcId="{1EEDBDE7-65A1-4334-85D6-8D30DB97E742}" destId="{35C3B02E-F746-4CCA-BC8B-45B408D7BBF6}" srcOrd="2" destOrd="0" parTransId="{05008B32-F0F9-488C-878C-D8DE541A5D8D}" sibTransId="{FB9ACA8F-A10C-4352-A6A5-4D3C607F2FA4}"/>
    <dgm:cxn modelId="{3683DD09-E73F-43C9-8821-4579EB856C91}" srcId="{02570494-FCBE-4AD9-8ACC-A79B34FDBD12}" destId="{F91BC36E-74BD-4CDC-8584-9507E4E0B022}" srcOrd="0" destOrd="0" parTransId="{41784AB8-5C2E-40A6-AD62-C85F58F8864A}" sibTransId="{6435A991-97B8-4FF4-8059-3A2E614142D5}"/>
    <dgm:cxn modelId="{851AE936-F694-466F-88E3-7BCAEBBED763}" type="presOf" srcId="{7322AA00-E70F-4D11-BBB8-66EB88CF9CD8}" destId="{50B62A88-A3B5-46C0-B38A-9AC042A19F85}" srcOrd="0" destOrd="1" presId="urn:microsoft.com/office/officeart/2005/8/layout/hProcess4"/>
    <dgm:cxn modelId="{84873165-EEA6-4189-A267-D78215B51849}" type="presOf" srcId="{7322AA00-E70F-4D11-BBB8-66EB88CF9CD8}" destId="{2B4FB14D-4BB7-4284-A86A-E9F8BF9403B6}" srcOrd="1" destOrd="1" presId="urn:microsoft.com/office/officeart/2005/8/layout/hProcess4"/>
    <dgm:cxn modelId="{3CFAB44A-F629-4DC0-AA54-040B8B24C4CC}" srcId="{1EEDBDE7-65A1-4334-85D6-8D30DB97E742}" destId="{C066AC8D-4993-4F9C-9E03-D6EF968DE104}" srcOrd="0" destOrd="0" parTransId="{1BABA041-B8A2-49B2-B6E6-B058358E202F}" sibTransId="{9ECEB5C2-4045-4784-ADFE-454692D6C54F}"/>
    <dgm:cxn modelId="{FEEA9091-BAF2-41A8-BFED-50D62B2D74E2}" type="presOf" srcId="{BB6A7B3B-EC07-46C2-B13A-CBE46B583AE2}" destId="{1DF9CDE2-55A8-4801-8E25-82EC528B9055}" srcOrd="0" destOrd="0" presId="urn:microsoft.com/office/officeart/2005/8/layout/hProcess4"/>
    <dgm:cxn modelId="{456855AB-ABF1-43C6-BC8B-C517E8DC1755}" type="presOf" srcId="{F4EDD05D-C6A9-43FA-8794-61E03F753E04}" destId="{DCA04524-D5EC-48CC-AD7A-179E28699D6E}" srcOrd="1" destOrd="0" presId="urn:microsoft.com/office/officeart/2005/8/layout/hProcess4"/>
    <dgm:cxn modelId="{70EBB574-52EE-4399-84CF-317EE0C7651A}" type="presOf" srcId="{F91BC36E-74BD-4CDC-8584-9507E4E0B022}" destId="{2B4FB14D-4BB7-4284-A86A-E9F8BF9403B6}" srcOrd="1" destOrd="0" presId="urn:microsoft.com/office/officeart/2005/8/layout/hProcess4"/>
    <dgm:cxn modelId="{2311FE72-49C2-4964-BBEC-5B39631B0591}" type="presOf" srcId="{7DEB140C-551D-4330-8B30-D47C2F48C671}" destId="{5403B1B6-1D4A-4464-85EE-313EE6CAAB65}" srcOrd="0" destOrd="0" presId="urn:microsoft.com/office/officeart/2005/8/layout/hProcess4"/>
    <dgm:cxn modelId="{E9917ED7-D24E-4095-92CC-99B84843515B}" type="presOf" srcId="{37BEA371-35DA-40BC-93C3-CC038B045A94}" destId="{69A0A24C-788D-4843-A550-B96B17025568}" srcOrd="0" destOrd="0" presId="urn:microsoft.com/office/officeart/2005/8/layout/hProcess4"/>
    <dgm:cxn modelId="{C8862329-BF09-40B8-B87B-60DDC0394114}" type="presOf" srcId="{02570494-FCBE-4AD9-8ACC-A79B34FDBD12}" destId="{FF5FC4AC-04CF-4BF6-86C8-299264CDC181}" srcOrd="0" destOrd="0" presId="urn:microsoft.com/office/officeart/2005/8/layout/hProcess4"/>
    <dgm:cxn modelId="{D5F460AB-6124-433C-90FE-FADA7067E142}" srcId="{BB6A7B3B-EC07-46C2-B13A-CBE46B583AE2}" destId="{02570494-FCBE-4AD9-8ACC-A79B34FDBD12}" srcOrd="2" destOrd="0" parTransId="{3ECCC6D3-13F0-40BD-9460-E4EA252EBC7C}" sibTransId="{78F40886-A0DB-423C-A9BD-718D2F6AACF0}"/>
    <dgm:cxn modelId="{7AE825D7-E7E1-4715-B31E-F0FCAB331152}" type="presOf" srcId="{C066AC8D-4993-4F9C-9E03-D6EF968DE104}" destId="{22F82FE6-B42E-465E-AE09-8B5F0EC452D7}" srcOrd="0" destOrd="0" presId="urn:microsoft.com/office/officeart/2005/8/layout/hProcess4"/>
    <dgm:cxn modelId="{C505F48F-F5D0-454A-9140-112000B8BC22}" type="presOf" srcId="{23A3529D-578F-47E0-BEAB-72B9C39D6CB2}" destId="{E30DC6A3-EA62-485B-8653-67D85CAF72E2}" srcOrd="1" destOrd="0" presId="urn:microsoft.com/office/officeart/2005/8/layout/hProcess4"/>
    <dgm:cxn modelId="{E9EDF675-A194-4CAF-ABA9-242ADD5DE633}" type="presOf" srcId="{78E12816-0E68-4797-92EA-E0DE21B4F058}" destId="{17774331-BBF9-43DA-BEC7-1BDD4C043E4D}" srcOrd="1" destOrd="1" presId="urn:microsoft.com/office/officeart/2005/8/layout/hProcess4"/>
    <dgm:cxn modelId="{2A8485A3-9A04-4CEC-883F-259499AB4E3B}" type="presParOf" srcId="{1DF9CDE2-55A8-4801-8E25-82EC528B9055}" destId="{22569043-9864-40B8-BC21-9137908B878E}" srcOrd="0" destOrd="0" presId="urn:microsoft.com/office/officeart/2005/8/layout/hProcess4"/>
    <dgm:cxn modelId="{DE79D293-9E3D-43EC-BEFB-B18494887633}" type="presParOf" srcId="{1DF9CDE2-55A8-4801-8E25-82EC528B9055}" destId="{F39D2522-ADEC-4B27-8826-AC8EE0A3F2EA}" srcOrd="1" destOrd="0" presId="urn:microsoft.com/office/officeart/2005/8/layout/hProcess4"/>
    <dgm:cxn modelId="{8465B27E-7DC5-4F7D-B6CF-32EFDFA35639}" type="presParOf" srcId="{1DF9CDE2-55A8-4801-8E25-82EC528B9055}" destId="{7BC84329-7425-4038-B23A-3CDB9AC2BEF6}" srcOrd="2" destOrd="0" presId="urn:microsoft.com/office/officeart/2005/8/layout/hProcess4"/>
    <dgm:cxn modelId="{C483C7C4-F464-42F7-8915-AA917C5A2A9A}" type="presParOf" srcId="{7BC84329-7425-4038-B23A-3CDB9AC2BEF6}" destId="{454E60BA-9519-4232-8449-B1B03BB226EA}" srcOrd="0" destOrd="0" presId="urn:microsoft.com/office/officeart/2005/8/layout/hProcess4"/>
    <dgm:cxn modelId="{25531B25-13CF-4559-918C-F3D8374A7F51}" type="presParOf" srcId="{454E60BA-9519-4232-8449-B1B03BB226EA}" destId="{106F1041-43B8-438E-9A2C-C69327D91CAB}" srcOrd="0" destOrd="0" presId="urn:microsoft.com/office/officeart/2005/8/layout/hProcess4"/>
    <dgm:cxn modelId="{3FB03431-C11D-4257-AD4B-D53A192F9E49}" type="presParOf" srcId="{454E60BA-9519-4232-8449-B1B03BB226EA}" destId="{22F82FE6-B42E-465E-AE09-8B5F0EC452D7}" srcOrd="1" destOrd="0" presId="urn:microsoft.com/office/officeart/2005/8/layout/hProcess4"/>
    <dgm:cxn modelId="{7638C5AD-DEDC-4FF1-816B-202C2B017925}" type="presParOf" srcId="{454E60BA-9519-4232-8449-B1B03BB226EA}" destId="{17774331-BBF9-43DA-BEC7-1BDD4C043E4D}" srcOrd="2" destOrd="0" presId="urn:microsoft.com/office/officeart/2005/8/layout/hProcess4"/>
    <dgm:cxn modelId="{68959AEF-0A93-4DE7-96D0-99C48C2AFE0C}" type="presParOf" srcId="{454E60BA-9519-4232-8449-B1B03BB226EA}" destId="{6BDAF1C9-CBA8-42CC-B6E5-49F7DFFB379F}" srcOrd="3" destOrd="0" presId="urn:microsoft.com/office/officeart/2005/8/layout/hProcess4"/>
    <dgm:cxn modelId="{010D7437-CB6B-4DD9-8C20-FC6D5D1A0774}" type="presParOf" srcId="{454E60BA-9519-4232-8449-B1B03BB226EA}" destId="{923C6A4C-A7E4-4588-AE01-747DF35E5155}" srcOrd="4" destOrd="0" presId="urn:microsoft.com/office/officeart/2005/8/layout/hProcess4"/>
    <dgm:cxn modelId="{8F999BEB-0E98-4CBF-B12E-1C010A1F44D1}" type="presParOf" srcId="{7BC84329-7425-4038-B23A-3CDB9AC2BEF6}" destId="{0ED7DB71-163F-43D3-B11C-525F4B57AE61}" srcOrd="1" destOrd="0" presId="urn:microsoft.com/office/officeart/2005/8/layout/hProcess4"/>
    <dgm:cxn modelId="{267AA00D-6651-414C-8FCA-B10063522DB6}" type="presParOf" srcId="{7BC84329-7425-4038-B23A-3CDB9AC2BEF6}" destId="{8609A38F-9550-4A61-B6EE-9793F7091F6D}" srcOrd="2" destOrd="0" presId="urn:microsoft.com/office/officeart/2005/8/layout/hProcess4"/>
    <dgm:cxn modelId="{8675C9C1-C563-4D81-822E-A5DC9A13C8B2}" type="presParOf" srcId="{8609A38F-9550-4A61-B6EE-9793F7091F6D}" destId="{1A27F783-8692-4885-A971-F3485E54245E}" srcOrd="0" destOrd="0" presId="urn:microsoft.com/office/officeart/2005/8/layout/hProcess4"/>
    <dgm:cxn modelId="{62946717-1F9E-4243-894C-6AF32895E0F3}" type="presParOf" srcId="{8609A38F-9550-4A61-B6EE-9793F7091F6D}" destId="{6000EB8A-4538-4367-931B-C858218F46AF}" srcOrd="1" destOrd="0" presId="urn:microsoft.com/office/officeart/2005/8/layout/hProcess4"/>
    <dgm:cxn modelId="{A87155DE-2514-467F-8696-20D49724EF24}" type="presParOf" srcId="{8609A38F-9550-4A61-B6EE-9793F7091F6D}" destId="{E30DC6A3-EA62-485B-8653-67D85CAF72E2}" srcOrd="2" destOrd="0" presId="urn:microsoft.com/office/officeart/2005/8/layout/hProcess4"/>
    <dgm:cxn modelId="{CE317B57-30E0-4BBF-8A6F-98F4582C1E23}" type="presParOf" srcId="{8609A38F-9550-4A61-B6EE-9793F7091F6D}" destId="{69A0A24C-788D-4843-A550-B96B17025568}" srcOrd="3" destOrd="0" presId="urn:microsoft.com/office/officeart/2005/8/layout/hProcess4"/>
    <dgm:cxn modelId="{4D8D73E2-9C15-4424-AFEB-DF8193064A65}" type="presParOf" srcId="{8609A38F-9550-4A61-B6EE-9793F7091F6D}" destId="{8B5DF817-EB47-46E4-827F-FEE42B7A7B60}" srcOrd="4" destOrd="0" presId="urn:microsoft.com/office/officeart/2005/8/layout/hProcess4"/>
    <dgm:cxn modelId="{50EF3E02-FA51-4577-87A2-CE02693F10C5}" type="presParOf" srcId="{7BC84329-7425-4038-B23A-3CDB9AC2BEF6}" destId="{5403B1B6-1D4A-4464-85EE-313EE6CAAB65}" srcOrd="3" destOrd="0" presId="urn:microsoft.com/office/officeart/2005/8/layout/hProcess4"/>
    <dgm:cxn modelId="{8EF5C006-F13C-40C4-87B8-CAEB54F10EAE}" type="presParOf" srcId="{7BC84329-7425-4038-B23A-3CDB9AC2BEF6}" destId="{57761481-CA0C-4FB1-9E66-2D7EED87B52A}" srcOrd="4" destOrd="0" presId="urn:microsoft.com/office/officeart/2005/8/layout/hProcess4"/>
    <dgm:cxn modelId="{68038448-3C06-4E4D-BF0C-B3D9BF192313}" type="presParOf" srcId="{57761481-CA0C-4FB1-9E66-2D7EED87B52A}" destId="{16F4FB22-8915-45B6-9983-BAB6674A4F75}" srcOrd="0" destOrd="0" presId="urn:microsoft.com/office/officeart/2005/8/layout/hProcess4"/>
    <dgm:cxn modelId="{A5EB0913-2D10-4319-8545-20390E6C6F63}" type="presParOf" srcId="{57761481-CA0C-4FB1-9E66-2D7EED87B52A}" destId="{50B62A88-A3B5-46C0-B38A-9AC042A19F85}" srcOrd="1" destOrd="0" presId="urn:microsoft.com/office/officeart/2005/8/layout/hProcess4"/>
    <dgm:cxn modelId="{F315C3CE-87E7-45F7-8F4C-0E5693F89756}" type="presParOf" srcId="{57761481-CA0C-4FB1-9E66-2D7EED87B52A}" destId="{2B4FB14D-4BB7-4284-A86A-E9F8BF9403B6}" srcOrd="2" destOrd="0" presId="urn:microsoft.com/office/officeart/2005/8/layout/hProcess4"/>
    <dgm:cxn modelId="{FF179A65-06A1-43E0-9717-9065D41D78CA}" type="presParOf" srcId="{57761481-CA0C-4FB1-9E66-2D7EED87B52A}" destId="{FF5FC4AC-04CF-4BF6-86C8-299264CDC181}" srcOrd="3" destOrd="0" presId="urn:microsoft.com/office/officeart/2005/8/layout/hProcess4"/>
    <dgm:cxn modelId="{BE28E2A7-0CD7-416C-B07A-B482CD1F39AA}" type="presParOf" srcId="{57761481-CA0C-4FB1-9E66-2D7EED87B52A}" destId="{89F62973-1955-4061-B9D0-79D8957637B2}" srcOrd="4" destOrd="0" presId="urn:microsoft.com/office/officeart/2005/8/layout/hProcess4"/>
    <dgm:cxn modelId="{820C4CE1-8C23-43EB-ACC3-C6BA75C21A04}" type="presParOf" srcId="{7BC84329-7425-4038-B23A-3CDB9AC2BEF6}" destId="{F601637F-85F5-4931-8CE6-6A8BF2C08BAE}" srcOrd="5" destOrd="0" presId="urn:microsoft.com/office/officeart/2005/8/layout/hProcess4"/>
    <dgm:cxn modelId="{8F01D209-9B83-4A73-A3C6-88155FED1DCE}" type="presParOf" srcId="{7BC84329-7425-4038-B23A-3CDB9AC2BEF6}" destId="{0397AD58-EB64-458B-908A-5393F1AD3757}" srcOrd="6" destOrd="0" presId="urn:microsoft.com/office/officeart/2005/8/layout/hProcess4"/>
    <dgm:cxn modelId="{354309A0-E658-4AF2-9187-F5553D94D7D2}" type="presParOf" srcId="{0397AD58-EB64-458B-908A-5393F1AD3757}" destId="{DCE36E61-ECD7-47D8-807F-9DEC21B8A815}" srcOrd="0" destOrd="0" presId="urn:microsoft.com/office/officeart/2005/8/layout/hProcess4"/>
    <dgm:cxn modelId="{B549CE18-3162-49C7-A6CA-B372C7C991DB}" type="presParOf" srcId="{0397AD58-EB64-458B-908A-5393F1AD3757}" destId="{E1EEED87-8BD3-4ED4-A964-5A71C1FDD2E0}" srcOrd="1" destOrd="0" presId="urn:microsoft.com/office/officeart/2005/8/layout/hProcess4"/>
    <dgm:cxn modelId="{EA5BCBA5-F8D6-4257-81B9-12ECD8FC2E6B}" type="presParOf" srcId="{0397AD58-EB64-458B-908A-5393F1AD3757}" destId="{DCA04524-D5EC-48CC-AD7A-179E28699D6E}" srcOrd="2" destOrd="0" presId="urn:microsoft.com/office/officeart/2005/8/layout/hProcess4"/>
    <dgm:cxn modelId="{D2B6E6A6-2B91-4A8B-9D03-E47808F12494}" type="presParOf" srcId="{0397AD58-EB64-458B-908A-5393F1AD3757}" destId="{6D2833CB-2059-4F79-82A5-544DCCB2A12F}" srcOrd="3" destOrd="0" presId="urn:microsoft.com/office/officeart/2005/8/layout/hProcess4"/>
    <dgm:cxn modelId="{1E3D9C10-D59C-4131-804F-CDF3E801E6D5}" type="presParOf" srcId="{0397AD58-EB64-458B-908A-5393F1AD3757}" destId="{978638D1-CEAE-4300-8E5C-3CAA35B19CD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6A7B3B-EC07-46C2-B13A-CBE46B583AE2}" type="doc">
      <dgm:prSet loTypeId="urn:microsoft.com/office/officeart/2005/8/layout/hProcess4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7BEA371-35DA-40BC-93C3-CC038B045A94}">
      <dgm:prSet phldrT="[Text]"/>
      <dgm:spPr/>
      <dgm:t>
        <a:bodyPr/>
        <a:lstStyle/>
        <a:p>
          <a:r>
            <a:rPr lang="en-US" dirty="0" smtClean="0"/>
            <a:t>DC Motor</a:t>
          </a:r>
          <a:endParaRPr lang="en-US" dirty="0"/>
        </a:p>
      </dgm:t>
    </dgm:pt>
    <dgm:pt modelId="{B61000B2-B604-4E92-AD73-68F1198C3EBB}" type="parTrans" cxnId="{89E461C3-E107-4AC9-8AB1-430AA5DCB36A}">
      <dgm:prSet/>
      <dgm:spPr/>
      <dgm:t>
        <a:bodyPr/>
        <a:lstStyle/>
        <a:p>
          <a:endParaRPr lang="en-US"/>
        </a:p>
      </dgm:t>
    </dgm:pt>
    <dgm:pt modelId="{7DEB140C-551D-4330-8B30-D47C2F48C671}" type="sibTrans" cxnId="{89E461C3-E107-4AC9-8AB1-430AA5DCB36A}">
      <dgm:prSet/>
      <dgm:spPr/>
      <dgm:t>
        <a:bodyPr/>
        <a:lstStyle/>
        <a:p>
          <a:endParaRPr lang="en-US"/>
        </a:p>
      </dgm:t>
    </dgm:pt>
    <dgm:pt modelId="{02570494-FCBE-4AD9-8ACC-A79B34FDBD12}">
      <dgm:prSet phldrT="[Text]"/>
      <dgm:spPr/>
      <dgm:t>
        <a:bodyPr/>
        <a:lstStyle/>
        <a:p>
          <a:r>
            <a:rPr lang="en-US" dirty="0" smtClean="0"/>
            <a:t>H-bridge</a:t>
          </a:r>
          <a:endParaRPr lang="en-US" dirty="0"/>
        </a:p>
      </dgm:t>
    </dgm:pt>
    <dgm:pt modelId="{3ECCC6D3-13F0-40BD-9460-E4EA252EBC7C}" type="parTrans" cxnId="{D5F460AB-6124-433C-90FE-FADA7067E142}">
      <dgm:prSet/>
      <dgm:spPr/>
      <dgm:t>
        <a:bodyPr/>
        <a:lstStyle/>
        <a:p>
          <a:endParaRPr lang="en-US"/>
        </a:p>
      </dgm:t>
    </dgm:pt>
    <dgm:pt modelId="{78F40886-A0DB-423C-A9BD-718D2F6AACF0}" type="sibTrans" cxnId="{D5F460AB-6124-433C-90FE-FADA7067E142}">
      <dgm:prSet/>
      <dgm:spPr/>
      <dgm:t>
        <a:bodyPr/>
        <a:lstStyle/>
        <a:p>
          <a:endParaRPr lang="en-US"/>
        </a:p>
      </dgm:t>
    </dgm:pt>
    <dgm:pt modelId="{F91BC36E-74BD-4CDC-8584-9507E4E0B022}">
      <dgm:prSet phldrT="[Text]"/>
      <dgm:spPr/>
      <dgm:t>
        <a:bodyPr/>
        <a:lstStyle/>
        <a:p>
          <a:r>
            <a:rPr lang="en-US" dirty="0" smtClean="0"/>
            <a:t>Controls the speed of DC motor using PWM</a:t>
          </a:r>
          <a:endParaRPr lang="en-US" dirty="0"/>
        </a:p>
      </dgm:t>
    </dgm:pt>
    <dgm:pt modelId="{41784AB8-5C2E-40A6-AD62-C85F58F8864A}" type="parTrans" cxnId="{3683DD09-E73F-43C9-8821-4579EB856C91}">
      <dgm:prSet/>
      <dgm:spPr/>
      <dgm:t>
        <a:bodyPr/>
        <a:lstStyle/>
        <a:p>
          <a:endParaRPr lang="en-US"/>
        </a:p>
      </dgm:t>
    </dgm:pt>
    <dgm:pt modelId="{6435A991-97B8-4FF4-8059-3A2E614142D5}" type="sibTrans" cxnId="{3683DD09-E73F-43C9-8821-4579EB856C91}">
      <dgm:prSet/>
      <dgm:spPr/>
      <dgm:t>
        <a:bodyPr/>
        <a:lstStyle/>
        <a:p>
          <a:endParaRPr lang="en-US"/>
        </a:p>
      </dgm:t>
    </dgm:pt>
    <dgm:pt modelId="{7322AA00-E70F-4D11-BBB8-66EB88CF9CD8}">
      <dgm:prSet phldrT="[Text]"/>
      <dgm:spPr/>
      <dgm:t>
        <a:bodyPr/>
        <a:lstStyle/>
        <a:p>
          <a:r>
            <a:rPr lang="en-US" dirty="0" smtClean="0"/>
            <a:t>Additional 9V connected to power the DC motor</a:t>
          </a:r>
          <a:endParaRPr lang="en-US" dirty="0"/>
        </a:p>
      </dgm:t>
    </dgm:pt>
    <dgm:pt modelId="{BB0A4EDB-DDC5-44CD-BF90-8CF042A7418B}" type="parTrans" cxnId="{0977E180-0709-4ADA-8246-735A5B4E5ADF}">
      <dgm:prSet/>
      <dgm:spPr/>
      <dgm:t>
        <a:bodyPr/>
        <a:lstStyle/>
        <a:p>
          <a:endParaRPr lang="en-US"/>
        </a:p>
      </dgm:t>
    </dgm:pt>
    <dgm:pt modelId="{B72ABE9B-3E36-432C-9447-73D7244773AA}" type="sibTrans" cxnId="{0977E180-0709-4ADA-8246-735A5B4E5ADF}">
      <dgm:prSet/>
      <dgm:spPr/>
      <dgm:t>
        <a:bodyPr/>
        <a:lstStyle/>
        <a:p>
          <a:endParaRPr lang="en-US"/>
        </a:p>
      </dgm:t>
    </dgm:pt>
    <dgm:pt modelId="{AB3D7039-D95D-4872-B311-9C778D16A832}">
      <dgm:prSet phldrT="[Text]"/>
      <dgm:spPr/>
      <dgm:t>
        <a:bodyPr/>
        <a:lstStyle/>
        <a:p>
          <a:r>
            <a:rPr lang="en-US" dirty="0" smtClean="0"/>
            <a:t>Arduino UNO</a:t>
          </a:r>
          <a:endParaRPr lang="en-US" dirty="0"/>
        </a:p>
      </dgm:t>
    </dgm:pt>
    <dgm:pt modelId="{3A65A9FF-1315-4E8D-8676-EFC066AF1264}" type="parTrans" cxnId="{5A3128F3-417A-49E7-9778-2341360904FD}">
      <dgm:prSet/>
      <dgm:spPr/>
      <dgm:t>
        <a:bodyPr/>
        <a:lstStyle/>
        <a:p>
          <a:endParaRPr lang="en-US"/>
        </a:p>
      </dgm:t>
    </dgm:pt>
    <dgm:pt modelId="{EBCA6B23-8B54-411D-9BD5-F2946ECCD483}" type="sibTrans" cxnId="{5A3128F3-417A-49E7-9778-2341360904FD}">
      <dgm:prSet/>
      <dgm:spPr/>
      <dgm:t>
        <a:bodyPr/>
        <a:lstStyle/>
        <a:p>
          <a:endParaRPr lang="en-US"/>
        </a:p>
      </dgm:t>
    </dgm:pt>
    <dgm:pt modelId="{F4EDD05D-C6A9-43FA-8794-61E03F753E04}">
      <dgm:prSet phldrT="[Text]"/>
      <dgm:spPr/>
      <dgm:t>
        <a:bodyPr/>
        <a:lstStyle/>
        <a:p>
          <a:r>
            <a:rPr lang="en-US" dirty="0" smtClean="0"/>
            <a:t>Controls and directs signals from various components</a:t>
          </a:r>
          <a:endParaRPr lang="en-US" dirty="0"/>
        </a:p>
      </dgm:t>
    </dgm:pt>
    <dgm:pt modelId="{47DE1256-E2F0-45DC-AE75-8F468A8F329C}" type="parTrans" cxnId="{A1D6BBEA-3C20-4BA1-B6E1-68FFB2DE2753}">
      <dgm:prSet/>
      <dgm:spPr/>
      <dgm:t>
        <a:bodyPr/>
        <a:lstStyle/>
        <a:p>
          <a:endParaRPr lang="en-US"/>
        </a:p>
      </dgm:t>
    </dgm:pt>
    <dgm:pt modelId="{D29B78EC-A0F5-4219-ADC3-449EDAF2D9FF}" type="sibTrans" cxnId="{A1D6BBEA-3C20-4BA1-B6E1-68FFB2DE2753}">
      <dgm:prSet/>
      <dgm:spPr/>
      <dgm:t>
        <a:bodyPr/>
        <a:lstStyle/>
        <a:p>
          <a:endParaRPr lang="en-US"/>
        </a:p>
      </dgm:t>
    </dgm:pt>
    <dgm:pt modelId="{23A3529D-578F-47E0-BEAB-72B9C39D6CB2}">
      <dgm:prSet/>
      <dgm:spPr/>
      <dgm:t>
        <a:bodyPr/>
        <a:lstStyle/>
        <a:p>
          <a:r>
            <a:rPr lang="en-US" dirty="0" smtClean="0"/>
            <a:t>Connected to the bird via gears to enable movement</a:t>
          </a:r>
          <a:endParaRPr lang="en-US" dirty="0"/>
        </a:p>
      </dgm:t>
    </dgm:pt>
    <dgm:pt modelId="{A3D1E037-973B-4BBC-A493-24950DCDA521}" type="parTrans" cxnId="{9D53A48A-6150-4003-8B04-B9CA9F3D0D01}">
      <dgm:prSet/>
      <dgm:spPr/>
      <dgm:t>
        <a:bodyPr/>
        <a:lstStyle/>
        <a:p>
          <a:endParaRPr lang="en-US"/>
        </a:p>
      </dgm:t>
    </dgm:pt>
    <dgm:pt modelId="{BF9092F8-3181-4536-9B0C-A5E2274938EE}" type="sibTrans" cxnId="{9D53A48A-6150-4003-8B04-B9CA9F3D0D01}">
      <dgm:prSet/>
      <dgm:spPr/>
      <dgm:t>
        <a:bodyPr/>
        <a:lstStyle/>
        <a:p>
          <a:endParaRPr lang="en-US"/>
        </a:p>
      </dgm:t>
    </dgm:pt>
    <dgm:pt modelId="{1EEDBDE7-65A1-4334-85D6-8D30DB97E742}">
      <dgm:prSet/>
      <dgm:spPr/>
      <dgm:t>
        <a:bodyPr/>
        <a:lstStyle/>
        <a:p>
          <a:r>
            <a:rPr lang="en-US" dirty="0" smtClean="0"/>
            <a:t>Bird</a:t>
          </a:r>
          <a:endParaRPr lang="en-US" dirty="0"/>
        </a:p>
      </dgm:t>
    </dgm:pt>
    <dgm:pt modelId="{99512E89-E657-4F6E-92FA-315239B6A30D}" type="parTrans" cxnId="{F83687B0-FE62-4772-BF81-E905AC7C662A}">
      <dgm:prSet/>
      <dgm:spPr/>
      <dgm:t>
        <a:bodyPr/>
        <a:lstStyle/>
        <a:p>
          <a:endParaRPr lang="en-US"/>
        </a:p>
      </dgm:t>
    </dgm:pt>
    <dgm:pt modelId="{D5471EE6-4BDB-4AD7-AF89-25EE8428C6A3}" type="sibTrans" cxnId="{F83687B0-FE62-4772-BF81-E905AC7C662A}">
      <dgm:prSet/>
      <dgm:spPr/>
      <dgm:t>
        <a:bodyPr/>
        <a:lstStyle/>
        <a:p>
          <a:endParaRPr lang="en-US"/>
        </a:p>
      </dgm:t>
    </dgm:pt>
    <dgm:pt modelId="{C066AC8D-4993-4F9C-9E03-D6EF968DE104}">
      <dgm:prSet/>
      <dgm:spPr/>
      <dgm:t>
        <a:bodyPr/>
        <a:lstStyle/>
        <a:p>
          <a:r>
            <a:rPr lang="en-US" dirty="0" smtClean="0"/>
            <a:t>Gears</a:t>
          </a:r>
          <a:endParaRPr lang="en-US" dirty="0"/>
        </a:p>
      </dgm:t>
    </dgm:pt>
    <dgm:pt modelId="{1BABA041-B8A2-49B2-B6E6-B058358E202F}" type="parTrans" cxnId="{3CFAB44A-F629-4DC0-AA54-040B8B24C4CC}">
      <dgm:prSet/>
      <dgm:spPr/>
      <dgm:t>
        <a:bodyPr/>
        <a:lstStyle/>
        <a:p>
          <a:endParaRPr lang="en-US"/>
        </a:p>
      </dgm:t>
    </dgm:pt>
    <dgm:pt modelId="{9ECEB5C2-4045-4784-ADFE-454692D6C54F}" type="sibTrans" cxnId="{3CFAB44A-F629-4DC0-AA54-040B8B24C4CC}">
      <dgm:prSet/>
      <dgm:spPr/>
      <dgm:t>
        <a:bodyPr/>
        <a:lstStyle/>
        <a:p>
          <a:endParaRPr lang="en-US"/>
        </a:p>
      </dgm:t>
    </dgm:pt>
    <dgm:pt modelId="{78E12816-0E68-4797-92EA-E0DE21B4F058}">
      <dgm:prSet/>
      <dgm:spPr/>
      <dgm:t>
        <a:bodyPr/>
        <a:lstStyle/>
        <a:p>
          <a:r>
            <a:rPr lang="en-US" dirty="0" smtClean="0"/>
            <a:t>Wings</a:t>
          </a:r>
          <a:endParaRPr lang="en-US" dirty="0"/>
        </a:p>
      </dgm:t>
    </dgm:pt>
    <dgm:pt modelId="{34D77D28-2CCA-4F6A-B4C3-F0740B14E090}" type="parTrans" cxnId="{34600E59-A192-4514-BE6B-3B603C786255}">
      <dgm:prSet/>
      <dgm:spPr/>
      <dgm:t>
        <a:bodyPr/>
        <a:lstStyle/>
        <a:p>
          <a:endParaRPr lang="en-US"/>
        </a:p>
      </dgm:t>
    </dgm:pt>
    <dgm:pt modelId="{F7CD9B33-1DB2-44C2-BC2A-08668F88E37A}" type="sibTrans" cxnId="{34600E59-A192-4514-BE6B-3B603C786255}">
      <dgm:prSet/>
      <dgm:spPr/>
      <dgm:t>
        <a:bodyPr/>
        <a:lstStyle/>
        <a:p>
          <a:endParaRPr lang="en-US"/>
        </a:p>
      </dgm:t>
    </dgm:pt>
    <dgm:pt modelId="{35C3B02E-F746-4CCA-BC8B-45B408D7BBF6}">
      <dgm:prSet/>
      <dgm:spPr/>
      <dgm:t>
        <a:bodyPr/>
        <a:lstStyle/>
        <a:p>
          <a:r>
            <a:rPr lang="en-US" dirty="0" smtClean="0"/>
            <a:t>Links to enable wing movements</a:t>
          </a:r>
          <a:endParaRPr lang="en-US" dirty="0"/>
        </a:p>
      </dgm:t>
    </dgm:pt>
    <dgm:pt modelId="{05008B32-F0F9-488C-878C-D8DE541A5D8D}" type="parTrans" cxnId="{4614F628-EA9C-4D3B-BE46-C0444F055376}">
      <dgm:prSet/>
      <dgm:spPr/>
      <dgm:t>
        <a:bodyPr/>
        <a:lstStyle/>
        <a:p>
          <a:endParaRPr lang="en-US"/>
        </a:p>
      </dgm:t>
    </dgm:pt>
    <dgm:pt modelId="{FB9ACA8F-A10C-4352-A6A5-4D3C607F2FA4}" type="sibTrans" cxnId="{4614F628-EA9C-4D3B-BE46-C0444F055376}">
      <dgm:prSet/>
      <dgm:spPr/>
      <dgm:t>
        <a:bodyPr/>
        <a:lstStyle/>
        <a:p>
          <a:endParaRPr lang="en-US"/>
        </a:p>
      </dgm:t>
    </dgm:pt>
    <dgm:pt modelId="{1DF9CDE2-55A8-4801-8E25-82EC528B9055}" type="pres">
      <dgm:prSet presAssocID="{BB6A7B3B-EC07-46C2-B13A-CBE46B583AE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569043-9864-40B8-BC21-9137908B878E}" type="pres">
      <dgm:prSet presAssocID="{BB6A7B3B-EC07-46C2-B13A-CBE46B583AE2}" presName="tSp" presStyleCnt="0"/>
      <dgm:spPr/>
    </dgm:pt>
    <dgm:pt modelId="{F39D2522-ADEC-4B27-8826-AC8EE0A3F2EA}" type="pres">
      <dgm:prSet presAssocID="{BB6A7B3B-EC07-46C2-B13A-CBE46B583AE2}" presName="bSp" presStyleCnt="0"/>
      <dgm:spPr/>
    </dgm:pt>
    <dgm:pt modelId="{7BC84329-7425-4038-B23A-3CDB9AC2BEF6}" type="pres">
      <dgm:prSet presAssocID="{BB6A7B3B-EC07-46C2-B13A-CBE46B583AE2}" presName="process" presStyleCnt="0"/>
      <dgm:spPr/>
    </dgm:pt>
    <dgm:pt modelId="{454E60BA-9519-4232-8449-B1B03BB226EA}" type="pres">
      <dgm:prSet presAssocID="{1EEDBDE7-65A1-4334-85D6-8D30DB97E742}" presName="composite1" presStyleCnt="0"/>
      <dgm:spPr/>
    </dgm:pt>
    <dgm:pt modelId="{106F1041-43B8-438E-9A2C-C69327D91CAB}" type="pres">
      <dgm:prSet presAssocID="{1EEDBDE7-65A1-4334-85D6-8D30DB97E742}" presName="dummyNode1" presStyleLbl="node1" presStyleIdx="0" presStyleCnt="4"/>
      <dgm:spPr/>
    </dgm:pt>
    <dgm:pt modelId="{22F82FE6-B42E-465E-AE09-8B5F0EC452D7}" type="pres">
      <dgm:prSet presAssocID="{1EEDBDE7-65A1-4334-85D6-8D30DB97E742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74331-BBF9-43DA-BEC7-1BDD4C043E4D}" type="pres">
      <dgm:prSet presAssocID="{1EEDBDE7-65A1-4334-85D6-8D30DB97E742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DAF1C9-CBA8-42CC-B6E5-49F7DFFB379F}" type="pres">
      <dgm:prSet presAssocID="{1EEDBDE7-65A1-4334-85D6-8D30DB97E742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3C6A4C-A7E4-4588-AE01-747DF35E5155}" type="pres">
      <dgm:prSet presAssocID="{1EEDBDE7-65A1-4334-85D6-8D30DB97E742}" presName="connSite1" presStyleCnt="0"/>
      <dgm:spPr/>
    </dgm:pt>
    <dgm:pt modelId="{0ED7DB71-163F-43D3-B11C-525F4B57AE61}" type="pres">
      <dgm:prSet presAssocID="{D5471EE6-4BDB-4AD7-AF89-25EE8428C6A3}" presName="Name9" presStyleLbl="sibTrans2D1" presStyleIdx="0" presStyleCnt="3"/>
      <dgm:spPr/>
      <dgm:t>
        <a:bodyPr/>
        <a:lstStyle/>
        <a:p>
          <a:endParaRPr lang="en-US"/>
        </a:p>
      </dgm:t>
    </dgm:pt>
    <dgm:pt modelId="{8609A38F-9550-4A61-B6EE-9793F7091F6D}" type="pres">
      <dgm:prSet presAssocID="{37BEA371-35DA-40BC-93C3-CC038B045A94}" presName="composite2" presStyleCnt="0"/>
      <dgm:spPr/>
    </dgm:pt>
    <dgm:pt modelId="{1A27F783-8692-4885-A971-F3485E54245E}" type="pres">
      <dgm:prSet presAssocID="{37BEA371-35DA-40BC-93C3-CC038B045A94}" presName="dummyNode2" presStyleLbl="node1" presStyleIdx="0" presStyleCnt="4"/>
      <dgm:spPr/>
    </dgm:pt>
    <dgm:pt modelId="{6000EB8A-4538-4367-931B-C858218F46AF}" type="pres">
      <dgm:prSet presAssocID="{37BEA371-35DA-40BC-93C3-CC038B045A94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DC6A3-EA62-485B-8653-67D85CAF72E2}" type="pres">
      <dgm:prSet presAssocID="{37BEA371-35DA-40BC-93C3-CC038B045A94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A0A24C-788D-4843-A550-B96B17025568}" type="pres">
      <dgm:prSet presAssocID="{37BEA371-35DA-40BC-93C3-CC038B045A94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5DF817-EB47-46E4-827F-FEE42B7A7B60}" type="pres">
      <dgm:prSet presAssocID="{37BEA371-35DA-40BC-93C3-CC038B045A94}" presName="connSite2" presStyleCnt="0"/>
      <dgm:spPr/>
    </dgm:pt>
    <dgm:pt modelId="{5403B1B6-1D4A-4464-85EE-313EE6CAAB65}" type="pres">
      <dgm:prSet presAssocID="{7DEB140C-551D-4330-8B30-D47C2F48C671}" presName="Name18" presStyleLbl="sibTrans2D1" presStyleIdx="1" presStyleCnt="3"/>
      <dgm:spPr/>
      <dgm:t>
        <a:bodyPr/>
        <a:lstStyle/>
        <a:p>
          <a:endParaRPr lang="en-US"/>
        </a:p>
      </dgm:t>
    </dgm:pt>
    <dgm:pt modelId="{57761481-CA0C-4FB1-9E66-2D7EED87B52A}" type="pres">
      <dgm:prSet presAssocID="{02570494-FCBE-4AD9-8ACC-A79B34FDBD12}" presName="composite1" presStyleCnt="0"/>
      <dgm:spPr/>
    </dgm:pt>
    <dgm:pt modelId="{16F4FB22-8915-45B6-9983-BAB6674A4F75}" type="pres">
      <dgm:prSet presAssocID="{02570494-FCBE-4AD9-8ACC-A79B34FDBD12}" presName="dummyNode1" presStyleLbl="node1" presStyleIdx="1" presStyleCnt="4"/>
      <dgm:spPr/>
    </dgm:pt>
    <dgm:pt modelId="{50B62A88-A3B5-46C0-B38A-9AC042A19F85}" type="pres">
      <dgm:prSet presAssocID="{02570494-FCBE-4AD9-8ACC-A79B34FDBD12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FB14D-4BB7-4284-A86A-E9F8BF9403B6}" type="pres">
      <dgm:prSet presAssocID="{02570494-FCBE-4AD9-8ACC-A79B34FDBD12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FC4AC-04CF-4BF6-86C8-299264CDC181}" type="pres">
      <dgm:prSet presAssocID="{02570494-FCBE-4AD9-8ACC-A79B34FDBD12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62973-1955-4061-B9D0-79D8957637B2}" type="pres">
      <dgm:prSet presAssocID="{02570494-FCBE-4AD9-8ACC-A79B34FDBD12}" presName="connSite1" presStyleCnt="0"/>
      <dgm:spPr/>
    </dgm:pt>
    <dgm:pt modelId="{F601637F-85F5-4931-8CE6-6A8BF2C08BAE}" type="pres">
      <dgm:prSet presAssocID="{78F40886-A0DB-423C-A9BD-718D2F6AACF0}" presName="Name9" presStyleLbl="sibTrans2D1" presStyleIdx="2" presStyleCnt="3"/>
      <dgm:spPr/>
      <dgm:t>
        <a:bodyPr/>
        <a:lstStyle/>
        <a:p>
          <a:endParaRPr lang="en-US"/>
        </a:p>
      </dgm:t>
    </dgm:pt>
    <dgm:pt modelId="{0397AD58-EB64-458B-908A-5393F1AD3757}" type="pres">
      <dgm:prSet presAssocID="{AB3D7039-D95D-4872-B311-9C778D16A832}" presName="composite2" presStyleCnt="0"/>
      <dgm:spPr/>
    </dgm:pt>
    <dgm:pt modelId="{DCE36E61-ECD7-47D8-807F-9DEC21B8A815}" type="pres">
      <dgm:prSet presAssocID="{AB3D7039-D95D-4872-B311-9C778D16A832}" presName="dummyNode2" presStyleLbl="node1" presStyleIdx="2" presStyleCnt="4"/>
      <dgm:spPr/>
    </dgm:pt>
    <dgm:pt modelId="{E1EEED87-8BD3-4ED4-A964-5A71C1FDD2E0}" type="pres">
      <dgm:prSet presAssocID="{AB3D7039-D95D-4872-B311-9C778D16A832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A04524-D5EC-48CC-AD7A-179E28699D6E}" type="pres">
      <dgm:prSet presAssocID="{AB3D7039-D95D-4872-B311-9C778D16A832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2833CB-2059-4F79-82A5-544DCCB2A12F}" type="pres">
      <dgm:prSet presAssocID="{AB3D7039-D95D-4872-B311-9C778D16A832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638D1-CEAE-4300-8E5C-3CAA35B19CDD}" type="pres">
      <dgm:prSet presAssocID="{AB3D7039-D95D-4872-B311-9C778D16A832}" presName="connSite2" presStyleCnt="0"/>
      <dgm:spPr/>
    </dgm:pt>
  </dgm:ptLst>
  <dgm:cxnLst>
    <dgm:cxn modelId="{34D409DD-88FF-4D84-B095-DEF70CE2D142}" type="presOf" srcId="{78E12816-0E68-4797-92EA-E0DE21B4F058}" destId="{22F82FE6-B42E-465E-AE09-8B5F0EC452D7}" srcOrd="0" destOrd="1" presId="urn:microsoft.com/office/officeart/2005/8/layout/hProcess4"/>
    <dgm:cxn modelId="{9D53A48A-6150-4003-8B04-B9CA9F3D0D01}" srcId="{37BEA371-35DA-40BC-93C3-CC038B045A94}" destId="{23A3529D-578F-47E0-BEAB-72B9C39D6CB2}" srcOrd="0" destOrd="0" parTransId="{A3D1E037-973B-4BBC-A493-24950DCDA521}" sibTransId="{BF9092F8-3181-4536-9B0C-A5E2274938EE}"/>
    <dgm:cxn modelId="{89E461C3-E107-4AC9-8AB1-430AA5DCB36A}" srcId="{BB6A7B3B-EC07-46C2-B13A-CBE46B583AE2}" destId="{37BEA371-35DA-40BC-93C3-CC038B045A94}" srcOrd="1" destOrd="0" parTransId="{B61000B2-B604-4E92-AD73-68F1198C3EBB}" sibTransId="{7DEB140C-551D-4330-8B30-D47C2F48C671}"/>
    <dgm:cxn modelId="{90B935B5-F0A2-40B3-9E31-2E56919DFD87}" type="presOf" srcId="{D5471EE6-4BDB-4AD7-AF89-25EE8428C6A3}" destId="{0ED7DB71-163F-43D3-B11C-525F4B57AE61}" srcOrd="0" destOrd="0" presId="urn:microsoft.com/office/officeart/2005/8/layout/hProcess4"/>
    <dgm:cxn modelId="{96C68221-067E-406F-BFAA-2275857B4525}" type="presOf" srcId="{F91BC36E-74BD-4CDC-8584-9507E4E0B022}" destId="{50B62A88-A3B5-46C0-B38A-9AC042A19F85}" srcOrd="0" destOrd="0" presId="urn:microsoft.com/office/officeart/2005/8/layout/hProcess4"/>
    <dgm:cxn modelId="{A1D6BBEA-3C20-4BA1-B6E1-68FFB2DE2753}" srcId="{AB3D7039-D95D-4872-B311-9C778D16A832}" destId="{F4EDD05D-C6A9-43FA-8794-61E03F753E04}" srcOrd="0" destOrd="0" parTransId="{47DE1256-E2F0-45DC-AE75-8F468A8F329C}" sibTransId="{D29B78EC-A0F5-4219-ADC3-449EDAF2D9FF}"/>
    <dgm:cxn modelId="{F83687B0-FE62-4772-BF81-E905AC7C662A}" srcId="{BB6A7B3B-EC07-46C2-B13A-CBE46B583AE2}" destId="{1EEDBDE7-65A1-4334-85D6-8D30DB97E742}" srcOrd="0" destOrd="0" parTransId="{99512E89-E657-4F6E-92FA-315239B6A30D}" sibTransId="{D5471EE6-4BDB-4AD7-AF89-25EE8428C6A3}"/>
    <dgm:cxn modelId="{5F367A1B-EEB8-4AA3-9CBF-AECAC72663C6}" type="presOf" srcId="{C066AC8D-4993-4F9C-9E03-D6EF968DE104}" destId="{17774331-BBF9-43DA-BEC7-1BDD4C043E4D}" srcOrd="1" destOrd="0" presId="urn:microsoft.com/office/officeart/2005/8/layout/hProcess4"/>
    <dgm:cxn modelId="{7BDEAA18-5ED4-4266-8719-E9A50C5AC466}" type="presOf" srcId="{35C3B02E-F746-4CCA-BC8B-45B408D7BBF6}" destId="{17774331-BBF9-43DA-BEC7-1BDD4C043E4D}" srcOrd="1" destOrd="2" presId="urn:microsoft.com/office/officeart/2005/8/layout/hProcess4"/>
    <dgm:cxn modelId="{5A3128F3-417A-49E7-9778-2341360904FD}" srcId="{BB6A7B3B-EC07-46C2-B13A-CBE46B583AE2}" destId="{AB3D7039-D95D-4872-B311-9C778D16A832}" srcOrd="3" destOrd="0" parTransId="{3A65A9FF-1315-4E8D-8676-EFC066AF1264}" sibTransId="{EBCA6B23-8B54-411D-9BD5-F2946ECCD483}"/>
    <dgm:cxn modelId="{34600E59-A192-4514-BE6B-3B603C786255}" srcId="{1EEDBDE7-65A1-4334-85D6-8D30DB97E742}" destId="{78E12816-0E68-4797-92EA-E0DE21B4F058}" srcOrd="1" destOrd="0" parTransId="{34D77D28-2CCA-4F6A-B4C3-F0740B14E090}" sibTransId="{F7CD9B33-1DB2-44C2-BC2A-08668F88E37A}"/>
    <dgm:cxn modelId="{2906F9C3-45EC-4920-A315-B67C399EF73B}" type="presOf" srcId="{F4EDD05D-C6A9-43FA-8794-61E03F753E04}" destId="{E1EEED87-8BD3-4ED4-A964-5A71C1FDD2E0}" srcOrd="0" destOrd="0" presId="urn:microsoft.com/office/officeart/2005/8/layout/hProcess4"/>
    <dgm:cxn modelId="{B4B288A9-E617-4285-B191-427E5094B855}" type="presOf" srcId="{35C3B02E-F746-4CCA-BC8B-45B408D7BBF6}" destId="{22F82FE6-B42E-465E-AE09-8B5F0EC452D7}" srcOrd="0" destOrd="2" presId="urn:microsoft.com/office/officeart/2005/8/layout/hProcess4"/>
    <dgm:cxn modelId="{0977E180-0709-4ADA-8246-735A5B4E5ADF}" srcId="{02570494-FCBE-4AD9-8ACC-A79B34FDBD12}" destId="{7322AA00-E70F-4D11-BBB8-66EB88CF9CD8}" srcOrd="1" destOrd="0" parTransId="{BB0A4EDB-DDC5-44CD-BF90-8CF042A7418B}" sibTransId="{B72ABE9B-3E36-432C-9447-73D7244773AA}"/>
    <dgm:cxn modelId="{9AC35A44-AA07-4D41-B3C4-248ED41E980D}" type="presOf" srcId="{AB3D7039-D95D-4872-B311-9C778D16A832}" destId="{6D2833CB-2059-4F79-82A5-544DCCB2A12F}" srcOrd="0" destOrd="0" presId="urn:microsoft.com/office/officeart/2005/8/layout/hProcess4"/>
    <dgm:cxn modelId="{0DF8BC28-99EB-4143-A44C-189C933D6194}" type="presOf" srcId="{78F40886-A0DB-423C-A9BD-718D2F6AACF0}" destId="{F601637F-85F5-4931-8CE6-6A8BF2C08BAE}" srcOrd="0" destOrd="0" presId="urn:microsoft.com/office/officeart/2005/8/layout/hProcess4"/>
    <dgm:cxn modelId="{67085073-4B01-4429-A3B1-962B4FB26B61}" type="presOf" srcId="{23A3529D-578F-47E0-BEAB-72B9C39D6CB2}" destId="{6000EB8A-4538-4367-931B-C858218F46AF}" srcOrd="0" destOrd="0" presId="urn:microsoft.com/office/officeart/2005/8/layout/hProcess4"/>
    <dgm:cxn modelId="{BC2F0BA6-B581-4DD2-B410-0A32F03563DB}" type="presOf" srcId="{1EEDBDE7-65A1-4334-85D6-8D30DB97E742}" destId="{6BDAF1C9-CBA8-42CC-B6E5-49F7DFFB379F}" srcOrd="0" destOrd="0" presId="urn:microsoft.com/office/officeart/2005/8/layout/hProcess4"/>
    <dgm:cxn modelId="{4614F628-EA9C-4D3B-BE46-C0444F055376}" srcId="{1EEDBDE7-65A1-4334-85D6-8D30DB97E742}" destId="{35C3B02E-F746-4CCA-BC8B-45B408D7BBF6}" srcOrd="2" destOrd="0" parTransId="{05008B32-F0F9-488C-878C-D8DE541A5D8D}" sibTransId="{FB9ACA8F-A10C-4352-A6A5-4D3C607F2FA4}"/>
    <dgm:cxn modelId="{3683DD09-E73F-43C9-8821-4579EB856C91}" srcId="{02570494-FCBE-4AD9-8ACC-A79B34FDBD12}" destId="{F91BC36E-74BD-4CDC-8584-9507E4E0B022}" srcOrd="0" destOrd="0" parTransId="{41784AB8-5C2E-40A6-AD62-C85F58F8864A}" sibTransId="{6435A991-97B8-4FF4-8059-3A2E614142D5}"/>
    <dgm:cxn modelId="{851AE936-F694-466F-88E3-7BCAEBBED763}" type="presOf" srcId="{7322AA00-E70F-4D11-BBB8-66EB88CF9CD8}" destId="{50B62A88-A3B5-46C0-B38A-9AC042A19F85}" srcOrd="0" destOrd="1" presId="urn:microsoft.com/office/officeart/2005/8/layout/hProcess4"/>
    <dgm:cxn modelId="{84873165-EEA6-4189-A267-D78215B51849}" type="presOf" srcId="{7322AA00-E70F-4D11-BBB8-66EB88CF9CD8}" destId="{2B4FB14D-4BB7-4284-A86A-E9F8BF9403B6}" srcOrd="1" destOrd="1" presId="urn:microsoft.com/office/officeart/2005/8/layout/hProcess4"/>
    <dgm:cxn modelId="{3CFAB44A-F629-4DC0-AA54-040B8B24C4CC}" srcId="{1EEDBDE7-65A1-4334-85D6-8D30DB97E742}" destId="{C066AC8D-4993-4F9C-9E03-D6EF968DE104}" srcOrd="0" destOrd="0" parTransId="{1BABA041-B8A2-49B2-B6E6-B058358E202F}" sibTransId="{9ECEB5C2-4045-4784-ADFE-454692D6C54F}"/>
    <dgm:cxn modelId="{FEEA9091-BAF2-41A8-BFED-50D62B2D74E2}" type="presOf" srcId="{BB6A7B3B-EC07-46C2-B13A-CBE46B583AE2}" destId="{1DF9CDE2-55A8-4801-8E25-82EC528B9055}" srcOrd="0" destOrd="0" presId="urn:microsoft.com/office/officeart/2005/8/layout/hProcess4"/>
    <dgm:cxn modelId="{456855AB-ABF1-43C6-BC8B-C517E8DC1755}" type="presOf" srcId="{F4EDD05D-C6A9-43FA-8794-61E03F753E04}" destId="{DCA04524-D5EC-48CC-AD7A-179E28699D6E}" srcOrd="1" destOrd="0" presId="urn:microsoft.com/office/officeart/2005/8/layout/hProcess4"/>
    <dgm:cxn modelId="{70EBB574-52EE-4399-84CF-317EE0C7651A}" type="presOf" srcId="{F91BC36E-74BD-4CDC-8584-9507E4E0B022}" destId="{2B4FB14D-4BB7-4284-A86A-E9F8BF9403B6}" srcOrd="1" destOrd="0" presId="urn:microsoft.com/office/officeart/2005/8/layout/hProcess4"/>
    <dgm:cxn modelId="{2311FE72-49C2-4964-BBEC-5B39631B0591}" type="presOf" srcId="{7DEB140C-551D-4330-8B30-D47C2F48C671}" destId="{5403B1B6-1D4A-4464-85EE-313EE6CAAB65}" srcOrd="0" destOrd="0" presId="urn:microsoft.com/office/officeart/2005/8/layout/hProcess4"/>
    <dgm:cxn modelId="{E9917ED7-D24E-4095-92CC-99B84843515B}" type="presOf" srcId="{37BEA371-35DA-40BC-93C3-CC038B045A94}" destId="{69A0A24C-788D-4843-A550-B96B17025568}" srcOrd="0" destOrd="0" presId="urn:microsoft.com/office/officeart/2005/8/layout/hProcess4"/>
    <dgm:cxn modelId="{C8862329-BF09-40B8-B87B-60DDC0394114}" type="presOf" srcId="{02570494-FCBE-4AD9-8ACC-A79B34FDBD12}" destId="{FF5FC4AC-04CF-4BF6-86C8-299264CDC181}" srcOrd="0" destOrd="0" presId="urn:microsoft.com/office/officeart/2005/8/layout/hProcess4"/>
    <dgm:cxn modelId="{D5F460AB-6124-433C-90FE-FADA7067E142}" srcId="{BB6A7B3B-EC07-46C2-B13A-CBE46B583AE2}" destId="{02570494-FCBE-4AD9-8ACC-A79B34FDBD12}" srcOrd="2" destOrd="0" parTransId="{3ECCC6D3-13F0-40BD-9460-E4EA252EBC7C}" sibTransId="{78F40886-A0DB-423C-A9BD-718D2F6AACF0}"/>
    <dgm:cxn modelId="{7AE825D7-E7E1-4715-B31E-F0FCAB331152}" type="presOf" srcId="{C066AC8D-4993-4F9C-9E03-D6EF968DE104}" destId="{22F82FE6-B42E-465E-AE09-8B5F0EC452D7}" srcOrd="0" destOrd="0" presId="urn:microsoft.com/office/officeart/2005/8/layout/hProcess4"/>
    <dgm:cxn modelId="{C505F48F-F5D0-454A-9140-112000B8BC22}" type="presOf" srcId="{23A3529D-578F-47E0-BEAB-72B9C39D6CB2}" destId="{E30DC6A3-EA62-485B-8653-67D85CAF72E2}" srcOrd="1" destOrd="0" presId="urn:microsoft.com/office/officeart/2005/8/layout/hProcess4"/>
    <dgm:cxn modelId="{E9EDF675-A194-4CAF-ABA9-242ADD5DE633}" type="presOf" srcId="{78E12816-0E68-4797-92EA-E0DE21B4F058}" destId="{17774331-BBF9-43DA-BEC7-1BDD4C043E4D}" srcOrd="1" destOrd="1" presId="urn:microsoft.com/office/officeart/2005/8/layout/hProcess4"/>
    <dgm:cxn modelId="{2A8485A3-9A04-4CEC-883F-259499AB4E3B}" type="presParOf" srcId="{1DF9CDE2-55A8-4801-8E25-82EC528B9055}" destId="{22569043-9864-40B8-BC21-9137908B878E}" srcOrd="0" destOrd="0" presId="urn:microsoft.com/office/officeart/2005/8/layout/hProcess4"/>
    <dgm:cxn modelId="{DE79D293-9E3D-43EC-BEFB-B18494887633}" type="presParOf" srcId="{1DF9CDE2-55A8-4801-8E25-82EC528B9055}" destId="{F39D2522-ADEC-4B27-8826-AC8EE0A3F2EA}" srcOrd="1" destOrd="0" presId="urn:microsoft.com/office/officeart/2005/8/layout/hProcess4"/>
    <dgm:cxn modelId="{8465B27E-7DC5-4F7D-B6CF-32EFDFA35639}" type="presParOf" srcId="{1DF9CDE2-55A8-4801-8E25-82EC528B9055}" destId="{7BC84329-7425-4038-B23A-3CDB9AC2BEF6}" srcOrd="2" destOrd="0" presId="urn:microsoft.com/office/officeart/2005/8/layout/hProcess4"/>
    <dgm:cxn modelId="{C483C7C4-F464-42F7-8915-AA917C5A2A9A}" type="presParOf" srcId="{7BC84329-7425-4038-B23A-3CDB9AC2BEF6}" destId="{454E60BA-9519-4232-8449-B1B03BB226EA}" srcOrd="0" destOrd="0" presId="urn:microsoft.com/office/officeart/2005/8/layout/hProcess4"/>
    <dgm:cxn modelId="{25531B25-13CF-4559-918C-F3D8374A7F51}" type="presParOf" srcId="{454E60BA-9519-4232-8449-B1B03BB226EA}" destId="{106F1041-43B8-438E-9A2C-C69327D91CAB}" srcOrd="0" destOrd="0" presId="urn:microsoft.com/office/officeart/2005/8/layout/hProcess4"/>
    <dgm:cxn modelId="{3FB03431-C11D-4257-AD4B-D53A192F9E49}" type="presParOf" srcId="{454E60BA-9519-4232-8449-B1B03BB226EA}" destId="{22F82FE6-B42E-465E-AE09-8B5F0EC452D7}" srcOrd="1" destOrd="0" presId="urn:microsoft.com/office/officeart/2005/8/layout/hProcess4"/>
    <dgm:cxn modelId="{7638C5AD-DEDC-4FF1-816B-202C2B017925}" type="presParOf" srcId="{454E60BA-9519-4232-8449-B1B03BB226EA}" destId="{17774331-BBF9-43DA-BEC7-1BDD4C043E4D}" srcOrd="2" destOrd="0" presId="urn:microsoft.com/office/officeart/2005/8/layout/hProcess4"/>
    <dgm:cxn modelId="{68959AEF-0A93-4DE7-96D0-99C48C2AFE0C}" type="presParOf" srcId="{454E60BA-9519-4232-8449-B1B03BB226EA}" destId="{6BDAF1C9-CBA8-42CC-B6E5-49F7DFFB379F}" srcOrd="3" destOrd="0" presId="urn:microsoft.com/office/officeart/2005/8/layout/hProcess4"/>
    <dgm:cxn modelId="{010D7437-CB6B-4DD9-8C20-FC6D5D1A0774}" type="presParOf" srcId="{454E60BA-9519-4232-8449-B1B03BB226EA}" destId="{923C6A4C-A7E4-4588-AE01-747DF35E5155}" srcOrd="4" destOrd="0" presId="urn:microsoft.com/office/officeart/2005/8/layout/hProcess4"/>
    <dgm:cxn modelId="{8F999BEB-0E98-4CBF-B12E-1C010A1F44D1}" type="presParOf" srcId="{7BC84329-7425-4038-B23A-3CDB9AC2BEF6}" destId="{0ED7DB71-163F-43D3-B11C-525F4B57AE61}" srcOrd="1" destOrd="0" presId="urn:microsoft.com/office/officeart/2005/8/layout/hProcess4"/>
    <dgm:cxn modelId="{267AA00D-6651-414C-8FCA-B10063522DB6}" type="presParOf" srcId="{7BC84329-7425-4038-B23A-3CDB9AC2BEF6}" destId="{8609A38F-9550-4A61-B6EE-9793F7091F6D}" srcOrd="2" destOrd="0" presId="urn:microsoft.com/office/officeart/2005/8/layout/hProcess4"/>
    <dgm:cxn modelId="{8675C9C1-C563-4D81-822E-A5DC9A13C8B2}" type="presParOf" srcId="{8609A38F-9550-4A61-B6EE-9793F7091F6D}" destId="{1A27F783-8692-4885-A971-F3485E54245E}" srcOrd="0" destOrd="0" presId="urn:microsoft.com/office/officeart/2005/8/layout/hProcess4"/>
    <dgm:cxn modelId="{62946717-1F9E-4243-894C-6AF32895E0F3}" type="presParOf" srcId="{8609A38F-9550-4A61-B6EE-9793F7091F6D}" destId="{6000EB8A-4538-4367-931B-C858218F46AF}" srcOrd="1" destOrd="0" presId="urn:microsoft.com/office/officeart/2005/8/layout/hProcess4"/>
    <dgm:cxn modelId="{A87155DE-2514-467F-8696-20D49724EF24}" type="presParOf" srcId="{8609A38F-9550-4A61-B6EE-9793F7091F6D}" destId="{E30DC6A3-EA62-485B-8653-67D85CAF72E2}" srcOrd="2" destOrd="0" presId="urn:microsoft.com/office/officeart/2005/8/layout/hProcess4"/>
    <dgm:cxn modelId="{CE317B57-30E0-4BBF-8A6F-98F4582C1E23}" type="presParOf" srcId="{8609A38F-9550-4A61-B6EE-9793F7091F6D}" destId="{69A0A24C-788D-4843-A550-B96B17025568}" srcOrd="3" destOrd="0" presId="urn:microsoft.com/office/officeart/2005/8/layout/hProcess4"/>
    <dgm:cxn modelId="{4D8D73E2-9C15-4424-AFEB-DF8193064A65}" type="presParOf" srcId="{8609A38F-9550-4A61-B6EE-9793F7091F6D}" destId="{8B5DF817-EB47-46E4-827F-FEE42B7A7B60}" srcOrd="4" destOrd="0" presId="urn:microsoft.com/office/officeart/2005/8/layout/hProcess4"/>
    <dgm:cxn modelId="{50EF3E02-FA51-4577-87A2-CE02693F10C5}" type="presParOf" srcId="{7BC84329-7425-4038-B23A-3CDB9AC2BEF6}" destId="{5403B1B6-1D4A-4464-85EE-313EE6CAAB65}" srcOrd="3" destOrd="0" presId="urn:microsoft.com/office/officeart/2005/8/layout/hProcess4"/>
    <dgm:cxn modelId="{8EF5C006-F13C-40C4-87B8-CAEB54F10EAE}" type="presParOf" srcId="{7BC84329-7425-4038-B23A-3CDB9AC2BEF6}" destId="{57761481-CA0C-4FB1-9E66-2D7EED87B52A}" srcOrd="4" destOrd="0" presId="urn:microsoft.com/office/officeart/2005/8/layout/hProcess4"/>
    <dgm:cxn modelId="{68038448-3C06-4E4D-BF0C-B3D9BF192313}" type="presParOf" srcId="{57761481-CA0C-4FB1-9E66-2D7EED87B52A}" destId="{16F4FB22-8915-45B6-9983-BAB6674A4F75}" srcOrd="0" destOrd="0" presId="urn:microsoft.com/office/officeart/2005/8/layout/hProcess4"/>
    <dgm:cxn modelId="{A5EB0913-2D10-4319-8545-20390E6C6F63}" type="presParOf" srcId="{57761481-CA0C-4FB1-9E66-2D7EED87B52A}" destId="{50B62A88-A3B5-46C0-B38A-9AC042A19F85}" srcOrd="1" destOrd="0" presId="urn:microsoft.com/office/officeart/2005/8/layout/hProcess4"/>
    <dgm:cxn modelId="{F315C3CE-87E7-45F7-8F4C-0E5693F89756}" type="presParOf" srcId="{57761481-CA0C-4FB1-9E66-2D7EED87B52A}" destId="{2B4FB14D-4BB7-4284-A86A-E9F8BF9403B6}" srcOrd="2" destOrd="0" presId="urn:microsoft.com/office/officeart/2005/8/layout/hProcess4"/>
    <dgm:cxn modelId="{FF179A65-06A1-43E0-9717-9065D41D78CA}" type="presParOf" srcId="{57761481-CA0C-4FB1-9E66-2D7EED87B52A}" destId="{FF5FC4AC-04CF-4BF6-86C8-299264CDC181}" srcOrd="3" destOrd="0" presId="urn:microsoft.com/office/officeart/2005/8/layout/hProcess4"/>
    <dgm:cxn modelId="{BE28E2A7-0CD7-416C-B07A-B482CD1F39AA}" type="presParOf" srcId="{57761481-CA0C-4FB1-9E66-2D7EED87B52A}" destId="{89F62973-1955-4061-B9D0-79D8957637B2}" srcOrd="4" destOrd="0" presId="urn:microsoft.com/office/officeart/2005/8/layout/hProcess4"/>
    <dgm:cxn modelId="{820C4CE1-8C23-43EB-ACC3-C6BA75C21A04}" type="presParOf" srcId="{7BC84329-7425-4038-B23A-3CDB9AC2BEF6}" destId="{F601637F-85F5-4931-8CE6-6A8BF2C08BAE}" srcOrd="5" destOrd="0" presId="urn:microsoft.com/office/officeart/2005/8/layout/hProcess4"/>
    <dgm:cxn modelId="{8F01D209-9B83-4A73-A3C6-88155FED1DCE}" type="presParOf" srcId="{7BC84329-7425-4038-B23A-3CDB9AC2BEF6}" destId="{0397AD58-EB64-458B-908A-5393F1AD3757}" srcOrd="6" destOrd="0" presId="urn:microsoft.com/office/officeart/2005/8/layout/hProcess4"/>
    <dgm:cxn modelId="{354309A0-E658-4AF2-9187-F5553D94D7D2}" type="presParOf" srcId="{0397AD58-EB64-458B-908A-5393F1AD3757}" destId="{DCE36E61-ECD7-47D8-807F-9DEC21B8A815}" srcOrd="0" destOrd="0" presId="urn:microsoft.com/office/officeart/2005/8/layout/hProcess4"/>
    <dgm:cxn modelId="{B549CE18-3162-49C7-A6CA-B372C7C991DB}" type="presParOf" srcId="{0397AD58-EB64-458B-908A-5393F1AD3757}" destId="{E1EEED87-8BD3-4ED4-A964-5A71C1FDD2E0}" srcOrd="1" destOrd="0" presId="urn:microsoft.com/office/officeart/2005/8/layout/hProcess4"/>
    <dgm:cxn modelId="{EA5BCBA5-F8D6-4257-81B9-12ECD8FC2E6B}" type="presParOf" srcId="{0397AD58-EB64-458B-908A-5393F1AD3757}" destId="{DCA04524-D5EC-48CC-AD7A-179E28699D6E}" srcOrd="2" destOrd="0" presId="urn:microsoft.com/office/officeart/2005/8/layout/hProcess4"/>
    <dgm:cxn modelId="{D2B6E6A6-2B91-4A8B-9D03-E47808F12494}" type="presParOf" srcId="{0397AD58-EB64-458B-908A-5393F1AD3757}" destId="{6D2833CB-2059-4F79-82A5-544DCCB2A12F}" srcOrd="3" destOrd="0" presId="urn:microsoft.com/office/officeart/2005/8/layout/hProcess4"/>
    <dgm:cxn modelId="{1E3D9C10-D59C-4131-804F-CDF3E801E6D5}" type="presParOf" srcId="{0397AD58-EB64-458B-908A-5393F1AD3757}" destId="{978638D1-CEAE-4300-8E5C-3CAA35B19CD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6A7B3B-EC07-46C2-B13A-CBE46B583AE2}" type="doc">
      <dgm:prSet loTypeId="urn:microsoft.com/office/officeart/2005/8/layout/hProcess4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7BEA371-35DA-40BC-93C3-CC038B045A94}">
      <dgm:prSet phldrT="[Text]" custT="1"/>
      <dgm:spPr/>
      <dgm:t>
        <a:bodyPr/>
        <a:lstStyle/>
        <a:p>
          <a:r>
            <a:rPr lang="en-US" sz="1600" dirty="0" smtClean="0"/>
            <a:t>Arduino NANO</a:t>
          </a:r>
          <a:endParaRPr lang="en-US" sz="1600" dirty="0"/>
        </a:p>
      </dgm:t>
    </dgm:pt>
    <dgm:pt modelId="{B61000B2-B604-4E92-AD73-68F1198C3EBB}" type="parTrans" cxnId="{89E461C3-E107-4AC9-8AB1-430AA5DCB36A}">
      <dgm:prSet/>
      <dgm:spPr/>
      <dgm:t>
        <a:bodyPr/>
        <a:lstStyle/>
        <a:p>
          <a:endParaRPr lang="en-US"/>
        </a:p>
      </dgm:t>
    </dgm:pt>
    <dgm:pt modelId="{7DEB140C-551D-4330-8B30-D47C2F48C671}" type="sibTrans" cxnId="{89E461C3-E107-4AC9-8AB1-430AA5DCB36A}">
      <dgm:prSet/>
      <dgm:spPr/>
      <dgm:t>
        <a:bodyPr/>
        <a:lstStyle/>
        <a:p>
          <a:endParaRPr lang="en-US"/>
        </a:p>
      </dgm:t>
    </dgm:pt>
    <dgm:pt modelId="{23A3529D-578F-47E0-BEAB-72B9C39D6CB2}">
      <dgm:prSet/>
      <dgm:spPr/>
      <dgm:t>
        <a:bodyPr/>
        <a:lstStyle/>
        <a:p>
          <a:r>
            <a:rPr lang="en-US" dirty="0" smtClean="0"/>
            <a:t>Controls and directs signals from various components</a:t>
          </a:r>
          <a:endParaRPr lang="en-US" dirty="0"/>
        </a:p>
      </dgm:t>
    </dgm:pt>
    <dgm:pt modelId="{A3D1E037-973B-4BBC-A493-24950DCDA521}" type="parTrans" cxnId="{9D53A48A-6150-4003-8B04-B9CA9F3D0D01}">
      <dgm:prSet/>
      <dgm:spPr/>
      <dgm:t>
        <a:bodyPr/>
        <a:lstStyle/>
        <a:p>
          <a:endParaRPr lang="en-US"/>
        </a:p>
      </dgm:t>
    </dgm:pt>
    <dgm:pt modelId="{BF9092F8-3181-4536-9B0C-A5E2274938EE}" type="sibTrans" cxnId="{9D53A48A-6150-4003-8B04-B9CA9F3D0D01}">
      <dgm:prSet/>
      <dgm:spPr/>
      <dgm:t>
        <a:bodyPr/>
        <a:lstStyle/>
        <a:p>
          <a:endParaRPr lang="en-US"/>
        </a:p>
      </dgm:t>
    </dgm:pt>
    <dgm:pt modelId="{1EEDBDE7-65A1-4334-85D6-8D30DB97E742}">
      <dgm:prSet custT="1"/>
      <dgm:spPr/>
      <dgm:t>
        <a:bodyPr/>
        <a:lstStyle/>
        <a:p>
          <a:r>
            <a:rPr lang="en-US" sz="1600" dirty="0" smtClean="0"/>
            <a:t>IMU sensor</a:t>
          </a:r>
          <a:endParaRPr lang="en-US" sz="1600" dirty="0"/>
        </a:p>
      </dgm:t>
    </dgm:pt>
    <dgm:pt modelId="{99512E89-E657-4F6E-92FA-315239B6A30D}" type="parTrans" cxnId="{F83687B0-FE62-4772-BF81-E905AC7C662A}">
      <dgm:prSet/>
      <dgm:spPr/>
      <dgm:t>
        <a:bodyPr/>
        <a:lstStyle/>
        <a:p>
          <a:endParaRPr lang="en-US"/>
        </a:p>
      </dgm:t>
    </dgm:pt>
    <dgm:pt modelId="{D5471EE6-4BDB-4AD7-AF89-25EE8428C6A3}" type="sibTrans" cxnId="{F83687B0-FE62-4772-BF81-E905AC7C662A}">
      <dgm:prSet/>
      <dgm:spPr/>
      <dgm:t>
        <a:bodyPr/>
        <a:lstStyle/>
        <a:p>
          <a:endParaRPr lang="en-US"/>
        </a:p>
      </dgm:t>
    </dgm:pt>
    <dgm:pt modelId="{C066AC8D-4993-4F9C-9E03-D6EF968DE104}">
      <dgm:prSet/>
      <dgm:spPr/>
      <dgm:t>
        <a:bodyPr/>
        <a:lstStyle/>
        <a:p>
          <a:r>
            <a:rPr lang="en-US" dirty="0" smtClean="0"/>
            <a:t>Enables gesture control by varying 6 DOFs or more</a:t>
          </a:r>
          <a:endParaRPr lang="en-US" dirty="0"/>
        </a:p>
      </dgm:t>
    </dgm:pt>
    <dgm:pt modelId="{1BABA041-B8A2-49B2-B6E6-B058358E202F}" type="parTrans" cxnId="{3CFAB44A-F629-4DC0-AA54-040B8B24C4CC}">
      <dgm:prSet/>
      <dgm:spPr/>
      <dgm:t>
        <a:bodyPr/>
        <a:lstStyle/>
        <a:p>
          <a:endParaRPr lang="en-US"/>
        </a:p>
      </dgm:t>
    </dgm:pt>
    <dgm:pt modelId="{9ECEB5C2-4045-4784-ADFE-454692D6C54F}" type="sibTrans" cxnId="{3CFAB44A-F629-4DC0-AA54-040B8B24C4CC}">
      <dgm:prSet/>
      <dgm:spPr/>
      <dgm:t>
        <a:bodyPr/>
        <a:lstStyle/>
        <a:p>
          <a:endParaRPr lang="en-US"/>
        </a:p>
      </dgm:t>
    </dgm:pt>
    <dgm:pt modelId="{1DF9CDE2-55A8-4801-8E25-82EC528B9055}" type="pres">
      <dgm:prSet presAssocID="{BB6A7B3B-EC07-46C2-B13A-CBE46B583AE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569043-9864-40B8-BC21-9137908B878E}" type="pres">
      <dgm:prSet presAssocID="{BB6A7B3B-EC07-46C2-B13A-CBE46B583AE2}" presName="tSp" presStyleCnt="0"/>
      <dgm:spPr/>
    </dgm:pt>
    <dgm:pt modelId="{F39D2522-ADEC-4B27-8826-AC8EE0A3F2EA}" type="pres">
      <dgm:prSet presAssocID="{BB6A7B3B-EC07-46C2-B13A-CBE46B583AE2}" presName="bSp" presStyleCnt="0"/>
      <dgm:spPr/>
    </dgm:pt>
    <dgm:pt modelId="{7BC84329-7425-4038-B23A-3CDB9AC2BEF6}" type="pres">
      <dgm:prSet presAssocID="{BB6A7B3B-EC07-46C2-B13A-CBE46B583AE2}" presName="process" presStyleCnt="0"/>
      <dgm:spPr/>
    </dgm:pt>
    <dgm:pt modelId="{454E60BA-9519-4232-8449-B1B03BB226EA}" type="pres">
      <dgm:prSet presAssocID="{1EEDBDE7-65A1-4334-85D6-8D30DB97E742}" presName="composite1" presStyleCnt="0"/>
      <dgm:spPr/>
    </dgm:pt>
    <dgm:pt modelId="{106F1041-43B8-438E-9A2C-C69327D91CAB}" type="pres">
      <dgm:prSet presAssocID="{1EEDBDE7-65A1-4334-85D6-8D30DB97E742}" presName="dummyNode1" presStyleLbl="node1" presStyleIdx="0" presStyleCnt="2"/>
      <dgm:spPr/>
    </dgm:pt>
    <dgm:pt modelId="{22F82FE6-B42E-465E-AE09-8B5F0EC452D7}" type="pres">
      <dgm:prSet presAssocID="{1EEDBDE7-65A1-4334-85D6-8D30DB97E742}" presName="childNode1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74331-BBF9-43DA-BEC7-1BDD4C043E4D}" type="pres">
      <dgm:prSet presAssocID="{1EEDBDE7-65A1-4334-85D6-8D30DB97E742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DAF1C9-CBA8-42CC-B6E5-49F7DFFB379F}" type="pres">
      <dgm:prSet presAssocID="{1EEDBDE7-65A1-4334-85D6-8D30DB97E742}" presName="parentNode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3C6A4C-A7E4-4588-AE01-747DF35E5155}" type="pres">
      <dgm:prSet presAssocID="{1EEDBDE7-65A1-4334-85D6-8D30DB97E742}" presName="connSite1" presStyleCnt="0"/>
      <dgm:spPr/>
    </dgm:pt>
    <dgm:pt modelId="{0ED7DB71-163F-43D3-B11C-525F4B57AE61}" type="pres">
      <dgm:prSet presAssocID="{D5471EE6-4BDB-4AD7-AF89-25EE8428C6A3}" presName="Name9" presStyleLbl="sibTrans2D1" presStyleIdx="0" presStyleCnt="1"/>
      <dgm:spPr/>
      <dgm:t>
        <a:bodyPr/>
        <a:lstStyle/>
        <a:p>
          <a:endParaRPr lang="en-US"/>
        </a:p>
      </dgm:t>
    </dgm:pt>
    <dgm:pt modelId="{8609A38F-9550-4A61-B6EE-9793F7091F6D}" type="pres">
      <dgm:prSet presAssocID="{37BEA371-35DA-40BC-93C3-CC038B045A94}" presName="composite2" presStyleCnt="0"/>
      <dgm:spPr/>
    </dgm:pt>
    <dgm:pt modelId="{1A27F783-8692-4885-A971-F3485E54245E}" type="pres">
      <dgm:prSet presAssocID="{37BEA371-35DA-40BC-93C3-CC038B045A94}" presName="dummyNode2" presStyleLbl="node1" presStyleIdx="0" presStyleCnt="2"/>
      <dgm:spPr/>
    </dgm:pt>
    <dgm:pt modelId="{6000EB8A-4538-4367-931B-C858218F46AF}" type="pres">
      <dgm:prSet presAssocID="{37BEA371-35DA-40BC-93C3-CC038B045A94}" presName="childNode2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DC6A3-EA62-485B-8653-67D85CAF72E2}" type="pres">
      <dgm:prSet presAssocID="{37BEA371-35DA-40BC-93C3-CC038B045A94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A0A24C-788D-4843-A550-B96B17025568}" type="pres">
      <dgm:prSet presAssocID="{37BEA371-35DA-40BC-93C3-CC038B045A94}" presName="parentNode2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5DF817-EB47-46E4-827F-FEE42B7A7B60}" type="pres">
      <dgm:prSet presAssocID="{37BEA371-35DA-40BC-93C3-CC038B045A94}" presName="connSite2" presStyleCnt="0"/>
      <dgm:spPr/>
    </dgm:pt>
  </dgm:ptLst>
  <dgm:cxnLst>
    <dgm:cxn modelId="{9D53A48A-6150-4003-8B04-B9CA9F3D0D01}" srcId="{37BEA371-35DA-40BC-93C3-CC038B045A94}" destId="{23A3529D-578F-47E0-BEAB-72B9C39D6CB2}" srcOrd="0" destOrd="0" parTransId="{A3D1E037-973B-4BBC-A493-24950DCDA521}" sibTransId="{BF9092F8-3181-4536-9B0C-A5E2274938EE}"/>
    <dgm:cxn modelId="{7AE825D7-E7E1-4715-B31E-F0FCAB331152}" type="presOf" srcId="{C066AC8D-4993-4F9C-9E03-D6EF968DE104}" destId="{22F82FE6-B42E-465E-AE09-8B5F0EC452D7}" srcOrd="0" destOrd="0" presId="urn:microsoft.com/office/officeart/2005/8/layout/hProcess4"/>
    <dgm:cxn modelId="{90B935B5-F0A2-40B3-9E31-2E56919DFD87}" type="presOf" srcId="{D5471EE6-4BDB-4AD7-AF89-25EE8428C6A3}" destId="{0ED7DB71-163F-43D3-B11C-525F4B57AE61}" srcOrd="0" destOrd="0" presId="urn:microsoft.com/office/officeart/2005/8/layout/hProcess4"/>
    <dgm:cxn modelId="{FEEA9091-BAF2-41A8-BFED-50D62B2D74E2}" type="presOf" srcId="{BB6A7B3B-EC07-46C2-B13A-CBE46B583AE2}" destId="{1DF9CDE2-55A8-4801-8E25-82EC528B9055}" srcOrd="0" destOrd="0" presId="urn:microsoft.com/office/officeart/2005/8/layout/hProcess4"/>
    <dgm:cxn modelId="{E9917ED7-D24E-4095-92CC-99B84843515B}" type="presOf" srcId="{37BEA371-35DA-40BC-93C3-CC038B045A94}" destId="{69A0A24C-788D-4843-A550-B96B17025568}" srcOrd="0" destOrd="0" presId="urn:microsoft.com/office/officeart/2005/8/layout/hProcess4"/>
    <dgm:cxn modelId="{5F367A1B-EEB8-4AA3-9CBF-AECAC72663C6}" type="presOf" srcId="{C066AC8D-4993-4F9C-9E03-D6EF968DE104}" destId="{17774331-BBF9-43DA-BEC7-1BDD4C043E4D}" srcOrd="1" destOrd="0" presId="urn:microsoft.com/office/officeart/2005/8/layout/hProcess4"/>
    <dgm:cxn modelId="{3CFAB44A-F629-4DC0-AA54-040B8B24C4CC}" srcId="{1EEDBDE7-65A1-4334-85D6-8D30DB97E742}" destId="{C066AC8D-4993-4F9C-9E03-D6EF968DE104}" srcOrd="0" destOrd="0" parTransId="{1BABA041-B8A2-49B2-B6E6-B058358E202F}" sibTransId="{9ECEB5C2-4045-4784-ADFE-454692D6C54F}"/>
    <dgm:cxn modelId="{67085073-4B01-4429-A3B1-962B4FB26B61}" type="presOf" srcId="{23A3529D-578F-47E0-BEAB-72B9C39D6CB2}" destId="{6000EB8A-4538-4367-931B-C858218F46AF}" srcOrd="0" destOrd="0" presId="urn:microsoft.com/office/officeart/2005/8/layout/hProcess4"/>
    <dgm:cxn modelId="{F83687B0-FE62-4772-BF81-E905AC7C662A}" srcId="{BB6A7B3B-EC07-46C2-B13A-CBE46B583AE2}" destId="{1EEDBDE7-65A1-4334-85D6-8D30DB97E742}" srcOrd="0" destOrd="0" parTransId="{99512E89-E657-4F6E-92FA-315239B6A30D}" sibTransId="{D5471EE6-4BDB-4AD7-AF89-25EE8428C6A3}"/>
    <dgm:cxn modelId="{BC2F0BA6-B581-4DD2-B410-0A32F03563DB}" type="presOf" srcId="{1EEDBDE7-65A1-4334-85D6-8D30DB97E742}" destId="{6BDAF1C9-CBA8-42CC-B6E5-49F7DFFB379F}" srcOrd="0" destOrd="0" presId="urn:microsoft.com/office/officeart/2005/8/layout/hProcess4"/>
    <dgm:cxn modelId="{89E461C3-E107-4AC9-8AB1-430AA5DCB36A}" srcId="{BB6A7B3B-EC07-46C2-B13A-CBE46B583AE2}" destId="{37BEA371-35DA-40BC-93C3-CC038B045A94}" srcOrd="1" destOrd="0" parTransId="{B61000B2-B604-4E92-AD73-68F1198C3EBB}" sibTransId="{7DEB140C-551D-4330-8B30-D47C2F48C671}"/>
    <dgm:cxn modelId="{C505F48F-F5D0-454A-9140-112000B8BC22}" type="presOf" srcId="{23A3529D-578F-47E0-BEAB-72B9C39D6CB2}" destId="{E30DC6A3-EA62-485B-8653-67D85CAF72E2}" srcOrd="1" destOrd="0" presId="urn:microsoft.com/office/officeart/2005/8/layout/hProcess4"/>
    <dgm:cxn modelId="{2A8485A3-9A04-4CEC-883F-259499AB4E3B}" type="presParOf" srcId="{1DF9CDE2-55A8-4801-8E25-82EC528B9055}" destId="{22569043-9864-40B8-BC21-9137908B878E}" srcOrd="0" destOrd="0" presId="urn:microsoft.com/office/officeart/2005/8/layout/hProcess4"/>
    <dgm:cxn modelId="{DE79D293-9E3D-43EC-BEFB-B18494887633}" type="presParOf" srcId="{1DF9CDE2-55A8-4801-8E25-82EC528B9055}" destId="{F39D2522-ADEC-4B27-8826-AC8EE0A3F2EA}" srcOrd="1" destOrd="0" presId="urn:microsoft.com/office/officeart/2005/8/layout/hProcess4"/>
    <dgm:cxn modelId="{8465B27E-7DC5-4F7D-B6CF-32EFDFA35639}" type="presParOf" srcId="{1DF9CDE2-55A8-4801-8E25-82EC528B9055}" destId="{7BC84329-7425-4038-B23A-3CDB9AC2BEF6}" srcOrd="2" destOrd="0" presId="urn:microsoft.com/office/officeart/2005/8/layout/hProcess4"/>
    <dgm:cxn modelId="{C483C7C4-F464-42F7-8915-AA917C5A2A9A}" type="presParOf" srcId="{7BC84329-7425-4038-B23A-3CDB9AC2BEF6}" destId="{454E60BA-9519-4232-8449-B1B03BB226EA}" srcOrd="0" destOrd="0" presId="urn:microsoft.com/office/officeart/2005/8/layout/hProcess4"/>
    <dgm:cxn modelId="{25531B25-13CF-4559-918C-F3D8374A7F51}" type="presParOf" srcId="{454E60BA-9519-4232-8449-B1B03BB226EA}" destId="{106F1041-43B8-438E-9A2C-C69327D91CAB}" srcOrd="0" destOrd="0" presId="urn:microsoft.com/office/officeart/2005/8/layout/hProcess4"/>
    <dgm:cxn modelId="{3FB03431-C11D-4257-AD4B-D53A192F9E49}" type="presParOf" srcId="{454E60BA-9519-4232-8449-B1B03BB226EA}" destId="{22F82FE6-B42E-465E-AE09-8B5F0EC452D7}" srcOrd="1" destOrd="0" presId="urn:microsoft.com/office/officeart/2005/8/layout/hProcess4"/>
    <dgm:cxn modelId="{7638C5AD-DEDC-4FF1-816B-202C2B017925}" type="presParOf" srcId="{454E60BA-9519-4232-8449-B1B03BB226EA}" destId="{17774331-BBF9-43DA-BEC7-1BDD4C043E4D}" srcOrd="2" destOrd="0" presId="urn:microsoft.com/office/officeart/2005/8/layout/hProcess4"/>
    <dgm:cxn modelId="{68959AEF-0A93-4DE7-96D0-99C48C2AFE0C}" type="presParOf" srcId="{454E60BA-9519-4232-8449-B1B03BB226EA}" destId="{6BDAF1C9-CBA8-42CC-B6E5-49F7DFFB379F}" srcOrd="3" destOrd="0" presId="urn:microsoft.com/office/officeart/2005/8/layout/hProcess4"/>
    <dgm:cxn modelId="{010D7437-CB6B-4DD9-8C20-FC6D5D1A0774}" type="presParOf" srcId="{454E60BA-9519-4232-8449-B1B03BB226EA}" destId="{923C6A4C-A7E4-4588-AE01-747DF35E5155}" srcOrd="4" destOrd="0" presId="urn:microsoft.com/office/officeart/2005/8/layout/hProcess4"/>
    <dgm:cxn modelId="{8F999BEB-0E98-4CBF-B12E-1C010A1F44D1}" type="presParOf" srcId="{7BC84329-7425-4038-B23A-3CDB9AC2BEF6}" destId="{0ED7DB71-163F-43D3-B11C-525F4B57AE61}" srcOrd="1" destOrd="0" presId="urn:microsoft.com/office/officeart/2005/8/layout/hProcess4"/>
    <dgm:cxn modelId="{267AA00D-6651-414C-8FCA-B10063522DB6}" type="presParOf" srcId="{7BC84329-7425-4038-B23A-3CDB9AC2BEF6}" destId="{8609A38F-9550-4A61-B6EE-9793F7091F6D}" srcOrd="2" destOrd="0" presId="urn:microsoft.com/office/officeart/2005/8/layout/hProcess4"/>
    <dgm:cxn modelId="{8675C9C1-C563-4D81-822E-A5DC9A13C8B2}" type="presParOf" srcId="{8609A38F-9550-4A61-B6EE-9793F7091F6D}" destId="{1A27F783-8692-4885-A971-F3485E54245E}" srcOrd="0" destOrd="0" presId="urn:microsoft.com/office/officeart/2005/8/layout/hProcess4"/>
    <dgm:cxn modelId="{62946717-1F9E-4243-894C-6AF32895E0F3}" type="presParOf" srcId="{8609A38F-9550-4A61-B6EE-9793F7091F6D}" destId="{6000EB8A-4538-4367-931B-C858218F46AF}" srcOrd="1" destOrd="0" presId="urn:microsoft.com/office/officeart/2005/8/layout/hProcess4"/>
    <dgm:cxn modelId="{A87155DE-2514-467F-8696-20D49724EF24}" type="presParOf" srcId="{8609A38F-9550-4A61-B6EE-9793F7091F6D}" destId="{E30DC6A3-EA62-485B-8653-67D85CAF72E2}" srcOrd="2" destOrd="0" presId="urn:microsoft.com/office/officeart/2005/8/layout/hProcess4"/>
    <dgm:cxn modelId="{CE317B57-30E0-4BBF-8A6F-98F4582C1E23}" type="presParOf" srcId="{8609A38F-9550-4A61-B6EE-9793F7091F6D}" destId="{69A0A24C-788D-4843-A550-B96B17025568}" srcOrd="3" destOrd="0" presId="urn:microsoft.com/office/officeart/2005/8/layout/hProcess4"/>
    <dgm:cxn modelId="{4D8D73E2-9C15-4424-AFEB-DF8193064A65}" type="presParOf" srcId="{8609A38F-9550-4A61-B6EE-9793F7091F6D}" destId="{8B5DF817-EB47-46E4-827F-FEE42B7A7B6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82FE6-B42E-465E-AE09-8B5F0EC452D7}">
      <dsp:nvSpPr>
        <dsp:cNvPr id="0" name=""/>
        <dsp:cNvSpPr/>
      </dsp:nvSpPr>
      <dsp:spPr>
        <a:xfrm>
          <a:off x="5429" y="1481709"/>
          <a:ext cx="1470810" cy="121311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Gears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Wings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Links to enable wing movements</a:t>
          </a:r>
          <a:endParaRPr lang="en-US" sz="1100" kern="1200" dirty="0"/>
        </a:p>
      </dsp:txBody>
      <dsp:txXfrm>
        <a:off x="33346" y="1509626"/>
        <a:ext cx="1414976" cy="897324"/>
      </dsp:txXfrm>
    </dsp:sp>
    <dsp:sp modelId="{0ED7DB71-163F-43D3-B11C-525F4B57AE61}">
      <dsp:nvSpPr>
        <dsp:cNvPr id="0" name=""/>
        <dsp:cNvSpPr/>
      </dsp:nvSpPr>
      <dsp:spPr>
        <a:xfrm>
          <a:off x="841252" y="1803916"/>
          <a:ext cx="1572863" cy="1572863"/>
        </a:xfrm>
        <a:prstGeom prst="leftCircularArrow">
          <a:avLst>
            <a:gd name="adj1" fmla="val 2844"/>
            <a:gd name="adj2" fmla="val 347442"/>
            <a:gd name="adj3" fmla="val 2122952"/>
            <a:gd name="adj4" fmla="val 9024489"/>
            <a:gd name="adj5" fmla="val 331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AF1C9-CBA8-42CC-B6E5-49F7DFFB379F}">
      <dsp:nvSpPr>
        <dsp:cNvPr id="0" name=""/>
        <dsp:cNvSpPr/>
      </dsp:nvSpPr>
      <dsp:spPr>
        <a:xfrm>
          <a:off x="332275" y="2434868"/>
          <a:ext cx="1307386" cy="5199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Bird</a:t>
          </a:r>
          <a:endParaRPr lang="en-US" sz="1700" kern="1200" dirty="0"/>
        </a:p>
      </dsp:txBody>
      <dsp:txXfrm>
        <a:off x="347502" y="2450095"/>
        <a:ext cx="1276932" cy="489450"/>
      </dsp:txXfrm>
    </dsp:sp>
    <dsp:sp modelId="{6000EB8A-4538-4367-931B-C858218F46AF}">
      <dsp:nvSpPr>
        <dsp:cNvPr id="0" name=""/>
        <dsp:cNvSpPr/>
      </dsp:nvSpPr>
      <dsp:spPr>
        <a:xfrm>
          <a:off x="1852670" y="1481709"/>
          <a:ext cx="1470810" cy="121311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Connected to the bird via gears to enable movement</a:t>
          </a:r>
          <a:endParaRPr lang="en-US" sz="1100" kern="1200" dirty="0"/>
        </a:p>
      </dsp:txBody>
      <dsp:txXfrm>
        <a:off x="1880587" y="1769578"/>
        <a:ext cx="1414976" cy="897324"/>
      </dsp:txXfrm>
    </dsp:sp>
    <dsp:sp modelId="{5403B1B6-1D4A-4464-85EE-313EE6CAAB65}">
      <dsp:nvSpPr>
        <dsp:cNvPr id="0" name=""/>
        <dsp:cNvSpPr/>
      </dsp:nvSpPr>
      <dsp:spPr>
        <a:xfrm>
          <a:off x="2676237" y="752184"/>
          <a:ext cx="1760800" cy="1760800"/>
        </a:xfrm>
        <a:prstGeom prst="circularArrow">
          <a:avLst>
            <a:gd name="adj1" fmla="val 2540"/>
            <a:gd name="adj2" fmla="val 308170"/>
            <a:gd name="adj3" fmla="val 19516319"/>
            <a:gd name="adj4" fmla="val 12575511"/>
            <a:gd name="adj5" fmla="val 296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0A24C-788D-4843-A550-B96B17025568}">
      <dsp:nvSpPr>
        <dsp:cNvPr id="0" name=""/>
        <dsp:cNvSpPr/>
      </dsp:nvSpPr>
      <dsp:spPr>
        <a:xfrm>
          <a:off x="2179516" y="1221757"/>
          <a:ext cx="1307386" cy="5199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DC Motor</a:t>
          </a:r>
          <a:endParaRPr lang="en-US" sz="1700" kern="1200" dirty="0"/>
        </a:p>
      </dsp:txBody>
      <dsp:txXfrm>
        <a:off x="2194743" y="1236984"/>
        <a:ext cx="1276932" cy="489450"/>
      </dsp:txXfrm>
    </dsp:sp>
    <dsp:sp modelId="{50B62A88-A3B5-46C0-B38A-9AC042A19F85}">
      <dsp:nvSpPr>
        <dsp:cNvPr id="0" name=""/>
        <dsp:cNvSpPr/>
      </dsp:nvSpPr>
      <dsp:spPr>
        <a:xfrm>
          <a:off x="3699911" y="1481709"/>
          <a:ext cx="1470810" cy="121311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Controls the speed of DC motor using PWM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Additional 9V connected to power the DC motor</a:t>
          </a:r>
          <a:endParaRPr lang="en-US" sz="1100" kern="1200" dirty="0"/>
        </a:p>
      </dsp:txBody>
      <dsp:txXfrm>
        <a:off x="3727828" y="1509626"/>
        <a:ext cx="1414976" cy="897324"/>
      </dsp:txXfrm>
    </dsp:sp>
    <dsp:sp modelId="{F601637F-85F5-4931-8CE6-6A8BF2C08BAE}">
      <dsp:nvSpPr>
        <dsp:cNvPr id="0" name=""/>
        <dsp:cNvSpPr/>
      </dsp:nvSpPr>
      <dsp:spPr>
        <a:xfrm>
          <a:off x="4535734" y="1803916"/>
          <a:ext cx="1572863" cy="1572863"/>
        </a:xfrm>
        <a:prstGeom prst="leftCircularArrow">
          <a:avLst>
            <a:gd name="adj1" fmla="val 2844"/>
            <a:gd name="adj2" fmla="val 347442"/>
            <a:gd name="adj3" fmla="val 2122952"/>
            <a:gd name="adj4" fmla="val 9024489"/>
            <a:gd name="adj5" fmla="val 331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FC4AC-04CF-4BF6-86C8-299264CDC181}">
      <dsp:nvSpPr>
        <dsp:cNvPr id="0" name=""/>
        <dsp:cNvSpPr/>
      </dsp:nvSpPr>
      <dsp:spPr>
        <a:xfrm>
          <a:off x="4026757" y="2434868"/>
          <a:ext cx="1307386" cy="5199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H-bridge</a:t>
          </a:r>
          <a:endParaRPr lang="en-US" sz="1700" kern="1200" dirty="0"/>
        </a:p>
      </dsp:txBody>
      <dsp:txXfrm>
        <a:off x="4041984" y="2450095"/>
        <a:ext cx="1276932" cy="489450"/>
      </dsp:txXfrm>
    </dsp:sp>
    <dsp:sp modelId="{E1EEED87-8BD3-4ED4-A964-5A71C1FDD2E0}">
      <dsp:nvSpPr>
        <dsp:cNvPr id="0" name=""/>
        <dsp:cNvSpPr/>
      </dsp:nvSpPr>
      <dsp:spPr>
        <a:xfrm>
          <a:off x="5547152" y="1481709"/>
          <a:ext cx="1470810" cy="121311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Controls and directs signals from various components</a:t>
          </a:r>
          <a:endParaRPr lang="en-US" sz="1100" kern="1200" dirty="0"/>
        </a:p>
      </dsp:txBody>
      <dsp:txXfrm>
        <a:off x="5575069" y="1769578"/>
        <a:ext cx="1414976" cy="897324"/>
      </dsp:txXfrm>
    </dsp:sp>
    <dsp:sp modelId="{6D2833CB-2059-4F79-82A5-544DCCB2A12F}">
      <dsp:nvSpPr>
        <dsp:cNvPr id="0" name=""/>
        <dsp:cNvSpPr/>
      </dsp:nvSpPr>
      <dsp:spPr>
        <a:xfrm>
          <a:off x="5873999" y="1221757"/>
          <a:ext cx="1307386" cy="5199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Arduino UNO</a:t>
          </a:r>
          <a:endParaRPr lang="en-US" sz="1700" kern="1200" dirty="0"/>
        </a:p>
      </dsp:txBody>
      <dsp:txXfrm>
        <a:off x="5889226" y="1236984"/>
        <a:ext cx="1276932" cy="489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82FE6-B42E-465E-AE09-8B5F0EC452D7}">
      <dsp:nvSpPr>
        <dsp:cNvPr id="0" name=""/>
        <dsp:cNvSpPr/>
      </dsp:nvSpPr>
      <dsp:spPr>
        <a:xfrm>
          <a:off x="404" y="1300778"/>
          <a:ext cx="1395533" cy="115102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Gears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Wings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Links to enable wing movements</a:t>
          </a:r>
          <a:endParaRPr lang="en-US" sz="1100" kern="1200" dirty="0"/>
        </a:p>
      </dsp:txBody>
      <dsp:txXfrm>
        <a:off x="26892" y="1327266"/>
        <a:ext cx="1342557" cy="851399"/>
      </dsp:txXfrm>
    </dsp:sp>
    <dsp:sp modelId="{0ED7DB71-163F-43D3-B11C-525F4B57AE61}">
      <dsp:nvSpPr>
        <dsp:cNvPr id="0" name=""/>
        <dsp:cNvSpPr/>
      </dsp:nvSpPr>
      <dsp:spPr>
        <a:xfrm>
          <a:off x="789769" y="1593277"/>
          <a:ext cx="1511889" cy="1511889"/>
        </a:xfrm>
        <a:prstGeom prst="leftCircularArrow">
          <a:avLst>
            <a:gd name="adj1" fmla="val 2976"/>
            <a:gd name="adj2" fmla="val 364728"/>
            <a:gd name="adj3" fmla="val 2140239"/>
            <a:gd name="adj4" fmla="val 9024489"/>
            <a:gd name="adj5" fmla="val 347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AF1C9-CBA8-42CC-B6E5-49F7DFFB379F}">
      <dsp:nvSpPr>
        <dsp:cNvPr id="0" name=""/>
        <dsp:cNvSpPr/>
      </dsp:nvSpPr>
      <dsp:spPr>
        <a:xfrm>
          <a:off x="310522" y="2205153"/>
          <a:ext cx="1240474" cy="4932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Bird</a:t>
          </a:r>
          <a:endParaRPr lang="en-US" sz="1600" kern="1200" dirty="0"/>
        </a:p>
      </dsp:txBody>
      <dsp:txXfrm>
        <a:off x="324970" y="2219601"/>
        <a:ext cx="1211578" cy="464399"/>
      </dsp:txXfrm>
    </dsp:sp>
    <dsp:sp modelId="{6000EB8A-4538-4367-931B-C858218F46AF}">
      <dsp:nvSpPr>
        <dsp:cNvPr id="0" name=""/>
        <dsp:cNvSpPr/>
      </dsp:nvSpPr>
      <dsp:spPr>
        <a:xfrm>
          <a:off x="1765268" y="1300778"/>
          <a:ext cx="1395533" cy="115102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Connected to the bird via gears to enable movement</a:t>
          </a:r>
          <a:endParaRPr lang="en-US" sz="1100" kern="1200" dirty="0"/>
        </a:p>
      </dsp:txBody>
      <dsp:txXfrm>
        <a:off x="1791756" y="1573914"/>
        <a:ext cx="1342557" cy="851399"/>
      </dsp:txXfrm>
    </dsp:sp>
    <dsp:sp modelId="{5403B1B6-1D4A-4464-85EE-313EE6CAAB65}">
      <dsp:nvSpPr>
        <dsp:cNvPr id="0" name=""/>
        <dsp:cNvSpPr/>
      </dsp:nvSpPr>
      <dsp:spPr>
        <a:xfrm>
          <a:off x="2543004" y="602282"/>
          <a:ext cx="1690208" cy="1690208"/>
        </a:xfrm>
        <a:prstGeom prst="circularArrow">
          <a:avLst>
            <a:gd name="adj1" fmla="val 2662"/>
            <a:gd name="adj2" fmla="val 323861"/>
            <a:gd name="adj3" fmla="val 19500628"/>
            <a:gd name="adj4" fmla="val 12575511"/>
            <a:gd name="adj5" fmla="val 31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0A24C-788D-4843-A550-B96B17025568}">
      <dsp:nvSpPr>
        <dsp:cNvPr id="0" name=""/>
        <dsp:cNvSpPr/>
      </dsp:nvSpPr>
      <dsp:spPr>
        <a:xfrm>
          <a:off x="2075386" y="1054130"/>
          <a:ext cx="1240474" cy="4932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DC Motor</a:t>
          </a:r>
          <a:endParaRPr lang="en-US" sz="1600" kern="1200" dirty="0"/>
        </a:p>
      </dsp:txBody>
      <dsp:txXfrm>
        <a:off x="2089834" y="1068578"/>
        <a:ext cx="1211578" cy="464399"/>
      </dsp:txXfrm>
    </dsp:sp>
    <dsp:sp modelId="{50B62A88-A3B5-46C0-B38A-9AC042A19F85}">
      <dsp:nvSpPr>
        <dsp:cNvPr id="0" name=""/>
        <dsp:cNvSpPr/>
      </dsp:nvSpPr>
      <dsp:spPr>
        <a:xfrm>
          <a:off x="3530132" y="1300778"/>
          <a:ext cx="1395533" cy="115102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Controls the speed of DC motor using PWM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Additional 9V connected to power the DC motor</a:t>
          </a:r>
          <a:endParaRPr lang="en-US" sz="1100" kern="1200" dirty="0"/>
        </a:p>
      </dsp:txBody>
      <dsp:txXfrm>
        <a:off x="3556620" y="1327266"/>
        <a:ext cx="1342557" cy="851399"/>
      </dsp:txXfrm>
    </dsp:sp>
    <dsp:sp modelId="{F601637F-85F5-4931-8CE6-6A8BF2C08BAE}">
      <dsp:nvSpPr>
        <dsp:cNvPr id="0" name=""/>
        <dsp:cNvSpPr/>
      </dsp:nvSpPr>
      <dsp:spPr>
        <a:xfrm>
          <a:off x="4319498" y="1593277"/>
          <a:ext cx="1511889" cy="1511889"/>
        </a:xfrm>
        <a:prstGeom prst="leftCircularArrow">
          <a:avLst>
            <a:gd name="adj1" fmla="val 2976"/>
            <a:gd name="adj2" fmla="val 364728"/>
            <a:gd name="adj3" fmla="val 2140239"/>
            <a:gd name="adj4" fmla="val 9024489"/>
            <a:gd name="adj5" fmla="val 347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FC4AC-04CF-4BF6-86C8-299264CDC181}">
      <dsp:nvSpPr>
        <dsp:cNvPr id="0" name=""/>
        <dsp:cNvSpPr/>
      </dsp:nvSpPr>
      <dsp:spPr>
        <a:xfrm>
          <a:off x="3840251" y="2205153"/>
          <a:ext cx="1240474" cy="4932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H-bridge</a:t>
          </a:r>
          <a:endParaRPr lang="en-US" sz="1600" kern="1200" dirty="0"/>
        </a:p>
      </dsp:txBody>
      <dsp:txXfrm>
        <a:off x="3854699" y="2219601"/>
        <a:ext cx="1211578" cy="464399"/>
      </dsp:txXfrm>
    </dsp:sp>
    <dsp:sp modelId="{E1EEED87-8BD3-4ED4-A964-5A71C1FDD2E0}">
      <dsp:nvSpPr>
        <dsp:cNvPr id="0" name=""/>
        <dsp:cNvSpPr/>
      </dsp:nvSpPr>
      <dsp:spPr>
        <a:xfrm>
          <a:off x="5294997" y="1300778"/>
          <a:ext cx="1395533" cy="115102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Controls and directs signals from various components</a:t>
          </a:r>
          <a:endParaRPr lang="en-US" sz="1100" kern="1200" dirty="0"/>
        </a:p>
      </dsp:txBody>
      <dsp:txXfrm>
        <a:off x="5321485" y="1573914"/>
        <a:ext cx="1342557" cy="851399"/>
      </dsp:txXfrm>
    </dsp:sp>
    <dsp:sp modelId="{6D2833CB-2059-4F79-82A5-544DCCB2A12F}">
      <dsp:nvSpPr>
        <dsp:cNvPr id="0" name=""/>
        <dsp:cNvSpPr/>
      </dsp:nvSpPr>
      <dsp:spPr>
        <a:xfrm>
          <a:off x="5605115" y="1054130"/>
          <a:ext cx="1240474" cy="4932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Arduino UNO</a:t>
          </a:r>
          <a:endParaRPr lang="en-US" sz="1600" kern="1200" dirty="0"/>
        </a:p>
      </dsp:txBody>
      <dsp:txXfrm>
        <a:off x="5619563" y="1068578"/>
        <a:ext cx="1211578" cy="4643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82FE6-B42E-465E-AE09-8B5F0EC452D7}">
      <dsp:nvSpPr>
        <dsp:cNvPr id="0" name=""/>
        <dsp:cNvSpPr/>
      </dsp:nvSpPr>
      <dsp:spPr>
        <a:xfrm>
          <a:off x="532118" y="535078"/>
          <a:ext cx="1246608" cy="102819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Enables gesture control by varying 6 DOFs or more</a:t>
          </a:r>
          <a:endParaRPr lang="en-US" sz="1200" kern="1200" dirty="0"/>
        </a:p>
      </dsp:txBody>
      <dsp:txXfrm>
        <a:off x="555780" y="558740"/>
        <a:ext cx="1199284" cy="760540"/>
      </dsp:txXfrm>
    </dsp:sp>
    <dsp:sp modelId="{0ED7DB71-163F-43D3-B11C-525F4B57AE61}">
      <dsp:nvSpPr>
        <dsp:cNvPr id="0" name=""/>
        <dsp:cNvSpPr/>
      </dsp:nvSpPr>
      <dsp:spPr>
        <a:xfrm>
          <a:off x="1234097" y="785054"/>
          <a:ext cx="1367254" cy="1367254"/>
        </a:xfrm>
        <a:prstGeom prst="leftCircularArrow">
          <a:avLst>
            <a:gd name="adj1" fmla="val 3100"/>
            <a:gd name="adj2" fmla="val 380970"/>
            <a:gd name="adj3" fmla="val 2156481"/>
            <a:gd name="adj4" fmla="val 9024489"/>
            <a:gd name="adj5" fmla="val 36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AF1C9-CBA8-42CC-B6E5-49F7DFFB379F}">
      <dsp:nvSpPr>
        <dsp:cNvPr id="0" name=""/>
        <dsp:cNvSpPr/>
      </dsp:nvSpPr>
      <dsp:spPr>
        <a:xfrm>
          <a:off x="809142" y="1342943"/>
          <a:ext cx="1108096" cy="4406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IMU sensor</a:t>
          </a:r>
          <a:endParaRPr lang="en-US" sz="1600" kern="1200" dirty="0"/>
        </a:p>
      </dsp:txBody>
      <dsp:txXfrm>
        <a:off x="822048" y="1355849"/>
        <a:ext cx="1082284" cy="414841"/>
      </dsp:txXfrm>
    </dsp:sp>
    <dsp:sp modelId="{6000EB8A-4538-4367-931B-C858218F46AF}">
      <dsp:nvSpPr>
        <dsp:cNvPr id="0" name=""/>
        <dsp:cNvSpPr/>
      </dsp:nvSpPr>
      <dsp:spPr>
        <a:xfrm>
          <a:off x="2119053" y="535078"/>
          <a:ext cx="1246608" cy="102819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Controls and directs signals from various components</a:t>
          </a:r>
          <a:endParaRPr lang="en-US" sz="1200" kern="1200" dirty="0"/>
        </a:p>
      </dsp:txBody>
      <dsp:txXfrm>
        <a:off x="2142715" y="779067"/>
        <a:ext cx="1199284" cy="760540"/>
      </dsp:txXfrm>
    </dsp:sp>
    <dsp:sp modelId="{69A0A24C-788D-4843-A550-B96B17025568}">
      <dsp:nvSpPr>
        <dsp:cNvPr id="0" name=""/>
        <dsp:cNvSpPr/>
      </dsp:nvSpPr>
      <dsp:spPr>
        <a:xfrm>
          <a:off x="2396077" y="314752"/>
          <a:ext cx="1108096" cy="4406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Arduino NANO</a:t>
          </a:r>
          <a:endParaRPr lang="en-US" sz="1600" kern="1200" dirty="0"/>
        </a:p>
      </dsp:txBody>
      <dsp:txXfrm>
        <a:off x="2408983" y="327658"/>
        <a:ext cx="1082284" cy="414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398B-EDBA-4D5C-A4D2-A29426C88A9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F83F-9FA0-4B72-B040-645D476C6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5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398B-EDBA-4D5C-A4D2-A29426C88A9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F83F-9FA0-4B72-B040-645D476C6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69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398B-EDBA-4D5C-A4D2-A29426C88A9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F83F-9FA0-4B72-B040-645D476C6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57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398B-EDBA-4D5C-A4D2-A29426C88A9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F83F-9FA0-4B72-B040-645D476C6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31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398B-EDBA-4D5C-A4D2-A29426C88A9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F83F-9FA0-4B72-B040-645D476C6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64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398B-EDBA-4D5C-A4D2-A29426C88A9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F83F-9FA0-4B72-B040-645D476C6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19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398B-EDBA-4D5C-A4D2-A29426C88A9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F83F-9FA0-4B72-B040-645D476C6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52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398B-EDBA-4D5C-A4D2-A29426C88A9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F83F-9FA0-4B72-B040-645D476C6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19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398B-EDBA-4D5C-A4D2-A29426C88A9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F83F-9FA0-4B72-B040-645D476C6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31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398B-EDBA-4D5C-A4D2-A29426C88A9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F83F-9FA0-4B72-B040-645D476C6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96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398B-EDBA-4D5C-A4D2-A29426C88A9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F83F-9FA0-4B72-B040-645D476C6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43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8398B-EDBA-4D5C-A4D2-A29426C88A9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EF83F-9FA0-4B72-B040-645D476C6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98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6277622"/>
              </p:ext>
            </p:extLst>
          </p:nvPr>
        </p:nvGraphicFramePr>
        <p:xfrm>
          <a:off x="1184101" y="528474"/>
          <a:ext cx="7186815" cy="4176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076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49629" y="-377613"/>
            <a:ext cx="12042371" cy="3752580"/>
            <a:chOff x="149629" y="-377613"/>
            <a:chExt cx="12042371" cy="3752580"/>
          </a:xfrm>
        </p:grpSpPr>
        <p:sp>
          <p:nvSpPr>
            <p:cNvPr id="9" name="TextBox 8"/>
            <p:cNvSpPr txBox="1"/>
            <p:nvPr/>
          </p:nvSpPr>
          <p:spPr>
            <a:xfrm>
              <a:off x="7506392" y="1471351"/>
              <a:ext cx="1175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/>
                <a:t>Communication via nRF module</a:t>
              </a:r>
              <a:endParaRPr lang="en-GB" sz="10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49629" y="-377613"/>
              <a:ext cx="7373389" cy="3752580"/>
              <a:chOff x="149629" y="-377613"/>
              <a:chExt cx="7373389" cy="3752580"/>
            </a:xfrm>
          </p:grpSpPr>
          <p:graphicFrame>
            <p:nvGraphicFramePr>
              <p:cNvPr id="3" name="Diagram 2"/>
              <p:cNvGraphicFramePr/>
              <p:nvPr>
                <p:extLst>
                  <p:ext uri="{D42A27DB-BD31-4B8C-83A1-F6EECF244321}">
                    <p14:modId xmlns:p14="http://schemas.microsoft.com/office/powerpoint/2010/main" val="407401400"/>
                  </p:ext>
                </p:extLst>
              </p:nvPr>
            </p:nvGraphicFramePr>
            <p:xfrm>
              <a:off x="477520" y="-377613"/>
              <a:ext cx="6845994" cy="375258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2" name="Rounded Rectangle 1"/>
              <p:cNvSpPr/>
              <p:nvPr/>
            </p:nvSpPr>
            <p:spPr>
              <a:xfrm>
                <a:off x="149629" y="166255"/>
                <a:ext cx="7373389" cy="269332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155708" y="299258"/>
              <a:ext cx="4036292" cy="2427316"/>
              <a:chOff x="8155708" y="419793"/>
              <a:chExt cx="4036292" cy="2427316"/>
            </a:xfrm>
          </p:grpSpPr>
          <p:graphicFrame>
            <p:nvGraphicFramePr>
              <p:cNvPr id="4" name="Diagram 3"/>
              <p:cNvGraphicFramePr/>
              <p:nvPr>
                <p:extLst>
                  <p:ext uri="{D42A27DB-BD31-4B8C-83A1-F6EECF244321}">
                    <p14:modId xmlns:p14="http://schemas.microsoft.com/office/powerpoint/2010/main" val="3936244928"/>
                  </p:ext>
                </p:extLst>
              </p:nvPr>
            </p:nvGraphicFramePr>
            <p:xfrm>
              <a:off x="8155708" y="449502"/>
              <a:ext cx="4036292" cy="209834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sp>
            <p:nvSpPr>
              <p:cNvPr id="5" name="Rounded Rectangle 4"/>
              <p:cNvSpPr/>
              <p:nvPr/>
            </p:nvSpPr>
            <p:spPr>
              <a:xfrm>
                <a:off x="8498839" y="419793"/>
                <a:ext cx="3350029" cy="24273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Left-Right Arrow 7"/>
            <p:cNvSpPr/>
            <p:nvPr/>
          </p:nvSpPr>
          <p:spPr>
            <a:xfrm>
              <a:off x="7523018" y="1378140"/>
              <a:ext cx="975821" cy="109837"/>
            </a:xfrm>
            <a:prstGeom prst="left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2344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2459" y="2601884"/>
            <a:ext cx="1413164" cy="1629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244" r="4703"/>
          <a:stretch/>
        </p:blipFill>
        <p:spPr>
          <a:xfrm>
            <a:off x="5402839" y="2524501"/>
            <a:ext cx="3907415" cy="17824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95502" y="4231178"/>
            <a:ext cx="50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(a)</a:t>
            </a:r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103007" y="4235919"/>
            <a:ext cx="50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(b)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213482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2B428C8B21A141B5825E5B86F557DB" ma:contentTypeVersion="15" ma:contentTypeDescription="Skapa ett nytt dokument." ma:contentTypeScope="" ma:versionID="827dfe15b87d2c2cbfe6c8e917b29264">
  <xsd:schema xmlns:xsd="http://www.w3.org/2001/XMLSchema" xmlns:xs="http://www.w3.org/2001/XMLSchema" xmlns:p="http://schemas.microsoft.com/office/2006/metadata/properties" xmlns:ns3="977cb6ed-b1a4-473b-8ba2-0f8e0a4901ff" xmlns:ns4="6707e3d7-8225-4321-a0ab-c333d198a7fc" targetNamespace="http://schemas.microsoft.com/office/2006/metadata/properties" ma:root="true" ma:fieldsID="c93c1d3d8a95ed049d0f448f2a5b27fc" ns3:_="" ns4:_="">
    <xsd:import namespace="977cb6ed-b1a4-473b-8ba2-0f8e0a4901ff"/>
    <xsd:import namespace="6707e3d7-8225-4321-a0ab-c333d198a7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7cb6ed-b1a4-473b-8ba2-0f8e0a4901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07e3d7-8225-4321-a0ab-c333d198a7f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Delar tips,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8E0A5A-EFE8-4D58-9923-207667137D13}">
  <ds:schemaRefs>
    <ds:schemaRef ds:uri="6707e3d7-8225-4321-a0ab-c333d198a7f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977cb6ed-b1a4-473b-8ba2-0f8e0a4901f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E20A5FD-AF94-469F-A24D-FDB8CE962D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1A2D13-BC3D-452D-BB7E-92A704B63E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7cb6ed-b1a4-473b-8ba2-0f8e0a4901ff"/>
    <ds:schemaRef ds:uri="6707e3d7-8225-4321-a0ab-c333d198a7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120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Rimmie Duraisamy</dc:creator>
  <cp:lastModifiedBy>Rimmie Duraisamy</cp:lastModifiedBy>
  <cp:revision>8</cp:revision>
  <dcterms:created xsi:type="dcterms:W3CDTF">2022-12-14T12:14:40Z</dcterms:created>
  <dcterms:modified xsi:type="dcterms:W3CDTF">2022-12-14T16:00:48Z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0x0101004F2B428C8B21A141B5825E5B86F557DB</vt:lpwstr>
  </property>
</Properties>
</file>