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6A8C-FA08-4FBF-A45A-08AC171E9FB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AC5C-A4BF-496A-A28C-94BC7E04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5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6A8C-FA08-4FBF-A45A-08AC171E9FB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AC5C-A4BF-496A-A28C-94BC7E04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6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6A8C-FA08-4FBF-A45A-08AC171E9FB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AC5C-A4BF-496A-A28C-94BC7E04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2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6A8C-FA08-4FBF-A45A-08AC171E9FB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AC5C-A4BF-496A-A28C-94BC7E04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6A8C-FA08-4FBF-A45A-08AC171E9FB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AC5C-A4BF-496A-A28C-94BC7E04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9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6A8C-FA08-4FBF-A45A-08AC171E9FB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AC5C-A4BF-496A-A28C-94BC7E04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3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6A8C-FA08-4FBF-A45A-08AC171E9FB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AC5C-A4BF-496A-A28C-94BC7E04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8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6A8C-FA08-4FBF-A45A-08AC171E9FB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AC5C-A4BF-496A-A28C-94BC7E04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4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6A8C-FA08-4FBF-A45A-08AC171E9FB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AC5C-A4BF-496A-A28C-94BC7E04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1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6A8C-FA08-4FBF-A45A-08AC171E9FB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AC5C-A4BF-496A-A28C-94BC7E04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6A8C-FA08-4FBF-A45A-08AC171E9FB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AC5C-A4BF-496A-A28C-94BC7E04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3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E6A8C-FA08-4FBF-A45A-08AC171E9FB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BAC5C-A4BF-496A-A28C-94BC7E04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r>
              <a:rPr lang="en-US" dirty="0" smtClean="0"/>
              <a:t>Simplified UNO! for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286000"/>
            <a:ext cx="2565127" cy="21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6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– Back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Card Pile = Array of card objects</a:t>
            </a:r>
          </a:p>
          <a:p>
            <a:r>
              <a:rPr lang="en-US" dirty="0" smtClean="0"/>
              <a:t>Card object = {</a:t>
            </a:r>
          </a:p>
          <a:p>
            <a:pPr marL="0" indent="0">
              <a:buNone/>
            </a:pPr>
            <a:r>
              <a:rPr lang="en-US" dirty="0" smtClean="0"/>
              <a:t>        label: ‘Red Three',</a:t>
            </a:r>
          </a:p>
          <a:p>
            <a:pPr marL="0" indent="0">
              <a:buNone/>
            </a:pPr>
            <a:r>
              <a:rPr lang="en-US" dirty="0" smtClean="0"/>
              <a:t>        value: 3,</a:t>
            </a:r>
          </a:p>
          <a:p>
            <a:pPr marL="0" indent="0">
              <a:buNone/>
            </a:pPr>
            <a:r>
              <a:rPr lang="en-US" dirty="0" smtClean="0"/>
              <a:t>        color: 0,</a:t>
            </a:r>
          </a:p>
          <a:p>
            <a:pPr marL="0" indent="0">
              <a:buNone/>
            </a:pPr>
            <a:r>
              <a:rPr lang="en-US" dirty="0" smtClean="0"/>
              <a:t>        image: 'graphics/03.png'</a:t>
            </a:r>
          </a:p>
          <a:p>
            <a:pPr marL="0" indent="0">
              <a:buNone/>
            </a:pPr>
            <a:r>
              <a:rPr lang="en-US" dirty="0" smtClean="0"/>
              <a:t>     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– Front End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Draw Pile</a:t>
            </a:r>
          </a:p>
          <a:p>
            <a:r>
              <a:rPr lang="en-US" sz="2000" dirty="0" smtClean="0"/>
              <a:t>Human Player Pile</a:t>
            </a:r>
            <a:endParaRPr lang="en-US" sz="2000" dirty="0"/>
          </a:p>
          <a:p>
            <a:r>
              <a:rPr lang="en-US" sz="2000" dirty="0" smtClean="0"/>
              <a:t>Computer Player Pile </a:t>
            </a:r>
          </a:p>
          <a:p>
            <a:r>
              <a:rPr lang="en-US" sz="2000" dirty="0" smtClean="0"/>
              <a:t>Discard Pile </a:t>
            </a:r>
          </a:p>
          <a:p>
            <a:r>
              <a:rPr lang="en-US" sz="2000" dirty="0" smtClean="0"/>
              <a:t>Start Button</a:t>
            </a:r>
          </a:p>
          <a:p>
            <a:r>
              <a:rPr lang="en-US" sz="2000" dirty="0" smtClean="0"/>
              <a:t>Reset Button</a:t>
            </a:r>
          </a:p>
          <a:p>
            <a:r>
              <a:rPr lang="en-US" sz="2000" dirty="0" smtClean="0"/>
              <a:t>Draw Card Button</a:t>
            </a:r>
          </a:p>
          <a:p>
            <a:r>
              <a:rPr lang="en-US" sz="2000" dirty="0" smtClean="0"/>
              <a:t>Human Player Cards Array</a:t>
            </a:r>
          </a:p>
          <a:p>
            <a:r>
              <a:rPr lang="en-US" sz="2000" dirty="0" smtClean="0"/>
              <a:t>Game Message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09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– Button Event Listeners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981200"/>
            <a:ext cx="2895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Start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124200" y="1981200"/>
            <a:ext cx="2895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Reset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6172200" y="1981200"/>
            <a:ext cx="2895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Draw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6200" y="2964872"/>
            <a:ext cx="2895600" cy="275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Shuffle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Deal to Discard Pile, Human Player, Computer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 event listeners for Human Player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Display piles: Create element &amp; append child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144982" y="2964872"/>
            <a:ext cx="2895600" cy="275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Reload page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172200" y="2964872"/>
            <a:ext cx="2895600" cy="275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Check if Turn = Human and Game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Check need to draw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 card to Human Pile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2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/>
          <p:cNvSpPr/>
          <p:nvPr/>
        </p:nvSpPr>
        <p:spPr>
          <a:xfrm>
            <a:off x="76200" y="1056095"/>
            <a:ext cx="990600" cy="990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Onclick</a:t>
            </a:r>
            <a:endParaRPr lang="en-US" sz="1200" dirty="0"/>
          </a:p>
        </p:txBody>
      </p:sp>
      <p:sp>
        <p:nvSpPr>
          <p:cNvPr id="2" name="Flowchart: Decision 1"/>
          <p:cNvSpPr/>
          <p:nvPr/>
        </p:nvSpPr>
        <p:spPr>
          <a:xfrm>
            <a:off x="1219200" y="910621"/>
            <a:ext cx="1447800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 Human Turn?</a:t>
            </a:r>
            <a:endParaRPr lang="en-US" sz="1200" dirty="0"/>
          </a:p>
        </p:txBody>
      </p:sp>
      <p:sp>
        <p:nvSpPr>
          <p:cNvPr id="3" name="Flowchart: Process 2"/>
          <p:cNvSpPr/>
          <p:nvPr/>
        </p:nvSpPr>
        <p:spPr>
          <a:xfrm>
            <a:off x="2819400" y="1132295"/>
            <a:ext cx="1981200" cy="769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Print “Awaiting Human move”</a:t>
            </a:r>
            <a:endParaRPr lang="en-US" sz="1200" dirty="0"/>
          </a:p>
        </p:txBody>
      </p:sp>
      <p:sp>
        <p:nvSpPr>
          <p:cNvPr id="6" name="Flowchart: Process 5"/>
          <p:cNvSpPr/>
          <p:nvPr/>
        </p:nvSpPr>
        <p:spPr>
          <a:xfrm>
            <a:off x="7010400" y="1132294"/>
            <a:ext cx="1981200" cy="769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 Card arrays &amp; update DOM display elements</a:t>
            </a:r>
            <a:endParaRPr lang="en-US" sz="1200" dirty="0"/>
          </a:p>
        </p:txBody>
      </p:sp>
      <p:sp>
        <p:nvSpPr>
          <p:cNvPr id="9" name="Flowchart: Decision 8"/>
          <p:cNvSpPr/>
          <p:nvPr/>
        </p:nvSpPr>
        <p:spPr>
          <a:xfrm>
            <a:off x="7250545" y="2545982"/>
            <a:ext cx="1741055" cy="9605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Human Balance = 1?</a:t>
            </a:r>
            <a:endParaRPr lang="en-US" sz="1200" dirty="0"/>
          </a:p>
        </p:txBody>
      </p:sp>
      <p:sp>
        <p:nvSpPr>
          <p:cNvPr id="10" name="Flowchart: Process 9"/>
          <p:cNvSpPr/>
          <p:nvPr/>
        </p:nvSpPr>
        <p:spPr>
          <a:xfrm>
            <a:off x="6077527" y="2737007"/>
            <a:ext cx="990600" cy="769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Print UNO!</a:t>
            </a:r>
            <a:endParaRPr lang="en-US" sz="1200" dirty="0"/>
          </a:p>
        </p:txBody>
      </p:sp>
      <p:sp>
        <p:nvSpPr>
          <p:cNvPr id="11" name="Flowchart: Decision 10"/>
          <p:cNvSpPr/>
          <p:nvPr/>
        </p:nvSpPr>
        <p:spPr>
          <a:xfrm>
            <a:off x="7250545" y="3875495"/>
            <a:ext cx="1741055" cy="9605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Human Balance = 0?</a:t>
            </a:r>
            <a:endParaRPr lang="en-US" sz="1200" dirty="0"/>
          </a:p>
        </p:txBody>
      </p:sp>
      <p:sp>
        <p:nvSpPr>
          <p:cNvPr id="12" name="Flowchart: Process 11"/>
          <p:cNvSpPr/>
          <p:nvPr/>
        </p:nvSpPr>
        <p:spPr>
          <a:xfrm>
            <a:off x="6070600" y="4066520"/>
            <a:ext cx="990600" cy="769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Print Win!</a:t>
            </a:r>
            <a:endParaRPr lang="en-US" sz="1200" dirty="0"/>
          </a:p>
        </p:txBody>
      </p:sp>
      <p:sp>
        <p:nvSpPr>
          <p:cNvPr id="13" name="Flowchart: Process 12"/>
          <p:cNvSpPr/>
          <p:nvPr/>
        </p:nvSpPr>
        <p:spPr>
          <a:xfrm>
            <a:off x="6077527" y="4876800"/>
            <a:ext cx="990600" cy="769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Reset()</a:t>
            </a:r>
            <a:endParaRPr lang="en-US" sz="1200" dirty="0"/>
          </a:p>
        </p:txBody>
      </p:sp>
      <p:sp>
        <p:nvSpPr>
          <p:cNvPr id="14" name="Flowchart: Process 13"/>
          <p:cNvSpPr/>
          <p:nvPr/>
        </p:nvSpPr>
        <p:spPr>
          <a:xfrm>
            <a:off x="7655213" y="6012243"/>
            <a:ext cx="990600" cy="769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Return: Successful Played</a:t>
            </a:r>
            <a:endParaRPr lang="en-US" sz="1200" dirty="0"/>
          </a:p>
        </p:txBody>
      </p:sp>
      <p:sp>
        <p:nvSpPr>
          <p:cNvPr id="16" name="Flowchart: Decision 15"/>
          <p:cNvSpPr/>
          <p:nvPr/>
        </p:nvSpPr>
        <p:spPr>
          <a:xfrm>
            <a:off x="5030932" y="945257"/>
            <a:ext cx="1676400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 Playable?</a:t>
            </a:r>
            <a:endParaRPr lang="en-US" sz="1200" dirty="0"/>
          </a:p>
        </p:txBody>
      </p:sp>
      <p:cxnSp>
        <p:nvCxnSpPr>
          <p:cNvPr id="17" name="Elbow Connector 16"/>
          <p:cNvCxnSpPr>
            <a:stCxn id="5" idx="6"/>
            <a:endCxn id="2" idx="1"/>
          </p:cNvCxnSpPr>
          <p:nvPr/>
        </p:nvCxnSpPr>
        <p:spPr>
          <a:xfrm flipV="1">
            <a:off x="1066800" y="1520221"/>
            <a:ext cx="152400" cy="311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2" idx="3"/>
            <a:endCxn id="3" idx="1"/>
          </p:cNvCxnSpPr>
          <p:nvPr/>
        </p:nvCxnSpPr>
        <p:spPr>
          <a:xfrm flipV="1">
            <a:off x="2667000" y="1517074"/>
            <a:ext cx="152400" cy="31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3" idx="3"/>
            <a:endCxn id="16" idx="1"/>
          </p:cNvCxnSpPr>
          <p:nvPr/>
        </p:nvCxnSpPr>
        <p:spPr>
          <a:xfrm>
            <a:off x="4800600" y="1517074"/>
            <a:ext cx="230332" cy="377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6" idx="3"/>
            <a:endCxn id="6" idx="1"/>
          </p:cNvCxnSpPr>
          <p:nvPr/>
        </p:nvCxnSpPr>
        <p:spPr>
          <a:xfrm flipV="1">
            <a:off x="6707332" y="1517073"/>
            <a:ext cx="303068" cy="3778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9" idx="0"/>
          </p:cNvCxnSpPr>
          <p:nvPr/>
        </p:nvCxnSpPr>
        <p:spPr>
          <a:xfrm rot="16200000" flipH="1">
            <a:off x="7799007" y="2223916"/>
            <a:ext cx="64413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1"/>
          </p:cNvCxnSpPr>
          <p:nvPr/>
        </p:nvCxnSpPr>
        <p:spPr>
          <a:xfrm rot="10800000">
            <a:off x="7068127" y="3026273"/>
            <a:ext cx="182418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1" idx="0"/>
          </p:cNvCxnSpPr>
          <p:nvPr/>
        </p:nvCxnSpPr>
        <p:spPr>
          <a:xfrm>
            <a:off x="8121073" y="3506564"/>
            <a:ext cx="0" cy="368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1"/>
            <a:endCxn id="12" idx="3"/>
          </p:cNvCxnSpPr>
          <p:nvPr/>
        </p:nvCxnSpPr>
        <p:spPr>
          <a:xfrm flipH="1">
            <a:off x="7061200" y="4355786"/>
            <a:ext cx="189345" cy="95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4" idx="0"/>
          </p:cNvCxnSpPr>
          <p:nvPr/>
        </p:nvCxnSpPr>
        <p:spPr>
          <a:xfrm>
            <a:off x="8121073" y="4836077"/>
            <a:ext cx="29440" cy="1176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" idx="1"/>
            <a:endCxn id="62" idx="2"/>
          </p:cNvCxnSpPr>
          <p:nvPr/>
        </p:nvCxnSpPr>
        <p:spPr>
          <a:xfrm rot="10800000">
            <a:off x="2332759" y="6161496"/>
            <a:ext cx="5322454" cy="2355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3276600" y="2737007"/>
            <a:ext cx="1639166" cy="769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Print Not Playable</a:t>
            </a:r>
            <a:endParaRPr lang="en-US" sz="1200" dirty="0"/>
          </a:p>
        </p:txBody>
      </p:sp>
      <p:sp>
        <p:nvSpPr>
          <p:cNvPr id="46" name="Flowchart: Process 45"/>
          <p:cNvSpPr/>
          <p:nvPr/>
        </p:nvSpPr>
        <p:spPr>
          <a:xfrm>
            <a:off x="3600883" y="4252717"/>
            <a:ext cx="990600" cy="769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Return: </a:t>
            </a:r>
            <a:r>
              <a:rPr lang="en-US" sz="1200" dirty="0" smtClean="0"/>
              <a:t>Not Played</a:t>
            </a:r>
            <a:endParaRPr lang="en-US" sz="1200" dirty="0"/>
          </a:p>
        </p:txBody>
      </p:sp>
      <p:cxnSp>
        <p:nvCxnSpPr>
          <p:cNvPr id="48" name="Elbow Connector 47"/>
          <p:cNvCxnSpPr>
            <a:stCxn id="16" idx="2"/>
            <a:endCxn id="39" idx="0"/>
          </p:cNvCxnSpPr>
          <p:nvPr/>
        </p:nvCxnSpPr>
        <p:spPr>
          <a:xfrm rot="5400000">
            <a:off x="4696383" y="1564258"/>
            <a:ext cx="572550" cy="177294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2"/>
            <a:endCxn id="46" idx="0"/>
          </p:cNvCxnSpPr>
          <p:nvPr/>
        </p:nvCxnSpPr>
        <p:spPr>
          <a:xfrm rot="5400000">
            <a:off x="3723107" y="3879640"/>
            <a:ext cx="74615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2"/>
          </p:cNvCxnSpPr>
          <p:nvPr/>
        </p:nvCxnSpPr>
        <p:spPr>
          <a:xfrm>
            <a:off x="4096183" y="5022274"/>
            <a:ext cx="46614" cy="1374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/>
          <p:cNvSpPr/>
          <p:nvPr/>
        </p:nvSpPr>
        <p:spPr>
          <a:xfrm>
            <a:off x="1388918" y="4942295"/>
            <a:ext cx="1887682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Successful Played?</a:t>
            </a:r>
            <a:endParaRPr lang="en-US" sz="1200" dirty="0"/>
          </a:p>
        </p:txBody>
      </p:sp>
      <p:sp>
        <p:nvSpPr>
          <p:cNvPr id="66" name="Flowchart: Process 65"/>
          <p:cNvSpPr/>
          <p:nvPr/>
        </p:nvSpPr>
        <p:spPr>
          <a:xfrm>
            <a:off x="152400" y="4493229"/>
            <a:ext cx="990600" cy="769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Computer Plays</a:t>
            </a:r>
            <a:endParaRPr lang="en-US" sz="1200" dirty="0"/>
          </a:p>
        </p:txBody>
      </p:sp>
      <p:sp>
        <p:nvSpPr>
          <p:cNvPr id="69" name="Flowchart: Process 68"/>
          <p:cNvSpPr/>
          <p:nvPr/>
        </p:nvSpPr>
        <p:spPr>
          <a:xfrm>
            <a:off x="152400" y="5391938"/>
            <a:ext cx="990600" cy="769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Player Turn = Computer</a:t>
            </a:r>
            <a:endParaRPr lang="en-US" sz="1200" dirty="0"/>
          </a:p>
        </p:txBody>
      </p:sp>
      <p:sp>
        <p:nvSpPr>
          <p:cNvPr id="70" name="Flowchart: Process 69"/>
          <p:cNvSpPr/>
          <p:nvPr/>
        </p:nvSpPr>
        <p:spPr>
          <a:xfrm>
            <a:off x="152400" y="3532802"/>
            <a:ext cx="990600" cy="769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Player Turn = Human</a:t>
            </a:r>
            <a:endParaRPr lang="en-US" sz="1200" dirty="0"/>
          </a:p>
        </p:txBody>
      </p:sp>
      <p:cxnSp>
        <p:nvCxnSpPr>
          <p:cNvPr id="72" name="Elbow Connector 71"/>
          <p:cNvCxnSpPr>
            <a:stCxn id="62" idx="1"/>
            <a:endCxn id="69" idx="2"/>
          </p:cNvCxnSpPr>
          <p:nvPr/>
        </p:nvCxnSpPr>
        <p:spPr>
          <a:xfrm rot="10800000" flipV="1">
            <a:off x="647700" y="5551895"/>
            <a:ext cx="741218" cy="609600"/>
          </a:xfrm>
          <a:prstGeom prst="bentConnector4">
            <a:avLst>
              <a:gd name="adj1" fmla="val 16589"/>
              <a:gd name="adj2" fmla="val 1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2" idx="0"/>
            <a:endCxn id="37" idx="6"/>
          </p:cNvCxnSpPr>
          <p:nvPr/>
        </p:nvCxnSpPr>
        <p:spPr>
          <a:xfrm flipH="1" flipV="1">
            <a:off x="1066800" y="2737007"/>
            <a:ext cx="1265959" cy="220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82906" y="304800"/>
            <a:ext cx="467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Play (DOM Card Element Event Listener)</a:t>
            </a:r>
            <a:endParaRPr lang="en-US" dirty="0"/>
          </a:p>
        </p:txBody>
      </p:sp>
      <p:sp>
        <p:nvSpPr>
          <p:cNvPr id="37" name="Flowchart: Connector 36"/>
          <p:cNvSpPr/>
          <p:nvPr/>
        </p:nvSpPr>
        <p:spPr>
          <a:xfrm>
            <a:off x="76200" y="2241707"/>
            <a:ext cx="990600" cy="990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70" idx="0"/>
            <a:endCxn id="37" idx="4"/>
          </p:cNvCxnSpPr>
          <p:nvPr/>
        </p:nvCxnSpPr>
        <p:spPr>
          <a:xfrm flipH="1" flipV="1">
            <a:off x="571500" y="3232307"/>
            <a:ext cx="76200" cy="300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4600" y="11322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637324" y="1154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45547" y="212982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102107" y="24991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153400" y="349880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079016" y="39281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3" name="Flowchart: Connector 52"/>
          <p:cNvSpPr/>
          <p:nvPr/>
        </p:nvSpPr>
        <p:spPr>
          <a:xfrm>
            <a:off x="6237692" y="5715000"/>
            <a:ext cx="620308" cy="6203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918362" y="636439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953089" y="386086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212</Words>
  <Application>Microsoft Office PowerPoint</Application>
  <PresentationFormat>On-screen Show 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Simplified UNO! for 2</vt:lpstr>
      <vt:lpstr>Data structure – Back End</vt:lpstr>
      <vt:lpstr>Data structure – Front End DOM</vt:lpstr>
      <vt:lpstr>Flow – Button Event Listeners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Song</dc:creator>
  <cp:lastModifiedBy>Ryan Song</cp:lastModifiedBy>
  <cp:revision>17</cp:revision>
  <dcterms:created xsi:type="dcterms:W3CDTF">2017-07-07T00:29:56Z</dcterms:created>
  <dcterms:modified xsi:type="dcterms:W3CDTF">2017-07-07T02:46:08Z</dcterms:modified>
</cp:coreProperties>
</file>