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0F50-983D-9E44-894B-9EAA2BF7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0642D-7E38-0544-958D-04E5CF1B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7116-1B64-A94C-9B0D-CDDD684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DDBB-E9DF-2D43-A517-C61FD58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E1AD-6939-1540-83AB-10B3B87C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73C9-27B0-814B-B8D6-C1FEF9F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9D3-5827-CF4E-B506-26803BE2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BF1D-244B-C740-A419-BC373028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5903-F6DE-0F46-9CED-30F86D89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28E6-747E-A643-9BA9-4D27AB9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9C81D-7AD8-F147-BE89-F5E3181F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C2DA0-A8DC-804E-938E-0392786A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A139-4733-9B4D-B4EB-619A6E18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B7CE-1D53-EC43-9185-681CB7CE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44E9-5030-6F45-82B1-9F3B367D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F669-4422-474C-BDDA-ACF13BA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3745-F9E5-FD4A-B177-2A37F42D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7D45-5E86-4645-AEB3-417CF55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F7D8-1909-CD4E-8050-4C619651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E1CC-42C9-8E45-98AB-31032347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28E-E7A7-CC4F-BBC8-36B808DB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D371-7D60-5D44-9502-CF65119D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6ED-CBA0-304C-AB99-2521C45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BFD4-EFD7-1640-8D7B-1B2E8386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D855-1E47-C244-8396-35C772E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E1AD-3AFA-AA40-A54A-6F26D9EF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1C0E-0DCF-C349-8606-59DCE688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95F1-6EA2-7D4C-BB68-B307804BC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A940-2D1B-C34B-9016-9FA75C70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7246-2EE1-EF45-AEBD-0C5021F7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7C06C-42C1-BF43-B2A5-B46F81B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1932-D180-BB4E-9E60-FDD9BCC1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A683-BAE0-F546-AC33-F7205973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61278-8F0C-504C-9047-00CA2E8B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9F6A-B811-8F4D-9C25-74D6F76C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29EF-3938-5841-A133-D92C690F6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5224A-C4A7-3D46-B8E4-E97DEE6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1F4A7-DC67-1347-A559-F5752098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F2BF9-AD6A-C642-BD4D-18E3212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A536-40AA-574B-A060-C5645232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320F7-8B5B-0542-8688-F35E21C7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3C70-E39F-6345-96A6-20DD577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499F-16BD-9540-AAD8-106F725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CBC97-21A1-154E-BA57-527364C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E3780-3947-E544-8C2E-6FE34A0E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12B3F-0725-514C-861A-D1F43B4C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2757-D7AF-9046-A687-1F7C8B9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96AF-D558-AA4D-9697-0120889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DE53-34B0-8748-92C1-16747681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9F63-6295-484A-BF37-2E50CC5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2214-55D5-0C4E-BC7F-3A44AE63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D719-1C05-2C4E-AA84-AD62801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53EA-12D8-D74A-8A7D-59810460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05C29-1233-5246-8AB0-74162F8FB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10E42-8E7F-CA49-A809-D0818274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E5C9-DBC2-2C4B-95CA-6A33038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D52F5-C446-7842-953F-B0D217F2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4185-E624-E24B-8651-D05271F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79295-3D45-8249-B17D-CE874E2E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202E-FD65-6841-8CAA-B473D00A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7D51-3979-184F-B3CF-98BE9C5B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FCBE-01FD-7A46-993C-27FDC87C987E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758D-D9A7-EB4F-B769-DDA2B5FE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537C-2095-9243-9D72-79AC0CE7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5E9B-2C0C-7A4A-88E9-FDF87B3A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AA431-0B16-4946-BEE0-97ADF91E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99" y="4031315"/>
            <a:ext cx="886703" cy="634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D4EA3-F24F-5D46-B884-851DF568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74" y="3057488"/>
            <a:ext cx="851436" cy="549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9F570-3F19-CA48-A657-516E97E2C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97" y="3944692"/>
            <a:ext cx="1107966" cy="1107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2B97F-66DF-0F49-9890-E89B304FA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146" y="2826684"/>
            <a:ext cx="1204631" cy="1204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BC2C5-01A8-B749-AB57-98639AFE5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74" y="3753486"/>
            <a:ext cx="975637" cy="3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Yuying Yeh</dc:creator>
  <cp:lastModifiedBy>Yuying Yeh</cp:lastModifiedBy>
  <cp:revision>1</cp:revision>
  <dcterms:created xsi:type="dcterms:W3CDTF">2022-03-10T10:28:29Z</dcterms:created>
  <dcterms:modified xsi:type="dcterms:W3CDTF">2022-03-10T19:52:22Z</dcterms:modified>
</cp:coreProperties>
</file>