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1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EC47-9261-6449-B684-286AE809D33A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7B8EA-6B4B-D142-A66D-6BF0BE66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1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7B8EA-6B4B-D142-A66D-6BF0BE66CC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7B8EA-6B4B-D142-A66D-6BF0BE66CC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373C-F458-D744-8D98-4ED55862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FAD25-95F3-8A4C-994F-A3F44206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5AA-7BF9-4146-9F96-8B7DE281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4800-9C9E-074A-B977-B77907E6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BB3C2-A550-A945-AABA-3F9AD90A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36D7-3A89-004F-9DDC-79FF8D80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152D1-4BF1-5A45-A267-44A898C8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9731-867B-E640-939A-1A0E611F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EBA0-BBBF-954F-878D-FCEEE483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3C0F2-BFA4-5C4E-A3EE-BF3A4C94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9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BCE6A-7AA1-984F-A177-8A93F2646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CC4F-7C42-094F-BB67-541BD8BF0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D48D-B015-494F-B668-B2DF782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09917-8703-8D4B-8FFC-D2FC69D9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F7A2-EACA-774B-ADC7-B9FBCF20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4D4-83A4-1548-BDFB-D3815F7F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2A30-1AB9-9E4B-930A-36A7DB39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7B269-E101-7647-846E-B233F2F5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9B9D1-7DAC-984C-8F69-A311984C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01B7-B47D-3C43-A305-15F3CB30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A7A7-1DDB-9D41-9716-8C9586C8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5360C-53E2-0C45-BAA4-5DD9EC3C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AC81-C99E-3745-953C-96624695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92AE-C68E-A341-BA39-D23EC87B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A713-5B4E-FB47-9055-E9A59BAB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1CD8-2E4B-7049-8648-7B959E61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3F383-07CD-B44B-A58E-4EB69408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6E9EC-934A-CB48-BCF6-E23E55FEC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3531-F703-654C-93AA-3128D36C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E766-AE54-AF4A-B236-0ABDA5F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3342E-ED01-DD4D-B898-EF9BDAEB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C107-5C5E-7F42-87CF-B32CF460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92AC-2866-DB41-A755-3C204EBC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AD1D-A605-BF49-8DFF-48762A104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D0F86-EDC4-D841-8B29-C38CC0B68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1C3D6-3254-794C-8E5F-D9F6A922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CAFC2-FFCF-8C44-8174-DDDB8DA1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46B7D-31CD-DC49-8185-281FC4EB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5BB7B-B235-F145-B513-B33077D2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8CCB-0451-6345-AC8F-C8C1392E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B5EB8-ED4A-7E40-BF42-204942E7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54B4A-B9A1-7541-B833-AAE1A6E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C90-4762-A549-A4A2-0862A8D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A3619-884D-D747-AB9D-33B530FB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2B45D-EA9C-7943-9FCD-656E55E6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E9840-BFAB-0B47-8132-4DF48BA7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9579-83B9-F943-9BEC-BDA5C3A6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45BB-A642-D64E-A701-61EC79BA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ED29C-A4AD-9C4D-871A-A776D563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1D466-EA07-774B-AFF4-710F8876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FCD13-851F-3F40-9468-637372CD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CC30-D3B2-8047-A9C4-04538304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B2CD-C1A1-DF4A-A4CD-9847FD2F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BB5C1-675E-A244-B475-C5DDF6471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0EDC2-2193-DD48-9623-B3A46DB8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F9BE4-87D7-9A45-901C-2AA12CDE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67DB-E344-6A4C-A34C-390038BC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3B950-B515-4F48-A2F1-D4980F27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5001C-25BD-7E4F-BB6E-C211827A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87902-F546-9F4A-A1D9-F8168E22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393FE-59A9-0E49-97BE-49719384D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898D-FE7D-6C46-A3CC-E0B7A8AAD4F5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FBB1-506C-FB48-8365-E65DC9D1D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4907-91C9-C74A-BE56-999EF7015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E459-0EEC-E14C-BE63-106279DEE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2C8E6095-FBF5-9448-85A7-D72930CC4473}"/>
              </a:ext>
            </a:extLst>
          </p:cNvPr>
          <p:cNvGrpSpPr/>
          <p:nvPr/>
        </p:nvGrpSpPr>
        <p:grpSpPr>
          <a:xfrm>
            <a:off x="528675" y="1561665"/>
            <a:ext cx="9274544" cy="3520380"/>
            <a:chOff x="528675" y="1561665"/>
            <a:chExt cx="9303660" cy="3520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F6AFE11-96C9-644B-9319-DD8C59599785}"/>
                </a:ext>
              </a:extLst>
            </p:cNvPr>
            <p:cNvGrpSpPr/>
            <p:nvPr/>
          </p:nvGrpSpPr>
          <p:grpSpPr>
            <a:xfrm>
              <a:off x="572398" y="1561665"/>
              <a:ext cx="8631789" cy="3199263"/>
              <a:chOff x="713919" y="2117163"/>
              <a:chExt cx="8631789" cy="319926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72BC44-8D9A-4043-9CD3-7F07D6CDD7E8}"/>
                  </a:ext>
                </a:extLst>
              </p:cNvPr>
              <p:cNvSpPr/>
              <p:nvPr/>
            </p:nvSpPr>
            <p:spPr>
              <a:xfrm>
                <a:off x="2389718" y="2263400"/>
                <a:ext cx="1525627" cy="8204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GNN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AD148C-8D5C-AA49-B8A0-003A9911F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3919" y="2216996"/>
                <a:ext cx="959832" cy="909313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789F94-4907-3E49-A1CA-973AECBFC8A5}"/>
                  </a:ext>
                </a:extLst>
              </p:cNvPr>
              <p:cNvCxnSpPr>
                <a:cxnSpLocks/>
                <a:stCxn id="7" idx="3"/>
                <a:endCxn id="4" idx="1"/>
              </p:cNvCxnSpPr>
              <p:nvPr/>
            </p:nvCxnSpPr>
            <p:spPr>
              <a:xfrm>
                <a:off x="1673751" y="2671653"/>
                <a:ext cx="715967" cy="1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351F122-819E-794C-BE2B-6908E280A92F}"/>
                  </a:ext>
                </a:extLst>
              </p:cNvPr>
              <p:cNvCxnSpPr/>
              <p:nvPr/>
            </p:nvCxnSpPr>
            <p:spPr>
              <a:xfrm>
                <a:off x="3937117" y="2650635"/>
                <a:ext cx="1064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B6D92F-7A9E-4846-BF95-2AC614B271D4}"/>
                  </a:ext>
                </a:extLst>
              </p:cNvPr>
              <p:cNvSpPr/>
              <p:nvPr/>
            </p:nvSpPr>
            <p:spPr>
              <a:xfrm>
                <a:off x="2196175" y="4545374"/>
                <a:ext cx="1287237" cy="7710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FAISS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B927F-B096-884A-9158-5B177423CE22}"/>
                  </a:ext>
                </a:extLst>
              </p:cNvPr>
              <p:cNvSpPr/>
              <p:nvPr/>
            </p:nvSpPr>
            <p:spPr>
              <a:xfrm>
                <a:off x="5001195" y="2346341"/>
                <a:ext cx="1064078" cy="566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Pooling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528F17-04AC-8243-8635-CF210C480174}"/>
                  </a:ext>
                </a:extLst>
              </p:cNvPr>
              <p:cNvSpPr txBox="1"/>
              <p:nvPr/>
            </p:nvSpPr>
            <p:spPr>
              <a:xfrm>
                <a:off x="5153463" y="2973817"/>
                <a:ext cx="903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</a:t>
                </a:r>
                <a:r>
                  <a:rPr lang="en-US" sz="2000" baseline="-25000" dirty="0"/>
                  <a:t>g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876B081-E8EF-C24E-AB81-4AE6073367E3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>
                <a:off x="5533234" y="2912397"/>
                <a:ext cx="10886" cy="56533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8FB8226-47B2-0B4D-8513-FB8B0434E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4121" y="3458244"/>
                <a:ext cx="2181926" cy="11037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A5B679A-F218-9B40-9443-BDC2C5574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86909" y="3770230"/>
                <a:ext cx="915760" cy="820444"/>
              </a:xfrm>
              <a:prstGeom prst="rect">
                <a:avLst/>
              </a:prstGeom>
            </p:spPr>
          </p:pic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A651443B-69DB-D04F-92F5-46147FFA9B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16006" y="3557061"/>
                <a:ext cx="1943740" cy="1016597"/>
              </a:xfrm>
              <a:prstGeom prst="curvedConnector2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D39C2DF5-2A3D-CD43-B644-0A1B873785C2}"/>
                  </a:ext>
                </a:extLst>
              </p:cNvPr>
              <p:cNvCxnSpPr>
                <a:cxnSpLocks/>
                <a:stCxn id="4" idx="0"/>
                <a:endCxn id="14" idx="0"/>
              </p:cNvCxnSpPr>
              <p:nvPr/>
            </p:nvCxnSpPr>
            <p:spPr>
              <a:xfrm rot="16200000" flipH="1">
                <a:off x="4301412" y="1114519"/>
                <a:ext cx="82941" cy="2380702"/>
              </a:xfrm>
              <a:prstGeom prst="curvedConnector3">
                <a:avLst>
                  <a:gd name="adj1" fmla="val -275618"/>
                </a:avLst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6494B6-E2CD-8741-8FDD-CDAEB9E261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4448" y="2517790"/>
                <a:ext cx="1651599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0BAAFC-DBE1-5942-9B47-3B293A7A575C}"/>
                  </a:ext>
                </a:extLst>
              </p:cNvPr>
              <p:cNvSpPr txBox="1"/>
              <p:nvPr/>
            </p:nvSpPr>
            <p:spPr>
              <a:xfrm>
                <a:off x="6349503" y="2117163"/>
                <a:ext cx="1790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r</a:t>
                </a:r>
                <a:r>
                  <a:rPr lang="en-US" sz="2000" dirty="0">
                    <a:solidFill>
                      <a:srgbClr val="FF0000"/>
                    </a:solidFill>
                  </a:rPr>
                  <a:t> * (1-g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h</a:t>
                </a:r>
                <a:r>
                  <a:rPr lang="en-US" sz="20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18F37DC-9A41-5747-9558-525E481BC931}"/>
                  </a:ext>
                </a:extLst>
              </p:cNvPr>
              <p:cNvSpPr/>
              <p:nvPr/>
            </p:nvSpPr>
            <p:spPr>
              <a:xfrm>
                <a:off x="8131669" y="2827059"/>
                <a:ext cx="294968" cy="27340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39C8AD-35F9-DE46-86C8-CF2E5823C409}"/>
                  </a:ext>
                </a:extLst>
              </p:cNvPr>
              <p:cNvSpPr txBox="1"/>
              <p:nvPr/>
            </p:nvSpPr>
            <p:spPr>
              <a:xfrm>
                <a:off x="6430993" y="3053132"/>
                <a:ext cx="1368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</a:t>
                </a:r>
                <a:r>
                  <a:rPr lang="en-US" sz="2000" baseline="-25000" dirty="0"/>
                  <a:t>g</a:t>
                </a:r>
                <a:r>
                  <a:rPr lang="en-US" sz="2000" dirty="0"/>
                  <a:t> * g</a:t>
                </a:r>
                <a:r>
                  <a:rPr lang="en-US" sz="2000" baseline="-25000" dirty="0"/>
                  <a:t>h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487AEBF-DE59-4A42-A52B-B9C18A8B38CE}"/>
                  </a:ext>
                </a:extLst>
              </p:cNvPr>
              <p:cNvCxnSpPr>
                <a:stCxn id="45" idx="0"/>
                <a:endCxn id="45" idx="4"/>
              </p:cNvCxnSpPr>
              <p:nvPr/>
            </p:nvCxnSpPr>
            <p:spPr>
              <a:xfrm>
                <a:off x="8279153" y="2827059"/>
                <a:ext cx="0" cy="273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864ED82-BB88-9B45-A663-FA88B21F8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8699" y="2957896"/>
                <a:ext cx="2681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C96A8D5-F6D0-BC4E-A866-ECB809943101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>
                <a:off x="7726047" y="2517790"/>
                <a:ext cx="553106" cy="30926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A52CDBF-1DC2-964C-A031-F3387C1D5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5715" y="3100464"/>
                <a:ext cx="574704" cy="3581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3C7DFA8-C992-2447-BCFD-5EE81BF705D4}"/>
                  </a:ext>
                </a:extLst>
              </p:cNvPr>
              <p:cNvCxnSpPr>
                <a:cxnSpLocks/>
                <a:stCxn id="45" idx="6"/>
                <a:endCxn id="11" idx="2"/>
              </p:cNvCxnSpPr>
              <p:nvPr/>
            </p:nvCxnSpPr>
            <p:spPr>
              <a:xfrm flipV="1">
                <a:off x="8426637" y="2931162"/>
                <a:ext cx="919071" cy="32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2112DE6-902F-B248-A297-185A0C869A80}"/>
                  </a:ext>
                </a:extLst>
              </p:cNvPr>
              <p:cNvSpPr txBox="1"/>
              <p:nvPr/>
            </p:nvSpPr>
            <p:spPr>
              <a:xfrm>
                <a:off x="8754806" y="2521895"/>
                <a:ext cx="3477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H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8AE08CE-51A1-0C42-AE32-0FB217B0367A}"/>
                    </a:ext>
                  </a:extLst>
                </p:cNvPr>
                <p:cNvSpPr/>
                <p:nvPr/>
              </p:nvSpPr>
              <p:spPr>
                <a:xfrm>
                  <a:off x="9204187" y="2206361"/>
                  <a:ext cx="331255" cy="338605"/>
                </a:xfrm>
                <a:prstGeom prst="ellipse">
                  <a:avLst/>
                </a:prstGeom>
                <a:no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𝞼</m:t>
                        </m:r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8AE08CE-51A1-0C42-AE32-0FB217B03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4187" y="2206361"/>
                  <a:ext cx="331255" cy="338605"/>
                </a:xfrm>
                <a:prstGeom prst="ellipse">
                  <a:avLst/>
                </a:prstGeom>
                <a:blipFill>
                  <a:blip r:embed="rId3"/>
                  <a:stretch>
                    <a:fillRect l="-17241" b="-21429"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54BAB-8076-6546-B770-676212891468}"/>
                </a:ext>
              </a:extLst>
            </p:cNvPr>
            <p:cNvSpPr txBox="1"/>
            <p:nvPr/>
          </p:nvSpPr>
          <p:spPr>
            <a:xfrm>
              <a:off x="528675" y="1692787"/>
              <a:ext cx="489857" cy="37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20E6C7-AC3E-6E45-9811-71CB5FEE656E}"/>
                </a:ext>
              </a:extLst>
            </p:cNvPr>
            <p:cNvSpPr txBox="1"/>
            <p:nvPr/>
          </p:nvSpPr>
          <p:spPr>
            <a:xfrm>
              <a:off x="4357982" y="3212912"/>
              <a:ext cx="489857" cy="37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F0EBA-1E6A-0A41-9A7C-C5480D992C4D}"/>
                </a:ext>
              </a:extLst>
            </p:cNvPr>
            <p:cNvSpPr txBox="1"/>
            <p:nvPr/>
          </p:nvSpPr>
          <p:spPr>
            <a:xfrm>
              <a:off x="4021825" y="4712713"/>
              <a:ext cx="708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9145F38B-18C9-CD4F-83A4-18F86EE8ABD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58476" y="2570251"/>
              <a:ext cx="1048544" cy="94347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9BA70E-262E-EB45-A35F-866323AFDE8C}"/>
                </a:ext>
              </a:extLst>
            </p:cNvPr>
            <p:cNvCxnSpPr/>
            <p:nvPr/>
          </p:nvCxnSpPr>
          <p:spPr>
            <a:xfrm flipV="1">
              <a:off x="3341891" y="3763926"/>
              <a:ext cx="741011" cy="58425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4202DF5-5645-C04A-9FBE-6BE6E1C35F6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366352" y="4407584"/>
              <a:ext cx="655473" cy="489795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9C89FF5-4AE0-F547-B26E-B37F5CEAE456}"/>
                </a:ext>
              </a:extLst>
            </p:cNvPr>
            <p:cNvSpPr/>
            <p:nvPr/>
          </p:nvSpPr>
          <p:spPr>
            <a:xfrm>
              <a:off x="7255226" y="3877917"/>
              <a:ext cx="328968" cy="35818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9419B4F8-3301-964C-99FD-1CC5698A1075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4567081" y="4183650"/>
              <a:ext cx="2736321" cy="713732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D9AE2E44-AF41-DD4B-B8DC-43F5C9070D54}"/>
                </a:ext>
              </a:extLst>
            </p:cNvPr>
            <p:cNvCxnSpPr>
              <a:cxnSpLocks/>
              <a:stCxn id="11" idx="4"/>
              <a:endCxn id="73" idx="6"/>
            </p:cNvCxnSpPr>
            <p:nvPr/>
          </p:nvCxnSpPr>
          <p:spPr>
            <a:xfrm rot="5400000">
              <a:off x="7720982" y="2408179"/>
              <a:ext cx="1512046" cy="1785621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AD173EE-99BA-2D43-A546-4C4839F7B33E}"/>
                </a:ext>
              </a:extLst>
            </p:cNvPr>
            <p:cNvCxnSpPr>
              <a:cxnSpLocks/>
            </p:cNvCxnSpPr>
            <p:nvPr/>
          </p:nvCxnSpPr>
          <p:spPr>
            <a:xfrm>
              <a:off x="7512149" y="4205056"/>
              <a:ext cx="772967" cy="376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232491E-26FD-DD47-BA93-71D35DCAB69E}"/>
                </a:ext>
              </a:extLst>
            </p:cNvPr>
            <p:cNvSpPr txBox="1"/>
            <p:nvPr/>
          </p:nvSpPr>
          <p:spPr>
            <a:xfrm>
              <a:off x="7782021" y="4521624"/>
              <a:ext cx="2050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results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F7BF12-F5AF-654F-B8DD-3FEF460F2A10}"/>
                </a:ext>
              </a:extLst>
            </p:cNvPr>
            <p:cNvSpPr txBox="1"/>
            <p:nvPr/>
          </p:nvSpPr>
          <p:spPr>
            <a:xfrm rot="20935857">
              <a:off x="5442600" y="4185963"/>
              <a:ext cx="1790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label * (1-g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l</a:t>
              </a:r>
              <a:r>
                <a:rPr lang="en-US" sz="20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060574D-BC98-AF44-9781-29295C8B6984}"/>
                </a:ext>
              </a:extLst>
            </p:cNvPr>
            <p:cNvSpPr txBox="1"/>
            <p:nvPr/>
          </p:nvSpPr>
          <p:spPr>
            <a:xfrm rot="20211049">
              <a:off x="7874465" y="3224844"/>
              <a:ext cx="1368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 * g</a:t>
              </a:r>
              <a:r>
                <a:rPr lang="en-US" sz="2000" baseline="-25000" dirty="0"/>
                <a:t>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54F9F5D-D589-5547-84B0-F04358340242}"/>
                </a:ext>
              </a:extLst>
            </p:cNvPr>
            <p:cNvCxnSpPr>
              <a:cxnSpLocks/>
              <a:endCxn id="73" idx="6"/>
            </p:cNvCxnSpPr>
            <p:nvPr/>
          </p:nvCxnSpPr>
          <p:spPr>
            <a:xfrm>
              <a:off x="7255226" y="4057012"/>
              <a:ext cx="3289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E1794E6-41DB-734F-954B-CFA30E559C23}"/>
                </a:ext>
              </a:extLst>
            </p:cNvPr>
            <p:cNvCxnSpPr>
              <a:cxnSpLocks/>
              <a:endCxn id="73" idx="4"/>
            </p:cNvCxnSpPr>
            <p:nvPr/>
          </p:nvCxnSpPr>
          <p:spPr>
            <a:xfrm>
              <a:off x="7418163" y="3875425"/>
              <a:ext cx="1547" cy="36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072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F6AFE11-96C9-644B-9319-DD8C59599785}"/>
              </a:ext>
            </a:extLst>
          </p:cNvPr>
          <p:cNvGrpSpPr/>
          <p:nvPr/>
        </p:nvGrpSpPr>
        <p:grpSpPr>
          <a:xfrm>
            <a:off x="538324" y="604798"/>
            <a:ext cx="8862910" cy="4456584"/>
            <a:chOff x="713919" y="2216996"/>
            <a:chExt cx="8890734" cy="44565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72BC44-8D9A-4043-9CD3-7F07D6CDD7E8}"/>
                </a:ext>
              </a:extLst>
            </p:cNvPr>
            <p:cNvSpPr/>
            <p:nvPr/>
          </p:nvSpPr>
          <p:spPr>
            <a:xfrm>
              <a:off x="2389718" y="2263400"/>
              <a:ext cx="1525627" cy="82044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AD148C-8D5C-AA49-B8A0-003A9911F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19" y="2216996"/>
              <a:ext cx="959832" cy="909313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789F94-4907-3E49-A1CA-973AECBFC8A5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1673751" y="2671653"/>
              <a:ext cx="715967" cy="1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51F122-819E-794C-BE2B-6908E280A92F}"/>
                </a:ext>
              </a:extLst>
            </p:cNvPr>
            <p:cNvCxnSpPr/>
            <p:nvPr/>
          </p:nvCxnSpPr>
          <p:spPr>
            <a:xfrm>
              <a:off x="3937117" y="2650635"/>
              <a:ext cx="1064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B6D92F-7A9E-4846-BF95-2AC614B271D4}"/>
                </a:ext>
              </a:extLst>
            </p:cNvPr>
            <p:cNvSpPr/>
            <p:nvPr/>
          </p:nvSpPr>
          <p:spPr>
            <a:xfrm>
              <a:off x="2196175" y="4545374"/>
              <a:ext cx="1287237" cy="7710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FAISS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DB927F-B096-884A-9158-5B177423CE22}"/>
                </a:ext>
              </a:extLst>
            </p:cNvPr>
            <p:cNvSpPr/>
            <p:nvPr/>
          </p:nvSpPr>
          <p:spPr>
            <a:xfrm>
              <a:off x="5001195" y="2346341"/>
              <a:ext cx="1064078" cy="56605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Pooling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528F17-04AC-8243-8635-CF210C480174}"/>
                </a:ext>
              </a:extLst>
            </p:cNvPr>
            <p:cNvSpPr txBox="1"/>
            <p:nvPr/>
          </p:nvSpPr>
          <p:spPr>
            <a:xfrm>
              <a:off x="6917298" y="5584264"/>
              <a:ext cx="903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876B081-E8EF-C24E-AB81-4AE607336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7203" y="2912397"/>
              <a:ext cx="12176" cy="3260915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5B679A-F218-9B40-9443-BDC2C5574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6909" y="3770230"/>
              <a:ext cx="915760" cy="820444"/>
            </a:xfrm>
            <a:prstGeom prst="rect">
              <a:avLst/>
            </a:prstGeom>
          </p:spPr>
        </p:pic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A651443B-69DB-D04F-92F5-46147FFA9B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006" y="3557061"/>
              <a:ext cx="1943740" cy="1016597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D39C2DF5-2A3D-CD43-B644-0A1B873785C2}"/>
                </a:ext>
              </a:extLst>
            </p:cNvPr>
            <p:cNvCxnSpPr>
              <a:cxnSpLocks/>
              <a:stCxn id="4" idx="0"/>
              <a:endCxn id="14" idx="0"/>
            </p:cNvCxnSpPr>
            <p:nvPr/>
          </p:nvCxnSpPr>
          <p:spPr>
            <a:xfrm rot="16200000" flipH="1">
              <a:off x="4301412" y="1114519"/>
              <a:ext cx="82941" cy="2380702"/>
            </a:xfrm>
            <a:prstGeom prst="curvedConnector3">
              <a:avLst>
                <a:gd name="adj1" fmla="val -275618"/>
              </a:avLst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56494B6-E2CD-8741-8FDD-CDAEB9E2611D}"/>
                </a:ext>
              </a:extLst>
            </p:cNvPr>
            <p:cNvCxnSpPr>
              <a:cxnSpLocks/>
            </p:cNvCxnSpPr>
            <p:nvPr/>
          </p:nvCxnSpPr>
          <p:spPr>
            <a:xfrm>
              <a:off x="5899319" y="2913483"/>
              <a:ext cx="12082" cy="3760097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E0BAAFC-DBE1-5942-9B47-3B293A7A575C}"/>
                </a:ext>
              </a:extLst>
            </p:cNvPr>
            <p:cNvSpPr txBox="1"/>
            <p:nvPr/>
          </p:nvSpPr>
          <p:spPr>
            <a:xfrm>
              <a:off x="7813778" y="5697407"/>
              <a:ext cx="1790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H</a:t>
              </a:r>
              <a:r>
                <a:rPr lang="en-US" sz="2000" baseline="-25000" dirty="0">
                  <a:solidFill>
                    <a:srgbClr val="FF0000"/>
                  </a:solidFill>
                </a:rPr>
                <a:t>r1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8F37DC-9A41-5747-9558-525E481BC931}"/>
                </a:ext>
              </a:extLst>
            </p:cNvPr>
            <p:cNvSpPr/>
            <p:nvPr/>
          </p:nvSpPr>
          <p:spPr>
            <a:xfrm>
              <a:off x="8131669" y="2827059"/>
              <a:ext cx="294968" cy="27340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487AEBF-DE59-4A42-A52B-B9C18A8B38CE}"/>
                </a:ext>
              </a:extLst>
            </p:cNvPr>
            <p:cNvCxnSpPr>
              <a:stCxn id="45" idx="0"/>
              <a:endCxn id="45" idx="4"/>
            </p:cNvCxnSpPr>
            <p:nvPr/>
          </p:nvCxnSpPr>
          <p:spPr>
            <a:xfrm>
              <a:off x="8279153" y="2827059"/>
              <a:ext cx="0" cy="273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64ED82-BB88-9B45-A663-FA88B21F87F7}"/>
                </a:ext>
              </a:extLst>
            </p:cNvPr>
            <p:cNvCxnSpPr>
              <a:cxnSpLocks/>
            </p:cNvCxnSpPr>
            <p:nvPr/>
          </p:nvCxnSpPr>
          <p:spPr>
            <a:xfrm>
              <a:off x="8148699" y="2957896"/>
              <a:ext cx="2681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3354BAB-8076-6546-B770-676212891468}"/>
              </a:ext>
            </a:extLst>
          </p:cNvPr>
          <p:cNvSpPr txBox="1"/>
          <p:nvPr/>
        </p:nvSpPr>
        <p:spPr>
          <a:xfrm>
            <a:off x="494738" y="636087"/>
            <a:ext cx="488324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20E6C7-AC3E-6E45-9811-71CB5FEE656E}"/>
              </a:ext>
            </a:extLst>
          </p:cNvPr>
          <p:cNvSpPr txBox="1"/>
          <p:nvPr/>
        </p:nvSpPr>
        <p:spPr>
          <a:xfrm>
            <a:off x="4312061" y="2156212"/>
            <a:ext cx="488324" cy="37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F0EBA-1E6A-0A41-9A7C-C5480D992C4D}"/>
              </a:ext>
            </a:extLst>
          </p:cNvPr>
          <p:cNvSpPr txBox="1"/>
          <p:nvPr/>
        </p:nvSpPr>
        <p:spPr>
          <a:xfrm>
            <a:off x="7993879" y="2791961"/>
            <a:ext cx="70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en-US" baseline="-25000" dirty="0">
                <a:solidFill>
                  <a:srgbClr val="92D050"/>
                </a:solidFill>
              </a:rPr>
              <a:t>r1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9145F38B-18C9-CD4F-83A4-18F86EE8ABD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15294" y="1515027"/>
            <a:ext cx="1048544" cy="94052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9BA70E-262E-EB45-A35F-866323AFDE8C}"/>
              </a:ext>
            </a:extLst>
          </p:cNvPr>
          <p:cNvCxnSpPr/>
          <p:nvPr/>
        </p:nvCxnSpPr>
        <p:spPr>
          <a:xfrm flipV="1">
            <a:off x="3299150" y="2707226"/>
            <a:ext cx="738692" cy="584259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824C83-16EF-A840-8DC7-D2FAD8427AD9}"/>
              </a:ext>
            </a:extLst>
          </p:cNvPr>
          <p:cNvGrpSpPr/>
          <p:nvPr/>
        </p:nvGrpSpPr>
        <p:grpSpPr>
          <a:xfrm>
            <a:off x="6607488" y="-8464"/>
            <a:ext cx="4737482" cy="4539285"/>
            <a:chOff x="1828800" y="91723"/>
            <a:chExt cx="9599474" cy="731529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CEF0E4-5A60-E145-996B-269E4AD0BB5E}"/>
                </a:ext>
              </a:extLst>
            </p:cNvPr>
            <p:cNvSpPr/>
            <p:nvPr/>
          </p:nvSpPr>
          <p:spPr>
            <a:xfrm>
              <a:off x="3567278" y="1983983"/>
              <a:ext cx="1614322" cy="62166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5008F5-C133-8240-B3B5-8A46C8FC9E3E}"/>
                </a:ext>
              </a:extLst>
            </p:cNvPr>
            <p:cNvSpPr/>
            <p:nvPr/>
          </p:nvSpPr>
          <p:spPr>
            <a:xfrm>
              <a:off x="2500478" y="2974583"/>
              <a:ext cx="1614322" cy="62166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Sigmoid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160D6FE-9017-2F43-9CEA-9032AEC10525}"/>
                </a:ext>
              </a:extLst>
            </p:cNvPr>
            <p:cNvSpPr/>
            <p:nvPr/>
          </p:nvSpPr>
          <p:spPr>
            <a:xfrm>
              <a:off x="2764970" y="4039024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Scale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7C708ED-C203-FB4A-8304-6F31CD1C7639}"/>
                </a:ext>
              </a:extLst>
            </p:cNvPr>
            <p:cNvSpPr/>
            <p:nvPr/>
          </p:nvSpPr>
          <p:spPr>
            <a:xfrm>
              <a:off x="2500478" y="5097296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F97434-8ADD-8B4D-8963-8C0B68619A3B}"/>
                </a:ext>
              </a:extLst>
            </p:cNvPr>
            <p:cNvSpPr txBox="1"/>
            <p:nvPr/>
          </p:nvSpPr>
          <p:spPr>
            <a:xfrm>
              <a:off x="9975302" y="4666183"/>
              <a:ext cx="1452972" cy="545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C000"/>
                  </a:solidFill>
                </a:rPr>
                <a:t>𝜎(H</a:t>
              </a:r>
              <a:r>
                <a:rPr lang="en-US" sz="1600" baseline="-25000" dirty="0">
                  <a:solidFill>
                    <a:srgbClr val="FFC000"/>
                  </a:solidFill>
                </a:rPr>
                <a:t>g</a:t>
              </a:r>
              <a:r>
                <a:rPr lang="en-US" sz="1600" dirty="0">
                  <a:solidFill>
                    <a:srgbClr val="FFC000"/>
                  </a:solidFill>
                </a:rPr>
                <a:t>)</a:t>
              </a:r>
              <a:endParaRPr lang="en-US" sz="1600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1363AC-8806-E94D-BEF9-0ECE7514E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6572" y="5554376"/>
              <a:ext cx="0" cy="1852644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D0A88-5C6A-8C48-AD1A-1EE43AA5E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484" y="4601946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27F6ECF-9820-7740-ACA3-5F07873CD7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398" y="3596245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1B43D1D-865A-D14A-980D-40B695A6B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425" y="2605646"/>
              <a:ext cx="0" cy="3689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3E78E4A-255E-D14D-B457-04F78F248E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1333" y="2605647"/>
              <a:ext cx="4912" cy="3936722"/>
            </a:xfrm>
            <a:prstGeom prst="straightConnector1">
              <a:avLst/>
            </a:prstGeom>
            <a:ln w="19050">
              <a:solidFill>
                <a:srgbClr val="92D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6BDCA1-0403-2D40-8889-BCED1CBA2CED}"/>
                </a:ext>
              </a:extLst>
            </p:cNvPr>
            <p:cNvSpPr/>
            <p:nvPr/>
          </p:nvSpPr>
          <p:spPr>
            <a:xfrm>
              <a:off x="1828800" y="1662548"/>
              <a:ext cx="3726873" cy="4206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40208C3F-CFC4-C74F-A088-93CD3F878C42}"/>
                </a:ext>
              </a:extLst>
            </p:cNvPr>
            <p:cNvSpPr/>
            <p:nvPr/>
          </p:nvSpPr>
          <p:spPr>
            <a:xfrm>
              <a:off x="8947135" y="1997838"/>
              <a:ext cx="1614322" cy="62166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88B9E1D-A868-CF48-954B-FC9EB8B4CE5D}"/>
                </a:ext>
              </a:extLst>
            </p:cNvPr>
            <p:cNvSpPr/>
            <p:nvPr/>
          </p:nvSpPr>
          <p:spPr>
            <a:xfrm>
              <a:off x="7880335" y="2988438"/>
              <a:ext cx="1614322" cy="62166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Sigmoid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7ACE7FD-4F50-5C41-B6BB-6A41E3B75FE0}"/>
                </a:ext>
              </a:extLst>
            </p:cNvPr>
            <p:cNvSpPr/>
            <p:nvPr/>
          </p:nvSpPr>
          <p:spPr>
            <a:xfrm>
              <a:off x="8144827" y="4052879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Scale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4C902EA-87B3-0F49-9288-40DC2805EC03}"/>
                </a:ext>
              </a:extLst>
            </p:cNvPr>
            <p:cNvSpPr/>
            <p:nvPr/>
          </p:nvSpPr>
          <p:spPr>
            <a:xfrm>
              <a:off x="7880335" y="5111151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21B0F22-0A66-8A4F-B27C-434B43AFC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341" y="4615801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E2DF61-D947-4144-95D9-B7AE15CAAF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255" y="3610100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CA5245-D786-5548-8173-0A510DA4D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8282" y="2619501"/>
              <a:ext cx="0" cy="3689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6997A69-D54B-884D-AA01-AB97844CC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1188" y="2619501"/>
              <a:ext cx="5829" cy="3483430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9EE59F-B114-BF4D-9349-A570B6C2BF6A}"/>
                </a:ext>
              </a:extLst>
            </p:cNvPr>
            <p:cNvSpPr/>
            <p:nvPr/>
          </p:nvSpPr>
          <p:spPr>
            <a:xfrm>
              <a:off x="7399691" y="1676403"/>
              <a:ext cx="3864054" cy="4206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E0B03E-5F0E-664A-A0D5-E11CFE2D9025}"/>
                </a:ext>
              </a:extLst>
            </p:cNvPr>
            <p:cNvCxnSpPr>
              <a:cxnSpLocks/>
              <a:stCxn id="67" idx="3"/>
              <a:endCxn id="89" idx="1"/>
            </p:cNvCxnSpPr>
            <p:nvPr/>
          </p:nvCxnSpPr>
          <p:spPr>
            <a:xfrm>
              <a:off x="5555673" y="3765694"/>
              <a:ext cx="1844018" cy="1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419D82-8131-E747-A2C6-3BFECAA89BFF}"/>
                </a:ext>
              </a:extLst>
            </p:cNvPr>
            <p:cNvSpPr txBox="1"/>
            <p:nvPr/>
          </p:nvSpPr>
          <p:spPr>
            <a:xfrm>
              <a:off x="5728004" y="3338306"/>
              <a:ext cx="1484450" cy="104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Share</a:t>
              </a: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ACDF10B-D850-E74C-BFBB-34DD2ADB9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0332" y="1246910"/>
              <a:ext cx="1815668" cy="688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8FEAB75-2740-C749-BFF3-4D952221B4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50379" y="1298747"/>
              <a:ext cx="2180330" cy="716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7BFCDC-7093-AA41-A944-A0FB7CA81A0C}"/>
                </a:ext>
              </a:extLst>
            </p:cNvPr>
            <p:cNvSpPr txBox="1"/>
            <p:nvPr/>
          </p:nvSpPr>
          <p:spPr>
            <a:xfrm>
              <a:off x="5666596" y="762774"/>
              <a:ext cx="1237084" cy="59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βO</a:t>
              </a:r>
              <a:r>
                <a:rPr lang="en-US" baseline="-25000" dirty="0"/>
                <a:t>r1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9B75EFF-ED5D-D64F-923A-FA666B46235F}"/>
                </a:ext>
              </a:extLst>
            </p:cNvPr>
            <p:cNvSpPr txBox="1"/>
            <p:nvPr/>
          </p:nvSpPr>
          <p:spPr>
            <a:xfrm>
              <a:off x="7062773" y="733929"/>
              <a:ext cx="1815668" cy="644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E64873C-B581-6242-A3BE-470F073FECFD}"/>
                </a:ext>
              </a:extLst>
            </p:cNvPr>
            <p:cNvSpPr txBox="1"/>
            <p:nvPr/>
          </p:nvSpPr>
          <p:spPr>
            <a:xfrm>
              <a:off x="6601296" y="91723"/>
              <a:ext cx="723956" cy="1339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4669151-8046-7548-8D3A-4FF18D66A4DF}"/>
                </a:ext>
              </a:extLst>
            </p:cNvPr>
            <p:cNvSpPr txBox="1"/>
            <p:nvPr/>
          </p:nvSpPr>
          <p:spPr>
            <a:xfrm>
              <a:off x="4858916" y="757193"/>
              <a:ext cx="1237084" cy="595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 =</a:t>
              </a:r>
              <a:endParaRPr lang="en-US" baseline="-25000" dirty="0"/>
            </a:p>
          </p:txBody>
        </p:sp>
      </p:grp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96B41276-CFE5-DA4B-B9DE-6791EFD94997}"/>
              </a:ext>
            </a:extLst>
          </p:cNvPr>
          <p:cNvCxnSpPr>
            <a:cxnSpLocks/>
          </p:cNvCxnSpPr>
          <p:nvPr/>
        </p:nvCxnSpPr>
        <p:spPr>
          <a:xfrm>
            <a:off x="3287118" y="3318702"/>
            <a:ext cx="4707636" cy="660460"/>
          </a:xfrm>
          <a:prstGeom prst="curvedConnector3">
            <a:avLst>
              <a:gd name="adj1" fmla="val 50000"/>
            </a:avLst>
          </a:prstGeom>
          <a:ln w="15875">
            <a:solidFill>
              <a:srgbClr val="92D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592C417-F856-664A-8C5F-6A9520783C9B}"/>
              </a:ext>
            </a:extLst>
          </p:cNvPr>
          <p:cNvCxnSpPr>
            <a:cxnSpLocks/>
          </p:cNvCxnSpPr>
          <p:nvPr/>
        </p:nvCxnSpPr>
        <p:spPr>
          <a:xfrm flipH="1">
            <a:off x="4984911" y="4544786"/>
            <a:ext cx="5694412" cy="2920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7200CA8-296B-5D46-B5EC-9736015F4B18}"/>
              </a:ext>
            </a:extLst>
          </p:cNvPr>
          <p:cNvCxnSpPr>
            <a:cxnSpLocks/>
          </p:cNvCxnSpPr>
          <p:nvPr/>
        </p:nvCxnSpPr>
        <p:spPr>
          <a:xfrm flipH="1" flipV="1">
            <a:off x="5711030" y="5048742"/>
            <a:ext cx="1943365" cy="306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B41F01-DCC4-B348-A267-1F443E6747C3}"/>
              </a:ext>
            </a:extLst>
          </p:cNvPr>
          <p:cNvCxnSpPr>
            <a:cxnSpLocks/>
          </p:cNvCxnSpPr>
          <p:nvPr/>
        </p:nvCxnSpPr>
        <p:spPr>
          <a:xfrm flipV="1">
            <a:off x="7638685" y="3359349"/>
            <a:ext cx="0" cy="168691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5CD4236-0AF6-2B4E-A524-CDA88596545F}"/>
              </a:ext>
            </a:extLst>
          </p:cNvPr>
          <p:cNvCxnSpPr>
            <a:cxnSpLocks/>
          </p:cNvCxnSpPr>
          <p:nvPr/>
        </p:nvCxnSpPr>
        <p:spPr>
          <a:xfrm flipV="1">
            <a:off x="9762221" y="3384567"/>
            <a:ext cx="0" cy="114960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892C10-7509-0748-8D54-31D1F9CB7082}"/>
              </a:ext>
            </a:extLst>
          </p:cNvPr>
          <p:cNvCxnSpPr>
            <a:cxnSpLocks/>
          </p:cNvCxnSpPr>
          <p:nvPr/>
        </p:nvCxnSpPr>
        <p:spPr>
          <a:xfrm flipV="1">
            <a:off x="10258555" y="3384567"/>
            <a:ext cx="0" cy="114960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4CCAC12-5978-A745-87C3-29FC8237F0B9}"/>
              </a:ext>
            </a:extLst>
          </p:cNvPr>
          <p:cNvSpPr txBox="1"/>
          <p:nvPr/>
        </p:nvSpPr>
        <p:spPr>
          <a:xfrm>
            <a:off x="9381820" y="3883561"/>
            <a:ext cx="9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baseline="-25000" dirty="0"/>
              <a:t>g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19C5E7D-538D-CB4E-8DF8-CE0C9BC5EA5A}"/>
              </a:ext>
            </a:extLst>
          </p:cNvPr>
          <p:cNvSpPr txBox="1"/>
          <p:nvPr/>
        </p:nvSpPr>
        <p:spPr>
          <a:xfrm>
            <a:off x="9921286" y="3895329"/>
            <a:ext cx="90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baseline="-25000" dirty="0"/>
              <a:t>g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9A41750-6EA8-3C4E-A80F-4007FE966730}"/>
              </a:ext>
            </a:extLst>
          </p:cNvPr>
          <p:cNvSpPr/>
          <p:nvPr/>
        </p:nvSpPr>
        <p:spPr>
          <a:xfrm>
            <a:off x="10497378" y="3716639"/>
            <a:ext cx="303324" cy="353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𝜎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AADF11DB-6D09-3047-A54C-9687C907ABD2}"/>
              </a:ext>
            </a:extLst>
          </p:cNvPr>
          <p:cNvCxnSpPr>
            <a:cxnSpLocks/>
          </p:cNvCxnSpPr>
          <p:nvPr/>
        </p:nvCxnSpPr>
        <p:spPr>
          <a:xfrm flipH="1" flipV="1">
            <a:off x="10674798" y="4056896"/>
            <a:ext cx="13868" cy="491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706364F-D108-F648-A071-CBA16F905823}"/>
              </a:ext>
            </a:extLst>
          </p:cNvPr>
          <p:cNvSpPr txBox="1"/>
          <p:nvPr/>
        </p:nvSpPr>
        <p:spPr>
          <a:xfrm>
            <a:off x="388300" y="3840679"/>
            <a:ext cx="4551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1-class task, L</a:t>
            </a:r>
            <a:r>
              <a:rPr lang="en-US" baseline="-25000" dirty="0"/>
              <a:t>r1</a:t>
            </a:r>
            <a:r>
              <a:rPr lang="en-US" dirty="0"/>
              <a:t>  is a one-dimension vector ;</a:t>
            </a:r>
          </a:p>
          <a:p>
            <a:endParaRPr lang="en-US" dirty="0"/>
          </a:p>
          <a:p>
            <a:r>
              <a:rPr lang="en-US" dirty="0"/>
              <a:t>For n-class task, L</a:t>
            </a:r>
            <a:r>
              <a:rPr lang="en-US" baseline="-25000" dirty="0"/>
              <a:t>r1</a:t>
            </a:r>
            <a:r>
              <a:rPr lang="en-US" dirty="0"/>
              <a:t>  is a n-dimension vector, where the location L</a:t>
            </a:r>
            <a:r>
              <a:rPr lang="en-US" baseline="-25000" dirty="0"/>
              <a:t>r1</a:t>
            </a:r>
            <a:r>
              <a:rPr lang="en-US" dirty="0"/>
              <a:t> [label]=1 and other locations are set to be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8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C43F0BD-95ED-B94D-9F04-C716B504AB60}"/>
              </a:ext>
            </a:extLst>
          </p:cNvPr>
          <p:cNvGrpSpPr/>
          <p:nvPr/>
        </p:nvGrpSpPr>
        <p:grpSpPr>
          <a:xfrm>
            <a:off x="649497" y="1050123"/>
            <a:ext cx="11101569" cy="4129734"/>
            <a:chOff x="674897" y="592923"/>
            <a:chExt cx="11101569" cy="412973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F6AFE11-96C9-644B-9319-DD8C59599785}"/>
                </a:ext>
              </a:extLst>
            </p:cNvPr>
            <p:cNvGrpSpPr/>
            <p:nvPr/>
          </p:nvGrpSpPr>
          <p:grpSpPr>
            <a:xfrm>
              <a:off x="833990" y="592923"/>
              <a:ext cx="9003711" cy="4129734"/>
              <a:chOff x="713919" y="2216996"/>
              <a:chExt cx="9031977" cy="412973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72BC44-8D9A-4043-9CD3-7F07D6CDD7E8}"/>
                  </a:ext>
                </a:extLst>
              </p:cNvPr>
              <p:cNvSpPr/>
              <p:nvPr/>
            </p:nvSpPr>
            <p:spPr>
              <a:xfrm>
                <a:off x="2389718" y="2263400"/>
                <a:ext cx="1525627" cy="8204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GNN</a:t>
                </a:r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AD148C-8D5C-AA49-B8A0-003A9911F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919" y="2216996"/>
                <a:ext cx="959832" cy="909313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7789F94-4907-3E49-A1CA-973AECBFC8A5}"/>
                  </a:ext>
                </a:extLst>
              </p:cNvPr>
              <p:cNvCxnSpPr>
                <a:cxnSpLocks/>
                <a:stCxn id="7" idx="3"/>
                <a:endCxn id="4" idx="1"/>
              </p:cNvCxnSpPr>
              <p:nvPr/>
            </p:nvCxnSpPr>
            <p:spPr>
              <a:xfrm>
                <a:off x="1673751" y="2671653"/>
                <a:ext cx="715967" cy="1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351F122-819E-794C-BE2B-6908E280A92F}"/>
                  </a:ext>
                </a:extLst>
              </p:cNvPr>
              <p:cNvCxnSpPr/>
              <p:nvPr/>
            </p:nvCxnSpPr>
            <p:spPr>
              <a:xfrm>
                <a:off x="3937117" y="2650635"/>
                <a:ext cx="1064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1B6D92F-7A9E-4846-BF95-2AC614B271D4}"/>
                  </a:ext>
                </a:extLst>
              </p:cNvPr>
              <p:cNvSpPr/>
              <p:nvPr/>
            </p:nvSpPr>
            <p:spPr>
              <a:xfrm>
                <a:off x="2215137" y="5510227"/>
                <a:ext cx="1287237" cy="77105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FAISS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B927F-B096-884A-9158-5B177423CE22}"/>
                  </a:ext>
                </a:extLst>
              </p:cNvPr>
              <p:cNvSpPr/>
              <p:nvPr/>
            </p:nvSpPr>
            <p:spPr>
              <a:xfrm>
                <a:off x="5001195" y="2346341"/>
                <a:ext cx="1064078" cy="56605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Pooling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876B081-E8EF-C24E-AB81-4AE607336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7203" y="2912397"/>
                <a:ext cx="12176" cy="3260915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CA5B679A-F218-9B40-9443-BDC2C5574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6909" y="3770230"/>
                <a:ext cx="915760" cy="820444"/>
              </a:xfrm>
              <a:prstGeom prst="rect">
                <a:avLst/>
              </a:prstGeom>
            </p:spPr>
          </p:pic>
          <p:cxnSp>
            <p:nvCxnSpPr>
              <p:cNvPr id="30" name="Curved Connector 29">
                <a:extLst>
                  <a:ext uri="{FF2B5EF4-FFF2-40B4-BE49-F238E27FC236}">
                    <a16:creationId xmlns:a16="http://schemas.microsoft.com/office/drawing/2014/main" id="{A651443B-69DB-D04F-92F5-46147FFA9B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7998" y="3677032"/>
                <a:ext cx="1175123" cy="8037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urved Connector 34">
                <a:extLst>
                  <a:ext uri="{FF2B5EF4-FFF2-40B4-BE49-F238E27FC236}">
                    <a16:creationId xmlns:a16="http://schemas.microsoft.com/office/drawing/2014/main" id="{D39C2DF5-2A3D-CD43-B644-0A1B873785C2}"/>
                  </a:ext>
                </a:extLst>
              </p:cNvPr>
              <p:cNvCxnSpPr>
                <a:cxnSpLocks/>
                <a:stCxn id="4" idx="0"/>
                <a:endCxn id="14" idx="0"/>
              </p:cNvCxnSpPr>
              <p:nvPr/>
            </p:nvCxnSpPr>
            <p:spPr>
              <a:xfrm rot="16200000" flipH="1">
                <a:off x="4301412" y="1114519"/>
                <a:ext cx="82941" cy="2380702"/>
              </a:xfrm>
              <a:prstGeom prst="curvedConnector3">
                <a:avLst>
                  <a:gd name="adj1" fmla="val -275618"/>
                </a:avLst>
              </a:prstGeom>
              <a:ln w="127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56494B6-E2CD-8741-8FDD-CDAEB9E261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96367" y="2913483"/>
                <a:ext cx="2952" cy="343324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0BAAFC-DBE1-5942-9B47-3B293A7A575C}"/>
                  </a:ext>
                </a:extLst>
              </p:cNvPr>
              <p:cNvSpPr txBox="1"/>
              <p:nvPr/>
            </p:nvSpPr>
            <p:spPr>
              <a:xfrm>
                <a:off x="7955021" y="5443567"/>
                <a:ext cx="17908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</a:t>
                </a:r>
                <a:r>
                  <a:rPr lang="en-US" sz="2000" baseline="-25000" dirty="0"/>
                  <a:t>k</a:t>
                </a:r>
                <a:r>
                  <a:rPr lang="en-US" sz="2000" dirty="0">
                    <a:solidFill>
                      <a:srgbClr val="FF0000"/>
                    </a:solidFill>
                  </a:rPr>
                  <a:t>H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r1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354BAB-8076-6546-B770-676212891468}"/>
                </a:ext>
              </a:extLst>
            </p:cNvPr>
            <p:cNvSpPr txBox="1"/>
            <p:nvPr/>
          </p:nvSpPr>
          <p:spPr>
            <a:xfrm>
              <a:off x="790404" y="624212"/>
              <a:ext cx="488324" cy="372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DF0EBA-1E6A-0A41-9A7C-C5480D992C4D}"/>
                </a:ext>
              </a:extLst>
            </p:cNvPr>
            <p:cNvSpPr txBox="1"/>
            <p:nvPr/>
          </p:nvSpPr>
          <p:spPr>
            <a:xfrm>
              <a:off x="9504725" y="1671213"/>
              <a:ext cx="227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[L</a:t>
              </a:r>
              <a:r>
                <a:rPr lang="en-US" sz="1400" baseline="-25000" dirty="0"/>
                <a:t>r1 </a:t>
              </a:r>
              <a:r>
                <a:rPr lang="en-US" sz="1400" dirty="0"/>
                <a:t>:  Softmax(W</a:t>
              </a:r>
              <a:r>
                <a:rPr lang="en-US" sz="1400" baseline="-25000" dirty="0"/>
                <a:t>h </a:t>
              </a:r>
              <a:r>
                <a:rPr lang="en-US" sz="1400" dirty="0"/>
                <a:t>H</a:t>
              </a:r>
              <a:r>
                <a:rPr lang="en-US" sz="1400" baseline="-25000" dirty="0"/>
                <a:t>g</a:t>
              </a:r>
              <a:r>
                <a:rPr lang="en-US" sz="1400" dirty="0"/>
                <a:t>)] </a:t>
              </a: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9145F38B-18C9-CD4F-83A4-18F86EE8ABD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64972" y="1449140"/>
              <a:ext cx="1128160" cy="97989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9BA70E-262E-EB45-A35F-866323AFDE8C}"/>
                </a:ext>
              </a:extLst>
            </p:cNvPr>
            <p:cNvCxnSpPr>
              <a:cxnSpLocks/>
              <a:stCxn id="13" idx="3"/>
              <a:endCxn id="26" idx="2"/>
            </p:cNvCxnSpPr>
            <p:nvPr/>
          </p:nvCxnSpPr>
          <p:spPr>
            <a:xfrm flipV="1">
              <a:off x="3613719" y="2966601"/>
              <a:ext cx="839778" cy="130507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1CEF0E4-5A60-E145-996B-269E4AD0BB5E}"/>
                </a:ext>
              </a:extLst>
            </p:cNvPr>
            <p:cNvSpPr/>
            <p:nvPr/>
          </p:nvSpPr>
          <p:spPr>
            <a:xfrm>
              <a:off x="9416181" y="809124"/>
              <a:ext cx="796692" cy="385753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5008F5-C133-8240-B3B5-8A46C8FC9E3E}"/>
                </a:ext>
              </a:extLst>
            </p:cNvPr>
            <p:cNvSpPr/>
            <p:nvPr/>
          </p:nvSpPr>
          <p:spPr>
            <a:xfrm>
              <a:off x="8427622" y="1680613"/>
              <a:ext cx="796692" cy="3857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Concat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160D6FE-9017-2F43-9CEA-9032AEC10525}"/>
                </a:ext>
              </a:extLst>
            </p:cNvPr>
            <p:cNvSpPr/>
            <p:nvPr/>
          </p:nvSpPr>
          <p:spPr>
            <a:xfrm>
              <a:off x="7365168" y="2429038"/>
              <a:ext cx="515737" cy="29794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Scale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7C708ED-C203-FB4A-8304-6F31CD1C7639}"/>
                </a:ext>
              </a:extLst>
            </p:cNvPr>
            <p:cNvSpPr/>
            <p:nvPr/>
          </p:nvSpPr>
          <p:spPr>
            <a:xfrm>
              <a:off x="7234637" y="3085717"/>
              <a:ext cx="796692" cy="25668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1363AC-8806-E94D-BEF9-0ECE7514E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0764" y="3369344"/>
              <a:ext cx="0" cy="11496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D0A88-5C6A-8C48-AD1A-1EE43AA5E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983" y="2790519"/>
              <a:ext cx="0" cy="252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27F6ECF-9820-7740-ACA3-5F07873CD76B}"/>
                </a:ext>
              </a:extLst>
            </p:cNvPr>
            <p:cNvCxnSpPr>
              <a:cxnSpLocks/>
              <a:stCxn id="51" idx="0"/>
              <a:endCxn id="47" idx="2"/>
            </p:cNvCxnSpPr>
            <p:nvPr/>
          </p:nvCxnSpPr>
          <p:spPr>
            <a:xfrm flipV="1">
              <a:off x="7623037" y="2066366"/>
              <a:ext cx="1202931" cy="362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16BDCA1-0403-2D40-8889-BCED1CBA2CED}"/>
                </a:ext>
              </a:extLst>
            </p:cNvPr>
            <p:cNvSpPr/>
            <p:nvPr/>
          </p:nvSpPr>
          <p:spPr>
            <a:xfrm>
              <a:off x="6972124" y="2284898"/>
              <a:ext cx="1465168" cy="12795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88B9E1D-A868-CF48-954B-FC9EB8B4CE5D}"/>
                </a:ext>
              </a:extLst>
            </p:cNvPr>
            <p:cNvSpPr/>
            <p:nvPr/>
          </p:nvSpPr>
          <p:spPr>
            <a:xfrm>
              <a:off x="7748865" y="802096"/>
              <a:ext cx="796692" cy="38575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Softmax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7ACE7FD-4F50-5C41-B6BB-6A41E3B75FE0}"/>
                </a:ext>
              </a:extLst>
            </p:cNvPr>
            <p:cNvSpPr/>
            <p:nvPr/>
          </p:nvSpPr>
          <p:spPr>
            <a:xfrm>
              <a:off x="10020206" y="2437636"/>
              <a:ext cx="515737" cy="29794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Scale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4C902EA-87B3-0F49-9288-40DC2805EC03}"/>
                </a:ext>
              </a:extLst>
            </p:cNvPr>
            <p:cNvSpPr/>
            <p:nvPr/>
          </p:nvSpPr>
          <p:spPr>
            <a:xfrm>
              <a:off x="9889676" y="3094314"/>
              <a:ext cx="796692" cy="25668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MatMul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21B0F22-0A66-8A4F-B27C-434B43AFC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8075" y="2786940"/>
              <a:ext cx="0" cy="252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E2DF61-D947-4144-95D9-B7AE15CAAF32}"/>
                </a:ext>
              </a:extLst>
            </p:cNvPr>
            <p:cNvCxnSpPr>
              <a:cxnSpLocks/>
              <a:stCxn id="72" idx="0"/>
              <a:endCxn id="47" idx="2"/>
            </p:cNvCxnSpPr>
            <p:nvPr/>
          </p:nvCxnSpPr>
          <p:spPr>
            <a:xfrm flipH="1" flipV="1">
              <a:off x="8825968" y="2066366"/>
              <a:ext cx="1452107" cy="3712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9EE59F-B114-BF4D-9349-A570B6C2BF6A}"/>
                </a:ext>
              </a:extLst>
            </p:cNvPr>
            <p:cNvSpPr/>
            <p:nvPr/>
          </p:nvSpPr>
          <p:spPr>
            <a:xfrm>
              <a:off x="9652471" y="2284898"/>
              <a:ext cx="1465168" cy="12881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8E0B03E-5F0E-664A-A0D5-E11CFE2D9025}"/>
                </a:ext>
              </a:extLst>
            </p:cNvPr>
            <p:cNvCxnSpPr>
              <a:cxnSpLocks/>
              <a:stCxn id="67" idx="3"/>
              <a:endCxn id="89" idx="1"/>
            </p:cNvCxnSpPr>
            <p:nvPr/>
          </p:nvCxnSpPr>
          <p:spPr>
            <a:xfrm>
              <a:off x="8437292" y="2924687"/>
              <a:ext cx="1215179" cy="42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419D82-8131-E747-A2C6-3BFECAA89BFF}"/>
                </a:ext>
              </a:extLst>
            </p:cNvPr>
            <p:cNvSpPr txBox="1"/>
            <p:nvPr/>
          </p:nvSpPr>
          <p:spPr>
            <a:xfrm>
              <a:off x="8827694" y="2611651"/>
              <a:ext cx="732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Weight</a:t>
              </a:r>
            </a:p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Share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592C417-F856-664A-8C5F-6A9520783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0577" y="4524496"/>
              <a:ext cx="5255366" cy="5032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7200CA8-296B-5D46-B5EC-9736015F4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519" y="4709127"/>
              <a:ext cx="1946832" cy="8339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3B41F01-DCC4-B348-A267-1F443E674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7051" y="3347474"/>
              <a:ext cx="0" cy="133785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5CD4236-0AF6-2B4E-A524-CDA8859654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7887" y="3372692"/>
              <a:ext cx="0" cy="11496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6892C10-7509-0748-8D54-31D1F9CB7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221" y="3372692"/>
              <a:ext cx="0" cy="114960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4CCAC12-5978-A745-87C3-29FC8237F0B9}"/>
                </a:ext>
              </a:extLst>
            </p:cNvPr>
            <p:cNvSpPr txBox="1"/>
            <p:nvPr/>
          </p:nvSpPr>
          <p:spPr>
            <a:xfrm>
              <a:off x="9377387" y="3871686"/>
              <a:ext cx="900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</a:t>
              </a:r>
              <a:r>
                <a:rPr lang="en-US" sz="2000" baseline="-25000" dirty="0"/>
                <a:t>q</a:t>
              </a:r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085ADE5-9BAD-3946-9BF4-5BD5102F0EF0}"/>
                </a:ext>
              </a:extLst>
            </p:cNvPr>
            <p:cNvCxnSpPr>
              <a:cxnSpLocks/>
              <a:stCxn id="47" idx="0"/>
              <a:endCxn id="71" idx="2"/>
            </p:cNvCxnSpPr>
            <p:nvPr/>
          </p:nvCxnSpPr>
          <p:spPr>
            <a:xfrm flipH="1" flipV="1">
              <a:off x="8147211" y="1187849"/>
              <a:ext cx="678757" cy="492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64DF6F4-8AC2-F54B-AACB-DA80E352DA99}"/>
                </a:ext>
              </a:extLst>
            </p:cNvPr>
            <p:cNvCxnSpPr>
              <a:cxnSpLocks/>
              <a:stCxn id="71" idx="3"/>
              <a:endCxn id="43" idx="1"/>
            </p:cNvCxnSpPr>
            <p:nvPr/>
          </p:nvCxnSpPr>
          <p:spPr>
            <a:xfrm>
              <a:off x="8545557" y="994973"/>
              <a:ext cx="870624" cy="7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CB0CBE6-7F13-EB43-9375-3D6EF7716E2B}"/>
                </a:ext>
              </a:extLst>
            </p:cNvPr>
            <p:cNvCxnSpPr>
              <a:cxnSpLocks/>
            </p:cNvCxnSpPr>
            <p:nvPr/>
          </p:nvCxnSpPr>
          <p:spPr>
            <a:xfrm>
              <a:off x="10212873" y="994972"/>
              <a:ext cx="598393" cy="70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6A6DDE7-DBE4-214E-9BE5-8BADF7E19765}"/>
                </a:ext>
              </a:extLst>
            </p:cNvPr>
            <p:cNvSpPr txBox="1"/>
            <p:nvPr/>
          </p:nvSpPr>
          <p:spPr>
            <a:xfrm>
              <a:off x="10829497" y="793905"/>
              <a:ext cx="796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final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0252C4C-F31E-F947-96B6-72FC90CAA123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H="1" flipV="1">
              <a:off x="9814527" y="1194877"/>
              <a:ext cx="615949" cy="4927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30DF641-4583-DB49-A609-972FF24D62A4}"/>
                </a:ext>
              </a:extLst>
            </p:cNvPr>
            <p:cNvSpPr txBox="1"/>
            <p:nvPr/>
          </p:nvSpPr>
          <p:spPr>
            <a:xfrm>
              <a:off x="10535943" y="3898805"/>
              <a:ext cx="900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</a:t>
              </a:r>
              <a:r>
                <a:rPr lang="en-US" sz="2000" baseline="-25000" dirty="0"/>
                <a:t>k</a:t>
              </a:r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8328329-DCFB-B846-BAB5-179FED46874A}"/>
                </a:ext>
              </a:extLst>
            </p:cNvPr>
            <p:cNvSpPr txBox="1"/>
            <p:nvPr/>
          </p:nvSpPr>
          <p:spPr>
            <a:xfrm>
              <a:off x="6709213" y="3783008"/>
              <a:ext cx="900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</a:t>
              </a:r>
              <a:r>
                <a:rPr lang="en-US" sz="2000" baseline="-25000" dirty="0"/>
                <a:t>q</a:t>
              </a:r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7A7CC90-C283-BD4F-90C9-210AB8DA59BB}"/>
                </a:ext>
              </a:extLst>
            </p:cNvPr>
            <p:cNvSpPr/>
            <p:nvPr/>
          </p:nvSpPr>
          <p:spPr>
            <a:xfrm>
              <a:off x="674897" y="2644540"/>
              <a:ext cx="1312182" cy="64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</a:t>
              </a:r>
            </a:p>
          </p:txBody>
        </p:sp>
        <p:cxnSp>
          <p:nvCxnSpPr>
            <p:cNvPr id="111" name="Curved Connector 110">
              <a:extLst>
                <a:ext uri="{FF2B5EF4-FFF2-40B4-BE49-F238E27FC236}">
                  <a16:creationId xmlns:a16="http://schemas.microsoft.com/office/drawing/2014/main" id="{B169076E-1AE1-2344-8009-8E2B5B8E0967}"/>
                </a:ext>
              </a:extLst>
            </p:cNvPr>
            <p:cNvCxnSpPr>
              <a:cxnSpLocks/>
              <a:stCxn id="77" idx="2"/>
              <a:endCxn id="13" idx="1"/>
            </p:cNvCxnSpPr>
            <p:nvPr/>
          </p:nvCxnSpPr>
          <p:spPr>
            <a:xfrm rot="16200000" flipH="1">
              <a:off x="1340345" y="3281514"/>
              <a:ext cx="980809" cy="999522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3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C2FA85-EA82-2E40-97C1-A65D4572EF5E}"/>
              </a:ext>
            </a:extLst>
          </p:cNvPr>
          <p:cNvGrpSpPr/>
          <p:nvPr/>
        </p:nvGrpSpPr>
        <p:grpSpPr>
          <a:xfrm>
            <a:off x="1378527" y="624648"/>
            <a:ext cx="9434945" cy="5810931"/>
            <a:chOff x="1828800" y="689042"/>
            <a:chExt cx="9434945" cy="58109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EFECC16-A91A-B445-98F5-105F17609464}"/>
                </a:ext>
              </a:extLst>
            </p:cNvPr>
            <p:cNvSpPr/>
            <p:nvPr/>
          </p:nvSpPr>
          <p:spPr>
            <a:xfrm>
              <a:off x="3567278" y="1983983"/>
              <a:ext cx="1614322" cy="62166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MatMul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280BCA3-2B8C-CF42-BED8-F0FBA22F86C3}"/>
                </a:ext>
              </a:extLst>
            </p:cNvPr>
            <p:cNvSpPr/>
            <p:nvPr/>
          </p:nvSpPr>
          <p:spPr>
            <a:xfrm>
              <a:off x="2500478" y="2974583"/>
              <a:ext cx="1614322" cy="62166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Sigmoid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F6ED1D2-BD75-524E-8851-2ECCB521DCB1}"/>
                </a:ext>
              </a:extLst>
            </p:cNvPr>
            <p:cNvSpPr/>
            <p:nvPr/>
          </p:nvSpPr>
          <p:spPr>
            <a:xfrm>
              <a:off x="2764970" y="4039024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862008-275E-F94C-8F7D-9D535BB5679B}"/>
                </a:ext>
              </a:extLst>
            </p:cNvPr>
            <p:cNvSpPr/>
            <p:nvPr/>
          </p:nvSpPr>
          <p:spPr>
            <a:xfrm>
              <a:off x="2500478" y="5097296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MatMul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2B524D-B0D4-314D-814E-F0F93250E18A}"/>
                </a:ext>
              </a:extLst>
            </p:cNvPr>
            <p:cNvSpPr txBox="1"/>
            <p:nvPr/>
          </p:nvSpPr>
          <p:spPr>
            <a:xfrm>
              <a:off x="2638756" y="6089076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D11854-70FB-5848-932D-93421740F73C}"/>
                </a:ext>
              </a:extLst>
            </p:cNvPr>
            <p:cNvSpPr txBox="1"/>
            <p:nvPr/>
          </p:nvSpPr>
          <p:spPr>
            <a:xfrm>
              <a:off x="4337984" y="6089076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𝜎(H</a:t>
              </a:r>
              <a:r>
                <a:rPr lang="en-US" baseline="-25000" dirty="0"/>
                <a:t>g</a:t>
              </a:r>
              <a:r>
                <a:rPr lang="en-US" dirty="0"/>
                <a:t>)</a:t>
              </a:r>
              <a:endParaRPr lang="en-US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F7FAC7-F430-CF48-A781-F9B1D284973A}"/>
                </a:ext>
              </a:extLst>
            </p:cNvPr>
            <p:cNvSpPr txBox="1"/>
            <p:nvPr/>
          </p:nvSpPr>
          <p:spPr>
            <a:xfrm>
              <a:off x="3567278" y="6089076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49E587-C753-794A-8D1E-3828AA27A5D0}"/>
                </a:ext>
              </a:extLst>
            </p:cNvPr>
            <p:cNvCxnSpPr/>
            <p:nvPr/>
          </p:nvCxnSpPr>
          <p:spPr>
            <a:xfrm flipV="1">
              <a:off x="2796571" y="5579779"/>
              <a:ext cx="0" cy="5781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096ABA-7D2D-CA4B-9226-CD87C0B3FFFA}"/>
                </a:ext>
              </a:extLst>
            </p:cNvPr>
            <p:cNvCxnSpPr/>
            <p:nvPr/>
          </p:nvCxnSpPr>
          <p:spPr>
            <a:xfrm flipV="1">
              <a:off x="3751007" y="5579779"/>
              <a:ext cx="0" cy="5781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94D5EA-730B-4E48-80D0-6AE6CB9E5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7484" y="4601946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36732D-A697-B344-B5EF-CC46C0EBC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2398" y="3596245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597456-44ED-464A-98F4-C41753C33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425" y="2605646"/>
              <a:ext cx="0" cy="3689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9F973E3-7C2B-5B49-8C11-8F56D5EE84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1331" y="2605646"/>
              <a:ext cx="5829" cy="3483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3909C5-F56A-0D49-8FB5-C5C3E06675C0}"/>
                </a:ext>
              </a:extLst>
            </p:cNvPr>
            <p:cNvSpPr/>
            <p:nvPr/>
          </p:nvSpPr>
          <p:spPr>
            <a:xfrm>
              <a:off x="1828800" y="1662548"/>
              <a:ext cx="3726873" cy="4206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65B3195-0D5D-4C40-B669-08BABE60BE96}"/>
                </a:ext>
              </a:extLst>
            </p:cNvPr>
            <p:cNvSpPr/>
            <p:nvPr/>
          </p:nvSpPr>
          <p:spPr>
            <a:xfrm>
              <a:off x="8947135" y="1997838"/>
              <a:ext cx="1614322" cy="62166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MatMul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0F74446-664D-5149-AA19-683736A2D608}"/>
                </a:ext>
              </a:extLst>
            </p:cNvPr>
            <p:cNvSpPr/>
            <p:nvPr/>
          </p:nvSpPr>
          <p:spPr>
            <a:xfrm>
              <a:off x="7880335" y="2988438"/>
              <a:ext cx="1614322" cy="621662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Sigmoid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A697268-E4B6-C748-91F6-0EEF5C62CEA7}"/>
                </a:ext>
              </a:extLst>
            </p:cNvPr>
            <p:cNvSpPr/>
            <p:nvPr/>
          </p:nvSpPr>
          <p:spPr>
            <a:xfrm>
              <a:off x="8144827" y="4052879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A1068EB-66B9-CF44-9BE5-34504A9B64DC}"/>
                </a:ext>
              </a:extLst>
            </p:cNvPr>
            <p:cNvSpPr/>
            <p:nvPr/>
          </p:nvSpPr>
          <p:spPr>
            <a:xfrm>
              <a:off x="7880335" y="5111151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MatMul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FA81B2-697B-344B-A219-003A158F6509}"/>
                </a:ext>
              </a:extLst>
            </p:cNvPr>
            <p:cNvSpPr txBox="1"/>
            <p:nvPr/>
          </p:nvSpPr>
          <p:spPr>
            <a:xfrm>
              <a:off x="8018613" y="6102931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A03387-2AF7-3C46-AAB8-9BF7B8F6C673}"/>
                </a:ext>
              </a:extLst>
            </p:cNvPr>
            <p:cNvSpPr txBox="1"/>
            <p:nvPr/>
          </p:nvSpPr>
          <p:spPr>
            <a:xfrm>
              <a:off x="8947135" y="6102931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r1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0C5569-9E0D-984C-A992-FCC3477BE9A4}"/>
                </a:ext>
              </a:extLst>
            </p:cNvPr>
            <p:cNvCxnSpPr/>
            <p:nvPr/>
          </p:nvCxnSpPr>
          <p:spPr>
            <a:xfrm flipV="1">
              <a:off x="8176428" y="5593634"/>
              <a:ext cx="0" cy="5781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0B069D2-D6BF-1248-851E-F7510D62979F}"/>
                </a:ext>
              </a:extLst>
            </p:cNvPr>
            <p:cNvCxnSpPr/>
            <p:nvPr/>
          </p:nvCxnSpPr>
          <p:spPr>
            <a:xfrm flipV="1">
              <a:off x="9130864" y="5593634"/>
              <a:ext cx="0" cy="5781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0905A7-3DF0-4F42-BF48-39FA0AAE49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341" y="4615801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A53FDA-691D-F643-92DF-23EC3EC02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255" y="3610100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6F3A48-F579-4246-89CA-BDB211CBD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8282" y="2619501"/>
              <a:ext cx="0" cy="3689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33FF8DF-97BA-E74D-8404-F563750E1D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91188" y="2619501"/>
              <a:ext cx="5829" cy="34834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BDA418-F163-4140-882E-A4FBFD297EE1}"/>
                </a:ext>
              </a:extLst>
            </p:cNvPr>
            <p:cNvSpPr/>
            <p:nvPr/>
          </p:nvSpPr>
          <p:spPr>
            <a:xfrm>
              <a:off x="7399691" y="1676403"/>
              <a:ext cx="3864054" cy="42062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88C8B83-FAB7-3E4A-B608-4CD7F6DA3E37}"/>
                </a:ext>
              </a:extLst>
            </p:cNvPr>
            <p:cNvSpPr txBox="1"/>
            <p:nvPr/>
          </p:nvSpPr>
          <p:spPr>
            <a:xfrm>
              <a:off x="9826289" y="6130641"/>
              <a:ext cx="928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  <a:r>
                <a:rPr lang="en-US" baseline="-25000" dirty="0"/>
                <a:t>r1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A366A6-D894-3D49-9409-C8F08425C8FC}"/>
                </a:ext>
              </a:extLst>
            </p:cNvPr>
            <p:cNvCxnSpPr>
              <a:cxnSpLocks/>
              <a:stCxn id="18" idx="3"/>
              <a:endCxn id="31" idx="1"/>
            </p:cNvCxnSpPr>
            <p:nvPr/>
          </p:nvCxnSpPr>
          <p:spPr>
            <a:xfrm>
              <a:off x="5555673" y="3765694"/>
              <a:ext cx="1844018" cy="138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28E43C-ED81-B145-948B-DCE6B900B2F5}"/>
                </a:ext>
              </a:extLst>
            </p:cNvPr>
            <p:cNvSpPr txBox="1"/>
            <p:nvPr/>
          </p:nvSpPr>
          <p:spPr>
            <a:xfrm>
              <a:off x="5945277" y="3338010"/>
              <a:ext cx="11126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Weight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Share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5E3407-BA97-5045-84EC-78039F1EB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0332" y="1246910"/>
              <a:ext cx="1815668" cy="688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01F3C14-36EA-624B-9C67-24197A92B9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6315" y="1246910"/>
              <a:ext cx="2180330" cy="7162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D24DE2-C6D8-9E49-BE3F-7256DA5C312D}"/>
                </a:ext>
              </a:extLst>
            </p:cNvPr>
            <p:cNvSpPr txBox="1"/>
            <p:nvPr/>
          </p:nvSpPr>
          <p:spPr>
            <a:xfrm>
              <a:off x="5872388" y="762773"/>
              <a:ext cx="92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</a:t>
              </a:r>
              <a:r>
                <a:rPr lang="en-US" sz="2800" baseline="-25000" dirty="0"/>
                <a:t>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1AFBDB-03BF-A345-8AC9-7191B2C90323}"/>
                </a:ext>
              </a:extLst>
            </p:cNvPr>
            <p:cNvSpPr txBox="1"/>
            <p:nvPr/>
          </p:nvSpPr>
          <p:spPr>
            <a:xfrm>
              <a:off x="7062772" y="733928"/>
              <a:ext cx="9285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βO</a:t>
              </a:r>
              <a:r>
                <a:rPr lang="en-US" sz="3200" baseline="-25000" dirty="0"/>
                <a:t>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20B8C6-CAEB-E842-AB9F-B5E91ED9E869}"/>
                </a:ext>
              </a:extLst>
            </p:cNvPr>
            <p:cNvSpPr txBox="1"/>
            <p:nvPr/>
          </p:nvSpPr>
          <p:spPr>
            <a:xfrm>
              <a:off x="6488498" y="689042"/>
              <a:ext cx="415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+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09A77B3-BF9A-0144-B0FA-5C55651FC057}"/>
                </a:ext>
              </a:extLst>
            </p:cNvPr>
            <p:cNvSpPr txBox="1"/>
            <p:nvPr/>
          </p:nvSpPr>
          <p:spPr>
            <a:xfrm>
              <a:off x="5043879" y="775168"/>
              <a:ext cx="9285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O =</a:t>
              </a:r>
              <a:endParaRPr lang="en-US" sz="28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554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0AE8EED-D22A-E04B-80A6-52F87FF78E48}"/>
              </a:ext>
            </a:extLst>
          </p:cNvPr>
          <p:cNvSpPr txBox="1"/>
          <p:nvPr/>
        </p:nvSpPr>
        <p:spPr>
          <a:xfrm flipH="1">
            <a:off x="2388362" y="2220983"/>
            <a:ext cx="244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DD9230-8D30-3C47-83DE-469D6D008B99}"/>
              </a:ext>
            </a:extLst>
          </p:cNvPr>
          <p:cNvSpPr/>
          <p:nvPr/>
        </p:nvSpPr>
        <p:spPr>
          <a:xfrm>
            <a:off x="2062794" y="1594961"/>
            <a:ext cx="1011116" cy="24402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438EFB-7A25-D148-A89C-CA2B497535D7}"/>
              </a:ext>
            </a:extLst>
          </p:cNvPr>
          <p:cNvGrpSpPr/>
          <p:nvPr/>
        </p:nvGrpSpPr>
        <p:grpSpPr>
          <a:xfrm>
            <a:off x="2272109" y="1819629"/>
            <a:ext cx="597982" cy="532458"/>
            <a:chOff x="2578971" y="228600"/>
            <a:chExt cx="790993" cy="71584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8D5624-B992-894A-853D-7BF992306640}"/>
                </a:ext>
              </a:extLst>
            </p:cNvPr>
            <p:cNvSpPr/>
            <p:nvPr/>
          </p:nvSpPr>
          <p:spPr>
            <a:xfrm>
              <a:off x="2831122" y="228600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380A31-9E06-6B41-B09A-D0044A283980}"/>
                </a:ext>
              </a:extLst>
            </p:cNvPr>
            <p:cNvSpPr/>
            <p:nvPr/>
          </p:nvSpPr>
          <p:spPr>
            <a:xfrm>
              <a:off x="2578971" y="733425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D72C3F-3C75-6A4D-A485-7DF0EF5DD858}"/>
                </a:ext>
              </a:extLst>
            </p:cNvPr>
            <p:cNvSpPr/>
            <p:nvPr/>
          </p:nvSpPr>
          <p:spPr>
            <a:xfrm>
              <a:off x="3176533" y="653769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CC7D544-5C53-2F4C-8D63-4447A5B234DE}"/>
                </a:ext>
              </a:extLst>
            </p:cNvPr>
            <p:cNvSpPr/>
            <p:nvPr/>
          </p:nvSpPr>
          <p:spPr>
            <a:xfrm>
              <a:off x="2836773" y="548261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1595234-301C-AA40-8617-C5C8DFF0E53C}"/>
                </a:ext>
              </a:extLst>
            </p:cNvPr>
            <p:cNvCxnSpPr>
              <a:stCxn id="8" idx="4"/>
              <a:endCxn id="11" idx="0"/>
            </p:cNvCxnSpPr>
            <p:nvPr/>
          </p:nvCxnSpPr>
          <p:spPr>
            <a:xfrm>
              <a:off x="2927838" y="439615"/>
              <a:ext cx="5651" cy="108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61AB31-933B-7445-97B9-3D23183AE35C}"/>
                </a:ext>
              </a:extLst>
            </p:cNvPr>
            <p:cNvCxnSpPr>
              <a:cxnSpLocks/>
              <a:stCxn id="9" idx="7"/>
              <a:endCxn id="11" idx="2"/>
            </p:cNvCxnSpPr>
            <p:nvPr/>
          </p:nvCxnSpPr>
          <p:spPr>
            <a:xfrm flipV="1">
              <a:off x="2744075" y="653769"/>
              <a:ext cx="92698" cy="110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AA49EE-BA89-8343-AA57-93030AC6D2BF}"/>
                </a:ext>
              </a:extLst>
            </p:cNvPr>
            <p:cNvCxnSpPr>
              <a:cxnSpLocks/>
              <a:stCxn id="10" idx="1"/>
              <a:endCxn id="11" idx="6"/>
            </p:cNvCxnSpPr>
            <p:nvPr/>
          </p:nvCxnSpPr>
          <p:spPr>
            <a:xfrm flipH="1" flipV="1">
              <a:off x="3030204" y="653769"/>
              <a:ext cx="174656" cy="30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427602-9F47-5D4F-B9E0-0EC3709AE82F}"/>
                </a:ext>
              </a:extLst>
            </p:cNvPr>
            <p:cNvCxnSpPr>
              <a:cxnSpLocks/>
              <a:stCxn id="9" idx="0"/>
              <a:endCxn id="8" idx="3"/>
            </p:cNvCxnSpPr>
            <p:nvPr/>
          </p:nvCxnSpPr>
          <p:spPr>
            <a:xfrm flipV="1">
              <a:off x="2675687" y="408713"/>
              <a:ext cx="183762" cy="3247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03EB21-537D-4243-8339-139DB9CC95FB}"/>
                </a:ext>
              </a:extLst>
            </p:cNvPr>
            <p:cNvCxnSpPr>
              <a:cxnSpLocks/>
              <a:stCxn id="9" idx="6"/>
              <a:endCxn id="10" idx="3"/>
            </p:cNvCxnSpPr>
            <p:nvPr/>
          </p:nvCxnSpPr>
          <p:spPr>
            <a:xfrm flipV="1">
              <a:off x="2772402" y="833882"/>
              <a:ext cx="432458" cy="5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44CF84-CD27-8C49-87FC-468C2FDD9E62}"/>
              </a:ext>
            </a:extLst>
          </p:cNvPr>
          <p:cNvGrpSpPr/>
          <p:nvPr/>
        </p:nvGrpSpPr>
        <p:grpSpPr>
          <a:xfrm>
            <a:off x="2250310" y="3244512"/>
            <a:ext cx="636083" cy="579443"/>
            <a:chOff x="5061332" y="589934"/>
            <a:chExt cx="790993" cy="7158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5D9D9D-F147-1845-8AF6-F39A7A3AFFDA}"/>
                </a:ext>
              </a:extLst>
            </p:cNvPr>
            <p:cNvSpPr/>
            <p:nvPr/>
          </p:nvSpPr>
          <p:spPr>
            <a:xfrm>
              <a:off x="5313483" y="589934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603682-957C-CF47-A1BC-C3C29EE714BB}"/>
                </a:ext>
              </a:extLst>
            </p:cNvPr>
            <p:cNvSpPr/>
            <p:nvPr/>
          </p:nvSpPr>
          <p:spPr>
            <a:xfrm>
              <a:off x="5061332" y="1094759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60F021-6228-0C4F-A544-F68DC8520ACA}"/>
                </a:ext>
              </a:extLst>
            </p:cNvPr>
            <p:cNvSpPr/>
            <p:nvPr/>
          </p:nvSpPr>
          <p:spPr>
            <a:xfrm>
              <a:off x="5658894" y="1015103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88AF77-6D9F-DD43-9D06-0E0BB41DF3A5}"/>
                </a:ext>
              </a:extLst>
            </p:cNvPr>
            <p:cNvSpPr/>
            <p:nvPr/>
          </p:nvSpPr>
          <p:spPr>
            <a:xfrm>
              <a:off x="5319134" y="909595"/>
              <a:ext cx="193431" cy="2110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F13D46-76AF-554E-8F52-9B59B01037B8}"/>
                </a:ext>
              </a:extLst>
            </p:cNvPr>
            <p:cNvCxnSpPr>
              <a:stCxn id="28" idx="4"/>
              <a:endCxn id="31" idx="0"/>
            </p:cNvCxnSpPr>
            <p:nvPr/>
          </p:nvCxnSpPr>
          <p:spPr>
            <a:xfrm>
              <a:off x="5410199" y="800949"/>
              <a:ext cx="5651" cy="108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265F2F9-DDF6-AF49-AE71-FD03055C18FE}"/>
                </a:ext>
              </a:extLst>
            </p:cNvPr>
            <p:cNvCxnSpPr>
              <a:cxnSpLocks/>
              <a:stCxn id="29" idx="7"/>
              <a:endCxn id="31" idx="2"/>
            </p:cNvCxnSpPr>
            <p:nvPr/>
          </p:nvCxnSpPr>
          <p:spPr>
            <a:xfrm flipV="1">
              <a:off x="5226436" y="1015103"/>
              <a:ext cx="92698" cy="1105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83D8E9-DEE7-B440-89AE-367C7CDED5EE}"/>
                </a:ext>
              </a:extLst>
            </p:cNvPr>
            <p:cNvCxnSpPr>
              <a:cxnSpLocks/>
              <a:stCxn id="30" idx="1"/>
              <a:endCxn id="31" idx="6"/>
            </p:cNvCxnSpPr>
            <p:nvPr/>
          </p:nvCxnSpPr>
          <p:spPr>
            <a:xfrm flipH="1" flipV="1">
              <a:off x="5512565" y="1015103"/>
              <a:ext cx="174656" cy="309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C49161-3645-8C45-B256-1A2FD0C494F2}"/>
                </a:ext>
              </a:extLst>
            </p:cNvPr>
            <p:cNvCxnSpPr>
              <a:cxnSpLocks/>
              <a:stCxn id="30" idx="0"/>
              <a:endCxn id="28" idx="5"/>
            </p:cNvCxnSpPr>
            <p:nvPr/>
          </p:nvCxnSpPr>
          <p:spPr>
            <a:xfrm flipH="1" flipV="1">
              <a:off x="5478587" y="770047"/>
              <a:ext cx="277023" cy="245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5102FDE-BAE4-CC42-A8DD-86CAD20448BC}"/>
                </a:ext>
              </a:extLst>
            </p:cNvPr>
            <p:cNvCxnSpPr>
              <a:cxnSpLocks/>
              <a:stCxn id="29" idx="6"/>
              <a:endCxn id="30" idx="3"/>
            </p:cNvCxnSpPr>
            <p:nvPr/>
          </p:nvCxnSpPr>
          <p:spPr>
            <a:xfrm flipV="1">
              <a:off x="5254763" y="1195216"/>
              <a:ext cx="432458" cy="50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3693FE02-70A7-774B-A9CE-2FB91032853C}"/>
              </a:ext>
            </a:extLst>
          </p:cNvPr>
          <p:cNvSpPr/>
          <p:nvPr/>
        </p:nvSpPr>
        <p:spPr>
          <a:xfrm>
            <a:off x="1311662" y="1609429"/>
            <a:ext cx="618134" cy="24257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7DF3EFF-BA09-254F-946C-369E2342A61A}"/>
              </a:ext>
            </a:extLst>
          </p:cNvPr>
          <p:cNvSpPr txBox="1"/>
          <p:nvPr/>
        </p:nvSpPr>
        <p:spPr>
          <a:xfrm flipH="1">
            <a:off x="2426202" y="2238118"/>
            <a:ext cx="244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879537-3843-B44F-968F-27036A9C9537}"/>
              </a:ext>
            </a:extLst>
          </p:cNvPr>
          <p:cNvSpPr txBox="1"/>
          <p:nvPr/>
        </p:nvSpPr>
        <p:spPr>
          <a:xfrm>
            <a:off x="1311226" y="1943984"/>
            <a:ext cx="134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</a:t>
            </a:r>
            <a:r>
              <a:rPr lang="en-US" sz="1200" baseline="-25000" dirty="0"/>
              <a:t>1</a:t>
            </a:r>
            <a:endParaRPr lang="en-US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24F58E6-74BA-C640-932F-FC16D27C4C3C}"/>
              </a:ext>
            </a:extLst>
          </p:cNvPr>
          <p:cNvSpPr txBox="1"/>
          <p:nvPr/>
        </p:nvSpPr>
        <p:spPr>
          <a:xfrm>
            <a:off x="1334069" y="3410274"/>
            <a:ext cx="1347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Label</a:t>
            </a:r>
            <a:r>
              <a:rPr lang="en-US" sz="1200" baseline="-25000" dirty="0"/>
              <a:t>k</a:t>
            </a:r>
            <a:endParaRPr lang="en-US" baseline="-25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26BD51-E1DD-494B-8FB7-54E5EDC49B05}"/>
              </a:ext>
            </a:extLst>
          </p:cNvPr>
          <p:cNvSpPr txBox="1"/>
          <p:nvPr/>
        </p:nvSpPr>
        <p:spPr>
          <a:xfrm flipH="1">
            <a:off x="1437111" y="2234029"/>
            <a:ext cx="244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FFFF5EBC-B0B8-134C-AF03-9DA07D0BE8AA}"/>
              </a:ext>
            </a:extLst>
          </p:cNvPr>
          <p:cNvSpPr/>
          <p:nvPr/>
        </p:nvSpPr>
        <p:spPr>
          <a:xfrm>
            <a:off x="3722713" y="2488275"/>
            <a:ext cx="1626577" cy="5842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GNN Model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447A1FA-BD44-2B4B-839C-D9984C4D3B35}"/>
              </a:ext>
            </a:extLst>
          </p:cNvPr>
          <p:cNvCxnSpPr/>
          <p:nvPr/>
        </p:nvCxnSpPr>
        <p:spPr>
          <a:xfrm>
            <a:off x="3171782" y="2843272"/>
            <a:ext cx="4747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8F44470-98B6-6149-85FE-7B681DB7F984}"/>
              </a:ext>
            </a:extLst>
          </p:cNvPr>
          <p:cNvCxnSpPr/>
          <p:nvPr/>
        </p:nvCxnSpPr>
        <p:spPr>
          <a:xfrm>
            <a:off x="5537722" y="2780379"/>
            <a:ext cx="4747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8D08351-8FF6-9D4C-93EC-64280B801636}"/>
              </a:ext>
            </a:extLst>
          </p:cNvPr>
          <p:cNvGrpSpPr/>
          <p:nvPr/>
        </p:nvGrpSpPr>
        <p:grpSpPr>
          <a:xfrm>
            <a:off x="4131989" y="1569981"/>
            <a:ext cx="808023" cy="520582"/>
            <a:chOff x="5551927" y="613907"/>
            <a:chExt cx="636083" cy="579443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7CC644D-13C1-6944-8C8F-A849A7709040}"/>
                </a:ext>
              </a:extLst>
            </p:cNvPr>
            <p:cNvGrpSpPr/>
            <p:nvPr/>
          </p:nvGrpSpPr>
          <p:grpSpPr>
            <a:xfrm>
              <a:off x="5551927" y="613907"/>
              <a:ext cx="636083" cy="579443"/>
              <a:chOff x="5061332" y="589934"/>
              <a:chExt cx="790993" cy="71584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B915AD5-ABD6-0A46-918F-C145472EFC9A}"/>
                  </a:ext>
                </a:extLst>
              </p:cNvPr>
              <p:cNvSpPr/>
              <p:nvPr/>
            </p:nvSpPr>
            <p:spPr>
              <a:xfrm>
                <a:off x="5313483" y="589934"/>
                <a:ext cx="193431" cy="2110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7563723-BF00-4A44-A2B7-EE4AAD2CFFA9}"/>
                  </a:ext>
                </a:extLst>
              </p:cNvPr>
              <p:cNvSpPr/>
              <p:nvPr/>
            </p:nvSpPr>
            <p:spPr>
              <a:xfrm>
                <a:off x="5061332" y="1094759"/>
                <a:ext cx="193431" cy="2110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87B1A04-8C2A-C14E-AB5F-490E41E061CE}"/>
                  </a:ext>
                </a:extLst>
              </p:cNvPr>
              <p:cNvSpPr/>
              <p:nvPr/>
            </p:nvSpPr>
            <p:spPr>
              <a:xfrm>
                <a:off x="5658894" y="1015103"/>
                <a:ext cx="193431" cy="2110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4675F29-5205-2346-AD75-2E4A2525F906}"/>
                  </a:ext>
                </a:extLst>
              </p:cNvPr>
              <p:cNvSpPr/>
              <p:nvPr/>
            </p:nvSpPr>
            <p:spPr>
              <a:xfrm>
                <a:off x="5319134" y="909595"/>
                <a:ext cx="193431" cy="21101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A5B8FAF2-8AC0-B249-B5DF-E374E72C8C1F}"/>
                  </a:ext>
                </a:extLst>
              </p:cNvPr>
              <p:cNvCxnSpPr>
                <a:stCxn id="139" idx="4"/>
                <a:endCxn id="142" idx="0"/>
              </p:cNvCxnSpPr>
              <p:nvPr/>
            </p:nvCxnSpPr>
            <p:spPr>
              <a:xfrm>
                <a:off x="5410199" y="800949"/>
                <a:ext cx="5651" cy="10864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A55DB09-762F-5143-8E41-C096D05AE918}"/>
                  </a:ext>
                </a:extLst>
              </p:cNvPr>
              <p:cNvCxnSpPr>
                <a:cxnSpLocks/>
                <a:stCxn id="140" idx="7"/>
                <a:endCxn id="142" idx="2"/>
              </p:cNvCxnSpPr>
              <p:nvPr/>
            </p:nvCxnSpPr>
            <p:spPr>
              <a:xfrm flipV="1">
                <a:off x="5226436" y="1015103"/>
                <a:ext cx="92698" cy="11055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7EB3FBC-4C9A-E940-A055-67A622DA4D2B}"/>
                  </a:ext>
                </a:extLst>
              </p:cNvPr>
              <p:cNvCxnSpPr>
                <a:cxnSpLocks/>
                <a:stCxn id="141" idx="1"/>
                <a:endCxn id="142" idx="6"/>
              </p:cNvCxnSpPr>
              <p:nvPr/>
            </p:nvCxnSpPr>
            <p:spPr>
              <a:xfrm flipH="1" flipV="1">
                <a:off x="5512565" y="1015103"/>
                <a:ext cx="174656" cy="3090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D7E65B6-B38A-CA47-B57E-FE8362E7709A}"/>
                  </a:ext>
                </a:extLst>
              </p:cNvPr>
              <p:cNvCxnSpPr>
                <a:cxnSpLocks/>
                <a:endCxn id="141" idx="7"/>
              </p:cNvCxnSpPr>
              <p:nvPr/>
            </p:nvCxnSpPr>
            <p:spPr>
              <a:xfrm>
                <a:off x="5506914" y="729483"/>
                <a:ext cx="317083" cy="31652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38091F0-E46E-8D44-B2C0-DFA141E80305}"/>
                </a:ext>
              </a:extLst>
            </p:cNvPr>
            <p:cNvCxnSpPr>
              <a:cxnSpLocks/>
              <a:stCxn id="140" idx="0"/>
              <a:endCxn id="139" idx="3"/>
            </p:cNvCxnSpPr>
            <p:nvPr/>
          </p:nvCxnSpPr>
          <p:spPr>
            <a:xfrm flipV="1">
              <a:off x="5629702" y="759701"/>
              <a:ext cx="147774" cy="2628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2AA02AB-BFE4-A842-8476-4E5D498DC593}"/>
              </a:ext>
            </a:extLst>
          </p:cNvPr>
          <p:cNvCxnSpPr>
            <a:cxnSpLocks/>
          </p:cNvCxnSpPr>
          <p:nvPr/>
        </p:nvCxnSpPr>
        <p:spPr>
          <a:xfrm>
            <a:off x="4512618" y="2039348"/>
            <a:ext cx="0" cy="391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1502E9-D787-324A-8C66-E13733C0FC37}"/>
              </a:ext>
            </a:extLst>
          </p:cNvPr>
          <p:cNvSpPr/>
          <p:nvPr/>
        </p:nvSpPr>
        <p:spPr>
          <a:xfrm>
            <a:off x="6321873" y="1667729"/>
            <a:ext cx="771940" cy="2431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4AD5AF-CED3-0E46-9256-0402252A8F9C}"/>
              </a:ext>
            </a:extLst>
          </p:cNvPr>
          <p:cNvSpPr txBox="1"/>
          <p:nvPr/>
        </p:nvSpPr>
        <p:spPr>
          <a:xfrm flipH="1">
            <a:off x="6539172" y="2286571"/>
            <a:ext cx="2442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GB" altLang="zh-CN" dirty="0"/>
          </a:p>
          <a:p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DA43F65-F32F-2344-BA3F-248B0B5B5DC2}"/>
              </a:ext>
            </a:extLst>
          </p:cNvPr>
          <p:cNvSpPr txBox="1"/>
          <p:nvPr/>
        </p:nvSpPr>
        <p:spPr>
          <a:xfrm>
            <a:off x="6503204" y="1893754"/>
            <a:ext cx="5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CD76E13-5B35-1D46-B552-014957143388}"/>
              </a:ext>
            </a:extLst>
          </p:cNvPr>
          <p:cNvSpPr txBox="1"/>
          <p:nvPr/>
        </p:nvSpPr>
        <p:spPr>
          <a:xfrm>
            <a:off x="6474588" y="3380092"/>
            <a:ext cx="50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k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03C4BB7-90D0-C94F-9A3D-72249E705AA0}"/>
              </a:ext>
            </a:extLst>
          </p:cNvPr>
          <p:cNvCxnSpPr>
            <a:cxnSpLocks/>
          </p:cNvCxnSpPr>
          <p:nvPr/>
        </p:nvCxnSpPr>
        <p:spPr>
          <a:xfrm>
            <a:off x="4497302" y="3146327"/>
            <a:ext cx="0" cy="391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75F6C67-AFE1-B547-BE2D-768720DBE07A}"/>
              </a:ext>
            </a:extLst>
          </p:cNvPr>
          <p:cNvSpPr txBox="1"/>
          <p:nvPr/>
        </p:nvSpPr>
        <p:spPr>
          <a:xfrm>
            <a:off x="4292179" y="3647104"/>
            <a:ext cx="76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g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BEA353E-DC8D-C14A-B2E0-D25877D5AF68}"/>
              </a:ext>
            </a:extLst>
          </p:cNvPr>
          <p:cNvSpPr/>
          <p:nvPr/>
        </p:nvSpPr>
        <p:spPr>
          <a:xfrm>
            <a:off x="4209767" y="3559787"/>
            <a:ext cx="610427" cy="5392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E3AC8959-3816-204B-8170-62865015F91F}"/>
              </a:ext>
            </a:extLst>
          </p:cNvPr>
          <p:cNvSpPr/>
          <p:nvPr/>
        </p:nvSpPr>
        <p:spPr>
          <a:xfrm>
            <a:off x="1964173" y="4735292"/>
            <a:ext cx="3097390" cy="735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1943758-BFA4-7E49-898B-47474BEF46F8}"/>
              </a:ext>
            </a:extLst>
          </p:cNvPr>
          <p:cNvCxnSpPr>
            <a:cxnSpLocks/>
          </p:cNvCxnSpPr>
          <p:nvPr/>
        </p:nvCxnSpPr>
        <p:spPr>
          <a:xfrm>
            <a:off x="4516298" y="4188160"/>
            <a:ext cx="0" cy="48057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242DB52-4F27-074F-8D24-677C59BDD43C}"/>
              </a:ext>
            </a:extLst>
          </p:cNvPr>
          <p:cNvCxnSpPr>
            <a:cxnSpLocks/>
          </p:cNvCxnSpPr>
          <p:nvPr/>
        </p:nvCxnSpPr>
        <p:spPr>
          <a:xfrm flipH="1">
            <a:off x="3609771" y="4188160"/>
            <a:ext cx="3102217" cy="4855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BB641D1-1314-8F48-B532-825C676A72C6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1620729" y="4035197"/>
            <a:ext cx="0" cy="11892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6FB806-6071-3449-8501-68CDAB1AA54F}"/>
              </a:ext>
            </a:extLst>
          </p:cNvPr>
          <p:cNvCxnSpPr>
            <a:cxnSpLocks/>
          </p:cNvCxnSpPr>
          <p:nvPr/>
        </p:nvCxnSpPr>
        <p:spPr>
          <a:xfrm flipH="1">
            <a:off x="1620729" y="5224488"/>
            <a:ext cx="30906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4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4A666AD-9541-6B45-80BD-6372BB5A5096}"/>
              </a:ext>
            </a:extLst>
          </p:cNvPr>
          <p:cNvGrpSpPr/>
          <p:nvPr/>
        </p:nvGrpSpPr>
        <p:grpSpPr>
          <a:xfrm>
            <a:off x="1458408" y="1180617"/>
            <a:ext cx="8652935" cy="3923817"/>
            <a:chOff x="1458408" y="1180617"/>
            <a:chExt cx="8652935" cy="3923817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F5BC519C-9A00-4A46-A523-E3547AEA6A93}"/>
                </a:ext>
              </a:extLst>
            </p:cNvPr>
            <p:cNvSpPr/>
            <p:nvPr/>
          </p:nvSpPr>
          <p:spPr>
            <a:xfrm>
              <a:off x="1458408" y="1180617"/>
              <a:ext cx="8652935" cy="392381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F6ED1D2-BD75-524E-8851-2ECCB521DCB1}"/>
                </a:ext>
              </a:extLst>
            </p:cNvPr>
            <p:cNvSpPr/>
            <p:nvPr/>
          </p:nvSpPr>
          <p:spPr>
            <a:xfrm>
              <a:off x="2080657" y="2253951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Scale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862008-275E-F94C-8F7D-9D535BB5679B}"/>
                </a:ext>
              </a:extLst>
            </p:cNvPr>
            <p:cNvSpPr/>
            <p:nvPr/>
          </p:nvSpPr>
          <p:spPr>
            <a:xfrm>
              <a:off x="1816165" y="3312223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MatMul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2B524D-B0D4-314D-814E-F0F93250E18A}"/>
                </a:ext>
              </a:extLst>
            </p:cNvPr>
            <p:cNvSpPr txBox="1"/>
            <p:nvPr/>
          </p:nvSpPr>
          <p:spPr>
            <a:xfrm>
              <a:off x="2006124" y="4499644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F7FAC7-F430-CF48-A781-F9B1D284973A}"/>
                </a:ext>
              </a:extLst>
            </p:cNvPr>
            <p:cNvSpPr txBox="1"/>
            <p:nvPr/>
          </p:nvSpPr>
          <p:spPr>
            <a:xfrm>
              <a:off x="2877443" y="4538302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E49E587-C753-794A-8D1E-3828AA27A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400" y="4292336"/>
              <a:ext cx="0" cy="324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096ABA-7D2D-CA4B-9226-CD87C0B3F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9377" y="3720806"/>
              <a:ext cx="0" cy="262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94D5EA-730B-4E48-80D0-6AE6CB9E5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3171" y="2816873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036732D-A697-B344-B5EF-CC46C0EBC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8085" y="1811172"/>
              <a:ext cx="0" cy="4068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3909C5-F56A-0D49-8FB5-C5C3E06675C0}"/>
                </a:ext>
              </a:extLst>
            </p:cNvPr>
            <p:cNvSpPr/>
            <p:nvPr/>
          </p:nvSpPr>
          <p:spPr>
            <a:xfrm>
              <a:off x="1589771" y="1497083"/>
              <a:ext cx="2109063" cy="2586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B5A4BC9-0C0F-E741-857E-B72B46E06869}"/>
                </a:ext>
              </a:extLst>
            </p:cNvPr>
            <p:cNvSpPr/>
            <p:nvPr/>
          </p:nvSpPr>
          <p:spPr>
            <a:xfrm>
              <a:off x="4443774" y="2253951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Scale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9CBDF00-756C-EF4B-89F5-4DAD511693BD}"/>
                </a:ext>
              </a:extLst>
            </p:cNvPr>
            <p:cNvSpPr/>
            <p:nvPr/>
          </p:nvSpPr>
          <p:spPr>
            <a:xfrm>
              <a:off x="4179282" y="3312223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MatMul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0DFE2A-4F0E-8848-9870-43B9289D0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288" y="2816873"/>
              <a:ext cx="0" cy="406861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5FB43D-92FA-BB42-9D56-1F4926342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443" y="1811171"/>
              <a:ext cx="0" cy="406861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269E5E-094A-9045-91AE-4955B939CFC9}"/>
                </a:ext>
              </a:extLst>
            </p:cNvPr>
            <p:cNvSpPr/>
            <p:nvPr/>
          </p:nvSpPr>
          <p:spPr>
            <a:xfrm>
              <a:off x="3935069" y="1497083"/>
              <a:ext cx="2830803" cy="2586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A04ADEB7-C656-5049-AE31-D28D13B3346E}"/>
                </a:ext>
              </a:extLst>
            </p:cNvPr>
            <p:cNvSpPr/>
            <p:nvPr/>
          </p:nvSpPr>
          <p:spPr>
            <a:xfrm>
              <a:off x="7844147" y="2280399"/>
              <a:ext cx="1045029" cy="48014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Scale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1DA8402-9107-9C4C-978C-3DF808BEBFF1}"/>
                </a:ext>
              </a:extLst>
            </p:cNvPr>
            <p:cNvSpPr/>
            <p:nvPr/>
          </p:nvSpPr>
          <p:spPr>
            <a:xfrm>
              <a:off x="7579655" y="3338671"/>
              <a:ext cx="1614322" cy="413657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MatMul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E160FB5-6465-5F4F-880A-AF252A9BE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6661" y="2843321"/>
              <a:ext cx="0" cy="406861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23D6C36-EA81-6F46-B033-A86AC400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1575" y="1837620"/>
              <a:ext cx="0" cy="406861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61E0A20-E2A4-9141-9E22-22D578579A47}"/>
                </a:ext>
              </a:extLst>
            </p:cNvPr>
            <p:cNvSpPr/>
            <p:nvPr/>
          </p:nvSpPr>
          <p:spPr>
            <a:xfrm>
              <a:off x="7292051" y="1523531"/>
              <a:ext cx="2696889" cy="258668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BC52FD-FAED-774A-A8AE-0261BE90146F}"/>
                </a:ext>
              </a:extLst>
            </p:cNvPr>
            <p:cNvSpPr txBox="1"/>
            <p:nvPr/>
          </p:nvSpPr>
          <p:spPr>
            <a:xfrm>
              <a:off x="6731522" y="2302332"/>
              <a:ext cx="10417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01026A2-C3ED-A540-94CA-478E61F429EB}"/>
                </a:ext>
              </a:extLst>
            </p:cNvPr>
            <p:cNvSpPr/>
            <p:nvPr/>
          </p:nvSpPr>
          <p:spPr>
            <a:xfrm>
              <a:off x="5698649" y="1760655"/>
              <a:ext cx="978848" cy="583139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Rank</a:t>
              </a:r>
            </a:p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Weight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16D54F-6626-C647-8FFD-A365478FB422}"/>
                </a:ext>
              </a:extLst>
            </p:cNvPr>
            <p:cNvSpPr txBox="1"/>
            <p:nvPr/>
          </p:nvSpPr>
          <p:spPr>
            <a:xfrm>
              <a:off x="5350470" y="1829936"/>
              <a:ext cx="375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+</a:t>
              </a:r>
              <a:endParaRPr lang="en-US" sz="2000" dirty="0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D1296D68-B9DC-1F43-A690-5A879179C14C}"/>
                </a:ext>
              </a:extLst>
            </p:cNvPr>
            <p:cNvSpPr/>
            <p:nvPr/>
          </p:nvSpPr>
          <p:spPr>
            <a:xfrm>
              <a:off x="8956770" y="1760655"/>
              <a:ext cx="951677" cy="583139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Rank</a:t>
              </a:r>
            </a:p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Weight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4D2A71-CC34-7F48-9413-A19C6740E371}"/>
                </a:ext>
              </a:extLst>
            </p:cNvPr>
            <p:cNvSpPr txBox="1"/>
            <p:nvPr/>
          </p:nvSpPr>
          <p:spPr>
            <a:xfrm>
              <a:off x="8581421" y="1902222"/>
              <a:ext cx="375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+</a:t>
              </a:r>
              <a:endParaRPr lang="en-US" sz="2000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8BEEB568-5AE7-3647-997B-07F2343BF537}"/>
                </a:ext>
              </a:extLst>
            </p:cNvPr>
            <p:cNvSpPr/>
            <p:nvPr/>
          </p:nvSpPr>
          <p:spPr>
            <a:xfrm>
              <a:off x="1813273" y="3983421"/>
              <a:ext cx="710253" cy="297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q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9A15D4E-EC5E-8D4B-A9AF-7F0AEE39A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340" y="4303911"/>
              <a:ext cx="0" cy="324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D06785B-ABE1-A94A-9BC4-0584B55D9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17" y="3720806"/>
              <a:ext cx="0" cy="262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1CC60C98-57A1-8B48-97E5-63D94BAC73FC}"/>
                </a:ext>
              </a:extLst>
            </p:cNvPr>
            <p:cNvSpPr/>
            <p:nvPr/>
          </p:nvSpPr>
          <p:spPr>
            <a:xfrm>
              <a:off x="2694213" y="3983421"/>
              <a:ext cx="710253" cy="29734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k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3C9AA24-280A-AD49-9393-71D3B025C134}"/>
                </a:ext>
              </a:extLst>
            </p:cNvPr>
            <p:cNvSpPr txBox="1"/>
            <p:nvPr/>
          </p:nvSpPr>
          <p:spPr>
            <a:xfrm>
              <a:off x="4423624" y="4534093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511411-E704-D64B-B516-DFDCF1CC7AA8}"/>
                </a:ext>
              </a:extLst>
            </p:cNvPr>
            <p:cNvSpPr txBox="1"/>
            <p:nvPr/>
          </p:nvSpPr>
          <p:spPr>
            <a:xfrm>
              <a:off x="5294943" y="4572751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3711180-597F-4A42-8148-0EB91C4F32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5900" y="4315210"/>
              <a:ext cx="0" cy="324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40B594E-2EA1-014E-A86E-3163A6661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6877" y="3755255"/>
              <a:ext cx="0" cy="262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ECD716CE-F3CE-B84F-A348-A8330615D1BB}"/>
                </a:ext>
              </a:extLst>
            </p:cNvPr>
            <p:cNvSpPr/>
            <p:nvPr/>
          </p:nvSpPr>
          <p:spPr>
            <a:xfrm>
              <a:off x="4230773" y="4017870"/>
              <a:ext cx="710253" cy="297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q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EF25BE9-8D79-CC44-9AC2-34A688FD4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840" y="4315210"/>
              <a:ext cx="0" cy="324634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B6D7FE6-C8F9-194D-BD03-1A5D8A849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7817" y="3755255"/>
              <a:ext cx="0" cy="262615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D16019CE-FF29-D14A-8A8A-CD0FBB117730}"/>
                </a:ext>
              </a:extLst>
            </p:cNvPr>
            <p:cNvSpPr/>
            <p:nvPr/>
          </p:nvSpPr>
          <p:spPr>
            <a:xfrm>
              <a:off x="5111713" y="4017870"/>
              <a:ext cx="710253" cy="29734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k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59CBA0-69B7-1B49-A2EE-EF2DA60770DF}"/>
                </a:ext>
              </a:extLst>
            </p:cNvPr>
            <p:cNvSpPr txBox="1"/>
            <p:nvPr/>
          </p:nvSpPr>
          <p:spPr>
            <a:xfrm>
              <a:off x="7893332" y="4549220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baseline="-25000" dirty="0"/>
                <a:t>g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8FB859C-B819-E544-AEB4-4AA268D6BE6B}"/>
                </a:ext>
              </a:extLst>
            </p:cNvPr>
            <p:cNvSpPr txBox="1"/>
            <p:nvPr/>
          </p:nvSpPr>
          <p:spPr>
            <a:xfrm>
              <a:off x="8764651" y="4587878"/>
              <a:ext cx="928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H</a:t>
              </a:r>
              <a:r>
                <a:rPr lang="en-US" sz="2000" i="1" baseline="-25000" dirty="0"/>
                <a:t>k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CF0BCC-3362-6247-8FE6-109AEA83D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608" y="4330337"/>
              <a:ext cx="0" cy="3246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743E922-FDE6-BA4F-8E77-A1BD7174D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66585" y="3770382"/>
              <a:ext cx="0" cy="2626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963C488E-26DE-624B-BDDE-A0507F273F5D}"/>
                </a:ext>
              </a:extLst>
            </p:cNvPr>
            <p:cNvSpPr/>
            <p:nvPr/>
          </p:nvSpPr>
          <p:spPr>
            <a:xfrm>
              <a:off x="7700481" y="4032997"/>
              <a:ext cx="710253" cy="2973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q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BAF36CC-8677-164A-95EF-C415FA43E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6548" y="4330337"/>
              <a:ext cx="0" cy="324634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5B654BC-3E2B-C049-BDA6-C9AAB18E3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7525" y="3770382"/>
              <a:ext cx="0" cy="262615"/>
            </a:xfrm>
            <a:prstGeom prst="straightConnector1">
              <a:avLst/>
            </a:prstGeom>
            <a:ln w="254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5793CE4-C85F-164B-A1A3-EAC68344C9C1}"/>
                </a:ext>
              </a:extLst>
            </p:cNvPr>
            <p:cNvSpPr/>
            <p:nvPr/>
          </p:nvSpPr>
          <p:spPr>
            <a:xfrm>
              <a:off x="8581421" y="4032997"/>
              <a:ext cx="710253" cy="29734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W</a:t>
              </a:r>
              <a:r>
                <a:rPr lang="en-US" sz="2000" baseline="-25000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13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6A4C58-27AE-8844-9FA4-6193AC29FF28}"/>
              </a:ext>
            </a:extLst>
          </p:cNvPr>
          <p:cNvGrpSpPr/>
          <p:nvPr/>
        </p:nvGrpSpPr>
        <p:grpSpPr>
          <a:xfrm>
            <a:off x="737341" y="333145"/>
            <a:ext cx="6140957" cy="6423202"/>
            <a:chOff x="737341" y="333145"/>
            <a:chExt cx="6140957" cy="642320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1DD9230-8D30-3C47-83DE-469D6D008B99}"/>
                </a:ext>
              </a:extLst>
            </p:cNvPr>
            <p:cNvSpPr/>
            <p:nvPr/>
          </p:nvSpPr>
          <p:spPr>
            <a:xfrm rot="5400000">
              <a:off x="3726302" y="-664166"/>
              <a:ext cx="869050" cy="286367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438EFB-7A25-D148-A89C-CA2B497535D7}"/>
                </a:ext>
              </a:extLst>
            </p:cNvPr>
            <p:cNvGrpSpPr/>
            <p:nvPr/>
          </p:nvGrpSpPr>
          <p:grpSpPr>
            <a:xfrm>
              <a:off x="2892706" y="480951"/>
              <a:ext cx="597982" cy="532458"/>
              <a:chOff x="2578971" y="228600"/>
              <a:chExt cx="790993" cy="71584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8D5624-B992-894A-853D-7BF992306640}"/>
                  </a:ext>
                </a:extLst>
              </p:cNvPr>
              <p:cNvSpPr/>
              <p:nvPr/>
            </p:nvSpPr>
            <p:spPr>
              <a:xfrm>
                <a:off x="2831122" y="228600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380A31-9E06-6B41-B09A-D0044A283980}"/>
                  </a:ext>
                </a:extLst>
              </p:cNvPr>
              <p:cNvSpPr/>
              <p:nvPr/>
            </p:nvSpPr>
            <p:spPr>
              <a:xfrm>
                <a:off x="2578971" y="733425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AD72C3F-3C75-6A4D-A485-7DF0EF5DD858}"/>
                  </a:ext>
                </a:extLst>
              </p:cNvPr>
              <p:cNvSpPr/>
              <p:nvPr/>
            </p:nvSpPr>
            <p:spPr>
              <a:xfrm>
                <a:off x="3176533" y="653769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CC7D544-5C53-2F4C-8D63-4447A5B234DE}"/>
                  </a:ext>
                </a:extLst>
              </p:cNvPr>
              <p:cNvSpPr/>
              <p:nvPr/>
            </p:nvSpPr>
            <p:spPr>
              <a:xfrm>
                <a:off x="2836773" y="548261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1595234-301C-AA40-8617-C5C8DFF0E53C}"/>
                  </a:ext>
                </a:extLst>
              </p:cNvPr>
              <p:cNvCxnSpPr>
                <a:stCxn id="8" idx="4"/>
                <a:endCxn id="11" idx="0"/>
              </p:cNvCxnSpPr>
              <p:nvPr/>
            </p:nvCxnSpPr>
            <p:spPr>
              <a:xfrm>
                <a:off x="2927838" y="439615"/>
                <a:ext cx="5651" cy="1086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161AB31-933B-7445-97B9-3D23183AE35C}"/>
                  </a:ext>
                </a:extLst>
              </p:cNvPr>
              <p:cNvCxnSpPr>
                <a:cxnSpLocks/>
                <a:stCxn id="9" idx="7"/>
                <a:endCxn id="11" idx="2"/>
              </p:cNvCxnSpPr>
              <p:nvPr/>
            </p:nvCxnSpPr>
            <p:spPr>
              <a:xfrm flipV="1">
                <a:off x="2744075" y="653769"/>
                <a:ext cx="92698" cy="110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AAA49EE-BA89-8343-AA57-93030AC6D2BF}"/>
                  </a:ext>
                </a:extLst>
              </p:cNvPr>
              <p:cNvCxnSpPr>
                <a:cxnSpLocks/>
                <a:stCxn id="10" idx="1"/>
                <a:endCxn id="11" idx="6"/>
              </p:cNvCxnSpPr>
              <p:nvPr/>
            </p:nvCxnSpPr>
            <p:spPr>
              <a:xfrm flipH="1" flipV="1">
                <a:off x="3030204" y="653769"/>
                <a:ext cx="174656" cy="30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8427602-9F47-5D4F-B9E0-0EC3709AE82F}"/>
                  </a:ext>
                </a:extLst>
              </p:cNvPr>
              <p:cNvCxnSpPr>
                <a:cxnSpLocks/>
                <a:stCxn id="9" idx="0"/>
                <a:endCxn id="8" idx="3"/>
              </p:cNvCxnSpPr>
              <p:nvPr/>
            </p:nvCxnSpPr>
            <p:spPr>
              <a:xfrm flipV="1">
                <a:off x="2675687" y="408713"/>
                <a:ext cx="183762" cy="324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C03EB21-537D-4243-8339-139DB9CC95FB}"/>
                  </a:ext>
                </a:extLst>
              </p:cNvPr>
              <p:cNvCxnSpPr>
                <a:cxnSpLocks/>
                <a:stCxn id="9" idx="6"/>
                <a:endCxn id="10" idx="3"/>
              </p:cNvCxnSpPr>
              <p:nvPr/>
            </p:nvCxnSpPr>
            <p:spPr>
              <a:xfrm flipV="1">
                <a:off x="2772402" y="833882"/>
                <a:ext cx="432458" cy="5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644CF84-CD27-8C49-87FC-468C2FDD9E62}"/>
                </a:ext>
              </a:extLst>
            </p:cNvPr>
            <p:cNvGrpSpPr/>
            <p:nvPr/>
          </p:nvGrpSpPr>
          <p:grpSpPr>
            <a:xfrm>
              <a:off x="4632577" y="474296"/>
              <a:ext cx="636083" cy="579443"/>
              <a:chOff x="5061332" y="589934"/>
              <a:chExt cx="790993" cy="71584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C5D9D9D-F147-1845-8AF6-F39A7A3AFFDA}"/>
                  </a:ext>
                </a:extLst>
              </p:cNvPr>
              <p:cNvSpPr/>
              <p:nvPr/>
            </p:nvSpPr>
            <p:spPr>
              <a:xfrm>
                <a:off x="5313483" y="589934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D603682-957C-CF47-A1BC-C3C29EE714BB}"/>
                  </a:ext>
                </a:extLst>
              </p:cNvPr>
              <p:cNvSpPr/>
              <p:nvPr/>
            </p:nvSpPr>
            <p:spPr>
              <a:xfrm>
                <a:off x="5061332" y="1094759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660F021-6228-0C4F-A544-F68DC8520ACA}"/>
                  </a:ext>
                </a:extLst>
              </p:cNvPr>
              <p:cNvSpPr/>
              <p:nvPr/>
            </p:nvSpPr>
            <p:spPr>
              <a:xfrm>
                <a:off x="5658894" y="1015103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A88AF77-6D9F-DD43-9D06-0E0BB41DF3A5}"/>
                  </a:ext>
                </a:extLst>
              </p:cNvPr>
              <p:cNvSpPr/>
              <p:nvPr/>
            </p:nvSpPr>
            <p:spPr>
              <a:xfrm>
                <a:off x="5319134" y="909595"/>
                <a:ext cx="193431" cy="21101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F13D46-76AF-554E-8F52-9B59B01037B8}"/>
                  </a:ext>
                </a:extLst>
              </p:cNvPr>
              <p:cNvCxnSpPr>
                <a:stCxn id="28" idx="4"/>
                <a:endCxn id="31" idx="0"/>
              </p:cNvCxnSpPr>
              <p:nvPr/>
            </p:nvCxnSpPr>
            <p:spPr>
              <a:xfrm>
                <a:off x="5410199" y="800949"/>
                <a:ext cx="5651" cy="1086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265F2F9-DDF6-AF49-AE71-FD03055C18FE}"/>
                  </a:ext>
                </a:extLst>
              </p:cNvPr>
              <p:cNvCxnSpPr>
                <a:cxnSpLocks/>
                <a:stCxn id="29" idx="7"/>
                <a:endCxn id="31" idx="2"/>
              </p:cNvCxnSpPr>
              <p:nvPr/>
            </p:nvCxnSpPr>
            <p:spPr>
              <a:xfrm flipV="1">
                <a:off x="5226436" y="1015103"/>
                <a:ext cx="92698" cy="110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083D8E9-DEE7-B440-89AE-367C7CDED5EE}"/>
                  </a:ext>
                </a:extLst>
              </p:cNvPr>
              <p:cNvCxnSpPr>
                <a:cxnSpLocks/>
                <a:stCxn id="30" idx="1"/>
                <a:endCxn id="31" idx="6"/>
              </p:cNvCxnSpPr>
              <p:nvPr/>
            </p:nvCxnSpPr>
            <p:spPr>
              <a:xfrm flipH="1" flipV="1">
                <a:off x="5512565" y="1015103"/>
                <a:ext cx="174656" cy="309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C49161-3645-8C45-B256-1A2FD0C494F2}"/>
                  </a:ext>
                </a:extLst>
              </p:cNvPr>
              <p:cNvCxnSpPr>
                <a:cxnSpLocks/>
                <a:stCxn id="30" idx="0"/>
                <a:endCxn id="28" idx="5"/>
              </p:cNvCxnSpPr>
              <p:nvPr/>
            </p:nvCxnSpPr>
            <p:spPr>
              <a:xfrm flipH="1" flipV="1">
                <a:off x="5478587" y="770047"/>
                <a:ext cx="277023" cy="245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5102FDE-BAE4-CC42-A8DD-86CAD20448BC}"/>
                  </a:ext>
                </a:extLst>
              </p:cNvPr>
              <p:cNvCxnSpPr>
                <a:cxnSpLocks/>
                <a:stCxn id="29" idx="6"/>
                <a:endCxn id="30" idx="3"/>
              </p:cNvCxnSpPr>
              <p:nvPr/>
            </p:nvCxnSpPr>
            <p:spPr>
              <a:xfrm flipV="1">
                <a:off x="5254763" y="1195216"/>
                <a:ext cx="432458" cy="5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3693FE02-70A7-774B-A9CE-2FB91032853C}"/>
                </a:ext>
              </a:extLst>
            </p:cNvPr>
            <p:cNvSpPr/>
            <p:nvPr/>
          </p:nvSpPr>
          <p:spPr>
            <a:xfrm>
              <a:off x="6158854" y="674148"/>
              <a:ext cx="618134" cy="24257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B879537-3843-B44F-968F-27036A9C9537}"/>
                </a:ext>
              </a:extLst>
            </p:cNvPr>
            <p:cNvSpPr txBox="1"/>
            <p:nvPr/>
          </p:nvSpPr>
          <p:spPr>
            <a:xfrm>
              <a:off x="6154356" y="880780"/>
              <a:ext cx="723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label</a:t>
              </a:r>
              <a:r>
                <a:rPr lang="en-US" sz="1600" baseline="-25000" dirty="0"/>
                <a:t>1</a:t>
              </a:r>
              <a:endParaRPr lang="en-US" sz="2400" baseline="-25000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4F58E6-74BA-C640-932F-FC16D27C4C3C}"/>
                </a:ext>
              </a:extLst>
            </p:cNvPr>
            <p:cNvSpPr txBox="1"/>
            <p:nvPr/>
          </p:nvSpPr>
          <p:spPr>
            <a:xfrm>
              <a:off x="6158854" y="2543159"/>
              <a:ext cx="7165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label</a:t>
              </a:r>
              <a:r>
                <a:rPr lang="en-US" sz="1600" i="1" baseline="-25000" dirty="0"/>
                <a:t>k</a:t>
              </a:r>
              <a:endParaRPr lang="en-US" sz="2400" i="1" baseline="-250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E26BD51-E1DD-494B-8FB7-54E5EDC49B05}"/>
                </a:ext>
              </a:extLst>
            </p:cNvPr>
            <p:cNvSpPr txBox="1"/>
            <p:nvPr/>
          </p:nvSpPr>
          <p:spPr>
            <a:xfrm rot="5400000" flipH="1">
              <a:off x="2880197" y="1357967"/>
              <a:ext cx="2442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US" dirty="0"/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FFFF5EBC-B0B8-134C-AF03-9DA07D0BE8AA}"/>
                </a:ext>
              </a:extLst>
            </p:cNvPr>
            <p:cNvSpPr/>
            <p:nvPr/>
          </p:nvSpPr>
          <p:spPr>
            <a:xfrm>
              <a:off x="3548315" y="1926343"/>
              <a:ext cx="1815005" cy="652055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GNN Model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447A1FA-BD44-2B4B-839C-D9984C4D3B35}"/>
                </a:ext>
              </a:extLst>
            </p:cNvPr>
            <p:cNvCxnSpPr>
              <a:cxnSpLocks/>
            </p:cNvCxnSpPr>
            <p:nvPr/>
          </p:nvCxnSpPr>
          <p:spPr>
            <a:xfrm>
              <a:off x="2352662" y="2273420"/>
              <a:ext cx="9257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8D08351-8FF6-9D4C-93EC-64280B801636}"/>
                </a:ext>
              </a:extLst>
            </p:cNvPr>
            <p:cNvGrpSpPr/>
            <p:nvPr/>
          </p:nvGrpSpPr>
          <p:grpSpPr>
            <a:xfrm>
              <a:off x="1171233" y="1926343"/>
              <a:ext cx="808023" cy="723445"/>
              <a:chOff x="5551927" y="613907"/>
              <a:chExt cx="636083" cy="57944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57CC644D-13C1-6944-8C8F-A849A7709040}"/>
                  </a:ext>
                </a:extLst>
              </p:cNvPr>
              <p:cNvGrpSpPr/>
              <p:nvPr/>
            </p:nvGrpSpPr>
            <p:grpSpPr>
              <a:xfrm>
                <a:off x="5551927" y="613907"/>
                <a:ext cx="636083" cy="579443"/>
                <a:chOff x="5061332" y="589934"/>
                <a:chExt cx="790993" cy="715840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8B915AD5-ABD6-0A46-918F-C145472EFC9A}"/>
                    </a:ext>
                  </a:extLst>
                </p:cNvPr>
                <p:cNvSpPr/>
                <p:nvPr/>
              </p:nvSpPr>
              <p:spPr>
                <a:xfrm>
                  <a:off x="5313483" y="589934"/>
                  <a:ext cx="193431" cy="2110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97563723-BF00-4A44-A2B7-EE4AAD2CFFA9}"/>
                    </a:ext>
                  </a:extLst>
                </p:cNvPr>
                <p:cNvSpPr/>
                <p:nvPr/>
              </p:nvSpPr>
              <p:spPr>
                <a:xfrm>
                  <a:off x="5061332" y="1094759"/>
                  <a:ext cx="193431" cy="2110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087B1A04-8C2A-C14E-AB5F-490E41E061CE}"/>
                    </a:ext>
                  </a:extLst>
                </p:cNvPr>
                <p:cNvSpPr/>
                <p:nvPr/>
              </p:nvSpPr>
              <p:spPr>
                <a:xfrm>
                  <a:off x="5658894" y="1015103"/>
                  <a:ext cx="193431" cy="2110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C4675F29-5205-2346-AD75-2E4A2525F906}"/>
                    </a:ext>
                  </a:extLst>
                </p:cNvPr>
                <p:cNvSpPr/>
                <p:nvPr/>
              </p:nvSpPr>
              <p:spPr>
                <a:xfrm>
                  <a:off x="5319134" y="909595"/>
                  <a:ext cx="193431" cy="21101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5B8FAF2-8AC0-B249-B5DF-E374E72C8C1F}"/>
                    </a:ext>
                  </a:extLst>
                </p:cNvPr>
                <p:cNvCxnSpPr>
                  <a:stCxn id="139" idx="4"/>
                  <a:endCxn id="142" idx="0"/>
                </p:cNvCxnSpPr>
                <p:nvPr/>
              </p:nvCxnSpPr>
              <p:spPr>
                <a:xfrm>
                  <a:off x="5410199" y="800949"/>
                  <a:ext cx="5651" cy="108646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FA55DB09-762F-5143-8E41-C096D05AE918}"/>
                    </a:ext>
                  </a:extLst>
                </p:cNvPr>
                <p:cNvCxnSpPr>
                  <a:cxnSpLocks/>
                  <a:stCxn id="140" idx="7"/>
                  <a:endCxn id="142" idx="2"/>
                </p:cNvCxnSpPr>
                <p:nvPr/>
              </p:nvCxnSpPr>
              <p:spPr>
                <a:xfrm flipV="1">
                  <a:off x="5226436" y="1015103"/>
                  <a:ext cx="92698" cy="11055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7EB3FBC-4C9A-E940-A055-67A622DA4D2B}"/>
                    </a:ext>
                  </a:extLst>
                </p:cNvPr>
                <p:cNvCxnSpPr>
                  <a:cxnSpLocks/>
                  <a:stCxn id="141" idx="1"/>
                  <a:endCxn id="142" idx="6"/>
                </p:cNvCxnSpPr>
                <p:nvPr/>
              </p:nvCxnSpPr>
              <p:spPr>
                <a:xfrm flipH="1" flipV="1">
                  <a:off x="5512565" y="1015103"/>
                  <a:ext cx="174656" cy="3090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2D7E65B6-B38A-CA47-B57E-FE8362E7709A}"/>
                    </a:ext>
                  </a:extLst>
                </p:cNvPr>
                <p:cNvCxnSpPr>
                  <a:cxnSpLocks/>
                  <a:endCxn id="141" idx="7"/>
                </p:cNvCxnSpPr>
                <p:nvPr/>
              </p:nvCxnSpPr>
              <p:spPr>
                <a:xfrm>
                  <a:off x="5506914" y="729483"/>
                  <a:ext cx="317083" cy="316523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38091F0-E46E-8D44-B2C0-DFA141E80305}"/>
                  </a:ext>
                </a:extLst>
              </p:cNvPr>
              <p:cNvCxnSpPr>
                <a:cxnSpLocks/>
                <a:stCxn id="140" idx="0"/>
                <a:endCxn id="139" idx="3"/>
              </p:cNvCxnSpPr>
              <p:nvPr/>
            </p:nvCxnSpPr>
            <p:spPr>
              <a:xfrm flipV="1">
                <a:off x="5629702" y="759701"/>
                <a:ext cx="147774" cy="262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F2AA02AB-BFE4-A842-8476-4E5D498DC593}"/>
                </a:ext>
              </a:extLst>
            </p:cNvPr>
            <p:cNvCxnSpPr>
              <a:cxnSpLocks/>
            </p:cNvCxnSpPr>
            <p:nvPr/>
          </p:nvCxnSpPr>
          <p:spPr>
            <a:xfrm>
              <a:off x="4789210" y="1384024"/>
              <a:ext cx="0" cy="39149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91502E9-D787-324A-8C66-E13733C0FC37}"/>
                </a:ext>
              </a:extLst>
            </p:cNvPr>
            <p:cNvSpPr/>
            <p:nvPr/>
          </p:nvSpPr>
          <p:spPr>
            <a:xfrm rot="5400000">
              <a:off x="4362645" y="2518319"/>
              <a:ext cx="391494" cy="1815006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64AD5AF-CED3-0E46-9256-0402252A8F9C}"/>
                </a:ext>
              </a:extLst>
            </p:cNvPr>
            <p:cNvSpPr txBox="1"/>
            <p:nvPr/>
          </p:nvSpPr>
          <p:spPr>
            <a:xfrm flipH="1">
              <a:off x="6327961" y="1335058"/>
              <a:ext cx="315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DA43F65-F32F-2344-BA3F-248B0B5B5DC2}"/>
                </a:ext>
              </a:extLst>
            </p:cNvPr>
            <p:cNvSpPr txBox="1"/>
            <p:nvPr/>
          </p:nvSpPr>
          <p:spPr>
            <a:xfrm>
              <a:off x="3675699" y="3243903"/>
              <a:ext cx="50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CD76E13-5B35-1D46-B552-014957143388}"/>
                </a:ext>
              </a:extLst>
            </p:cNvPr>
            <p:cNvSpPr txBox="1"/>
            <p:nvPr/>
          </p:nvSpPr>
          <p:spPr>
            <a:xfrm>
              <a:off x="5039352" y="3230074"/>
              <a:ext cx="505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i="1" baseline="-25000" dirty="0"/>
                <a:t>k</a:t>
              </a: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B03C4BB7-90D0-C94F-9A3D-72249E705A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0098" y="2703593"/>
              <a:ext cx="415601" cy="325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75F6C67-AFE1-B547-BE2D-768720DBE07A}"/>
                </a:ext>
              </a:extLst>
            </p:cNvPr>
            <p:cNvSpPr txBox="1"/>
            <p:nvPr/>
          </p:nvSpPr>
          <p:spPr>
            <a:xfrm>
              <a:off x="2998624" y="3256792"/>
              <a:ext cx="769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BEA353E-DC8D-C14A-B2E0-D25877D5AF68}"/>
                </a:ext>
              </a:extLst>
            </p:cNvPr>
            <p:cNvSpPr/>
            <p:nvPr/>
          </p:nvSpPr>
          <p:spPr>
            <a:xfrm>
              <a:off x="2956668" y="3220846"/>
              <a:ext cx="505235" cy="4154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E3AC8959-3816-204B-8170-62865015F91F}"/>
                </a:ext>
              </a:extLst>
            </p:cNvPr>
            <p:cNvSpPr/>
            <p:nvPr/>
          </p:nvSpPr>
          <p:spPr>
            <a:xfrm>
              <a:off x="2998623" y="4039160"/>
              <a:ext cx="3153507" cy="61476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Scaled Dot Product Attention</a:t>
              </a:r>
              <a:endParaRPr lang="en-US" dirty="0"/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4BB641D1-1314-8F48-B532-825C676A7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9608" y="3125316"/>
              <a:ext cx="1013" cy="2926298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26FB806-6071-3449-8501-68CDAB1AA54F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 flipV="1">
              <a:off x="5907075" y="6038903"/>
              <a:ext cx="572533" cy="1271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271D018-13D8-1C4C-B44B-6AE7A3F281E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16" y="2637158"/>
              <a:ext cx="0" cy="39149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9F4F59-79FA-3A43-A808-78B67E51A959}"/>
                </a:ext>
              </a:extLst>
            </p:cNvPr>
            <p:cNvSpPr txBox="1"/>
            <p:nvPr/>
          </p:nvSpPr>
          <p:spPr>
            <a:xfrm rot="5400000" flipH="1">
              <a:off x="3421193" y="4035159"/>
              <a:ext cx="24428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GB" altLang="zh-CN" dirty="0"/>
            </a:p>
            <a:p>
              <a:r>
                <a:rPr lang="zh-CN" altLang="en-US" dirty="0"/>
                <a:t>。</a:t>
              </a:r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CB073D3-DB22-3B42-93AA-15201CFB0459}"/>
                </a:ext>
              </a:extLst>
            </p:cNvPr>
            <p:cNvSpPr/>
            <p:nvPr/>
          </p:nvSpPr>
          <p:spPr>
            <a:xfrm>
              <a:off x="4331976" y="340394"/>
              <a:ext cx="2327548" cy="648867"/>
            </a:xfrm>
            <a:prstGeom prst="arc">
              <a:avLst>
                <a:gd name="adj1" fmla="val 16200000"/>
                <a:gd name="adj2" fmla="val 62153"/>
              </a:avLst>
            </a:prstGeom>
            <a:ln w="95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5107F62-3E62-284C-9E3D-449F732B066D}"/>
                </a:ext>
              </a:extLst>
            </p:cNvPr>
            <p:cNvSpPr/>
            <p:nvPr/>
          </p:nvSpPr>
          <p:spPr>
            <a:xfrm>
              <a:off x="860852" y="4079406"/>
              <a:ext cx="1817620" cy="61476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Task-specific Predictor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1C0D4C2-4079-1640-8D29-41A2169DA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3668" y="3384214"/>
              <a:ext cx="9810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231C48-B32D-334C-8359-C5DDCC41BF27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85" y="3724664"/>
              <a:ext cx="1" cy="2974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D31337E-311D-164C-8B61-14312C534FC8}"/>
                </a:ext>
              </a:extLst>
            </p:cNvPr>
            <p:cNvCxnSpPr>
              <a:cxnSpLocks/>
            </p:cNvCxnSpPr>
            <p:nvPr/>
          </p:nvCxnSpPr>
          <p:spPr>
            <a:xfrm>
              <a:off x="4827021" y="3647440"/>
              <a:ext cx="0" cy="39149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9572373-D34C-0444-B280-0EC8650CA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0318" y="3378322"/>
              <a:ext cx="2225" cy="6928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A982179-B345-6A41-8A62-01A8AE7C3BC5}"/>
                </a:ext>
              </a:extLst>
            </p:cNvPr>
            <p:cNvCxnSpPr>
              <a:cxnSpLocks/>
            </p:cNvCxnSpPr>
            <p:nvPr/>
          </p:nvCxnSpPr>
          <p:spPr>
            <a:xfrm>
              <a:off x="1498608" y="4730994"/>
              <a:ext cx="840" cy="1320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84CF517-ED38-9A4C-A649-3C43F064E329}"/>
                </a:ext>
              </a:extLst>
            </p:cNvPr>
            <p:cNvSpPr/>
            <p:nvPr/>
          </p:nvSpPr>
          <p:spPr>
            <a:xfrm>
              <a:off x="2352663" y="5683752"/>
              <a:ext cx="3554412" cy="73572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w</a:t>
              </a:r>
              <a:r>
                <a:rPr lang="en-GB" baseline="-25000" dirty="0">
                  <a:solidFill>
                    <a:schemeClr val="tx1"/>
                  </a:solidFill>
                </a:rPr>
                <a:t>g</a:t>
              </a:r>
              <a:r>
                <a:rPr lang="en-GB" dirty="0">
                  <a:solidFill>
                    <a:schemeClr val="tx1"/>
                  </a:solidFill>
                </a:rPr>
                <a:t>*lablel</a:t>
              </a:r>
              <a:r>
                <a:rPr lang="en-GB" baseline="-25000" dirty="0">
                  <a:solidFill>
                    <a:schemeClr val="tx1"/>
                  </a:solidFill>
                </a:rPr>
                <a:t>g</a:t>
              </a:r>
              <a:r>
                <a:rPr lang="en-GB" dirty="0">
                  <a:solidFill>
                    <a:schemeClr val="tx1"/>
                  </a:solidFill>
                </a:rPr>
                <a:t>+ w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  <a:r>
                <a:rPr lang="en-GB" dirty="0">
                  <a:solidFill>
                    <a:schemeClr val="tx1"/>
                  </a:solidFill>
                </a:rPr>
                <a:t>*label</a:t>
              </a:r>
              <a:r>
                <a:rPr lang="en-GB" baseline="-25000" dirty="0">
                  <a:solidFill>
                    <a:schemeClr val="tx1"/>
                  </a:solidFill>
                </a:rPr>
                <a:t>1</a:t>
              </a:r>
              <a:r>
                <a:rPr lang="en-GB" dirty="0">
                  <a:solidFill>
                    <a:schemeClr val="tx1"/>
                  </a:solidFill>
                </a:rPr>
                <a:t> … +w</a:t>
              </a:r>
              <a:r>
                <a:rPr lang="en-GB" i="1" baseline="-25000" dirty="0">
                  <a:solidFill>
                    <a:schemeClr val="tx1"/>
                  </a:solidFill>
                </a:rPr>
                <a:t>k</a:t>
              </a:r>
              <a:r>
                <a:rPr lang="en-GB" dirty="0">
                  <a:solidFill>
                    <a:schemeClr val="tx1"/>
                  </a:solidFill>
                </a:rPr>
                <a:t>*label</a:t>
              </a:r>
              <a:r>
                <a:rPr lang="en-GB" i="1" baseline="-25000" dirty="0">
                  <a:solidFill>
                    <a:schemeClr val="tx1"/>
                  </a:solidFill>
                </a:rPr>
                <a:t>k</a:t>
              </a:r>
              <a:endParaRPr 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09CAE11-89E8-6446-94D7-82F173E440CD}"/>
                </a:ext>
              </a:extLst>
            </p:cNvPr>
            <p:cNvSpPr/>
            <p:nvPr/>
          </p:nvSpPr>
          <p:spPr>
            <a:xfrm>
              <a:off x="3535322" y="4881915"/>
              <a:ext cx="1397894" cy="37022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Softmax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C24D535-F696-6346-9C72-068258DC4D35}"/>
                </a:ext>
              </a:extLst>
            </p:cNvPr>
            <p:cNvCxnSpPr>
              <a:cxnSpLocks/>
            </p:cNvCxnSpPr>
            <p:nvPr/>
          </p:nvCxnSpPr>
          <p:spPr>
            <a:xfrm>
              <a:off x="1506265" y="6051614"/>
              <a:ext cx="8463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CC9A9A8-71CB-C445-AA26-AE4B4CFF58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583" y="4653922"/>
              <a:ext cx="0" cy="23986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C65C895-99F4-234D-85D2-C3E84B59D3C1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3169980" y="5252135"/>
              <a:ext cx="1064289" cy="4294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01412B9-0132-A946-8D47-980F809DA3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2250" y="5264010"/>
              <a:ext cx="292020" cy="436983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7E767EF-A450-834F-AD1C-644631822D07}"/>
                </a:ext>
              </a:extLst>
            </p:cNvPr>
            <p:cNvCxnSpPr>
              <a:cxnSpLocks/>
            </p:cNvCxnSpPr>
            <p:nvPr/>
          </p:nvCxnSpPr>
          <p:spPr>
            <a:xfrm>
              <a:off x="4287601" y="5264010"/>
              <a:ext cx="1107604" cy="419742"/>
            </a:xfrm>
            <a:prstGeom prst="straightConnector1">
              <a:avLst/>
            </a:prstGeom>
            <a:ln w="1905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141305B-A972-5740-9DF6-875B3E7710D5}"/>
                </a:ext>
              </a:extLst>
            </p:cNvPr>
            <p:cNvSpPr txBox="1"/>
            <p:nvPr/>
          </p:nvSpPr>
          <p:spPr>
            <a:xfrm>
              <a:off x="3258368" y="5194308"/>
              <a:ext cx="48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g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A0A6517-8865-3044-AF8E-AA5EC6F2EEC6}"/>
                </a:ext>
              </a:extLst>
            </p:cNvPr>
            <p:cNvSpPr txBox="1"/>
            <p:nvPr/>
          </p:nvSpPr>
          <p:spPr>
            <a:xfrm>
              <a:off x="4819516" y="5194042"/>
              <a:ext cx="48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i="1" baseline="-25000" dirty="0"/>
                <a:t>k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906AA3A0-B70F-C64D-BF87-9AEC33EDD55B}"/>
                </a:ext>
              </a:extLst>
            </p:cNvPr>
            <p:cNvSpPr txBox="1"/>
            <p:nvPr/>
          </p:nvSpPr>
          <p:spPr>
            <a:xfrm>
              <a:off x="3802598" y="5289215"/>
              <a:ext cx="48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26891E6-CCA3-ED46-9D2E-B75E35983C6D}"/>
                </a:ext>
              </a:extLst>
            </p:cNvPr>
            <p:cNvSpPr txBox="1"/>
            <p:nvPr/>
          </p:nvSpPr>
          <p:spPr>
            <a:xfrm>
              <a:off x="878223" y="5101953"/>
              <a:ext cx="975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label</a:t>
              </a:r>
              <a:r>
                <a:rPr lang="en-US" sz="1600" baseline="-25000" dirty="0"/>
                <a:t>g</a:t>
              </a: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4C387341-6D48-5745-BD90-58BC9435E115}"/>
                </a:ext>
              </a:extLst>
            </p:cNvPr>
            <p:cNvSpPr/>
            <p:nvPr/>
          </p:nvSpPr>
          <p:spPr>
            <a:xfrm>
              <a:off x="878223" y="1820532"/>
              <a:ext cx="1390345" cy="94458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83AFAE5-838E-6140-802E-55575730D124}"/>
                </a:ext>
              </a:extLst>
            </p:cNvPr>
            <p:cNvSpPr txBox="1"/>
            <p:nvPr/>
          </p:nvSpPr>
          <p:spPr>
            <a:xfrm>
              <a:off x="913827" y="1457907"/>
              <a:ext cx="165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 graph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0D0A40F-E3AB-C043-A1D7-D5DF2372CE8F}"/>
                </a:ext>
              </a:extLst>
            </p:cNvPr>
            <p:cNvSpPr txBox="1"/>
            <p:nvPr/>
          </p:nvSpPr>
          <p:spPr>
            <a:xfrm>
              <a:off x="737341" y="545634"/>
              <a:ext cx="2035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dirty="0"/>
                <a:t> retrieved graphs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BD174B78-D9F4-1045-B292-A213A94F66B6}"/>
                </a:ext>
              </a:extLst>
            </p:cNvPr>
            <p:cNvSpPr txBox="1"/>
            <p:nvPr/>
          </p:nvSpPr>
          <p:spPr>
            <a:xfrm rot="5400000">
              <a:off x="5011754" y="1811903"/>
              <a:ext cx="2043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k</a:t>
              </a:r>
              <a:r>
                <a:rPr lang="en-US" dirty="0"/>
                <a:t> retrieved labels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DDC121F-7838-304E-B7D0-7A6245B7A934}"/>
                </a:ext>
              </a:extLst>
            </p:cNvPr>
            <p:cNvSpPr txBox="1"/>
            <p:nvPr/>
          </p:nvSpPr>
          <p:spPr>
            <a:xfrm>
              <a:off x="3548315" y="6387015"/>
              <a:ext cx="1659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721577-192A-2949-882F-0C385A70C1CA}"/>
                </a:ext>
              </a:extLst>
            </p:cNvPr>
            <p:cNvSpPr txBox="1"/>
            <p:nvPr/>
          </p:nvSpPr>
          <p:spPr>
            <a:xfrm>
              <a:off x="4230061" y="5234434"/>
              <a:ext cx="31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920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13429</TotalTime>
  <Words>252</Words>
  <Application>Microsoft Macintosh PowerPoint</Application>
  <PresentationFormat>Widescreen</PresentationFormat>
  <Paragraphs>161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Dingmin Wang</dc:creator>
  <cp:lastModifiedBy>Dingmin Wang</cp:lastModifiedBy>
  <cp:revision>15</cp:revision>
  <dcterms:created xsi:type="dcterms:W3CDTF">2021-10-15T13:54:03Z</dcterms:created>
  <dcterms:modified xsi:type="dcterms:W3CDTF">2022-01-19T08:56:19Z</dcterms:modified>
</cp:coreProperties>
</file>