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1387" r:id="rId3"/>
    <p:sldId id="1388" r:id="rId4"/>
    <p:sldId id="1377" r:id="rId5"/>
    <p:sldId id="1378" r:id="rId6"/>
    <p:sldId id="1379" r:id="rId7"/>
    <p:sldId id="1382" r:id="rId8"/>
    <p:sldId id="1383" r:id="rId9"/>
    <p:sldId id="1384" r:id="rId10"/>
    <p:sldId id="1385" r:id="rId11"/>
    <p:sldId id="1386" r:id="rId12"/>
    <p:sldId id="11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10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3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6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9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1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1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sXlbTkH6SE&amp;ab_channel=ACCCAtlan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621030"/>
            <a:ext cx="10942955" cy="1717040"/>
          </a:xfrm>
        </p:spPr>
        <p:txBody>
          <a:bodyPr/>
          <a:lstStyle/>
          <a:p>
            <a:pPr algn="ctr"/>
            <a:r>
              <a:rPr lang="zh-CN" altLang="en-US" sz="5400" dirty="0"/>
              <a:t>列王紀上 第</a:t>
            </a:r>
            <a:r>
              <a:rPr lang="en-US" altLang="zh-CN" sz="5400" dirty="0"/>
              <a:t>16</a:t>
            </a:r>
            <a:r>
              <a:rPr lang="zh-CN" altLang="en-US" sz="5400" dirty="0"/>
              <a:t>章</a:t>
            </a:r>
            <a:r>
              <a:rPr lang="en-US" altLang="zh-CN" sz="5400" dirty="0"/>
              <a:t>29-34</a:t>
            </a:r>
            <a:r>
              <a:rPr lang="zh-CN" altLang="en-US" sz="5400" dirty="0"/>
              <a:t>節</a:t>
            </a:r>
            <a:endParaRPr lang="en-US" altLang="zh-C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290" y="4107815"/>
            <a:ext cx="4448810" cy="2465705"/>
          </a:xfrm>
        </p:spPr>
        <p:txBody>
          <a:bodyPr/>
          <a:lstStyle/>
          <a:p>
            <a:pPr algn="ctr"/>
            <a:r>
              <a:rPr lang="en-US" dirty="0">
                <a:sym typeface="+mn-ea"/>
              </a:rPr>
              <a:t>ACCC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zh-CN" dirty="0">
                <a:sym typeface="+mn-ea"/>
              </a:rPr>
              <a:t>早禱靈修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dirty="0">
                <a:sym typeface="+mn-ea"/>
              </a:rPr>
              <a:t>William Wei Ding</a:t>
            </a:r>
            <a:r>
              <a:rPr lang="zh-CN" altLang="en-US" dirty="0">
                <a:sym typeface="+mn-ea"/>
              </a:rPr>
              <a:t>分享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ym typeface="+mn-ea"/>
              </a:rPr>
              <a:t>01-14-2024</a:t>
            </a:r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876300" y="2642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Pray: Don’t Do Evil in the Eyes of the Lord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128409"/>
            <a:ext cx="11488366" cy="189689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sz="3200" dirty="0">
                <a:sym typeface="+mn-ea"/>
              </a:rPr>
              <a:t>我们在天上的父、愿人都尊你的名为圣。</a:t>
            </a:r>
            <a:endParaRPr lang="en-US" altLang="zh-CN" sz="3200" dirty="0">
              <a:sym typeface="+mn-ea"/>
            </a:endParaRPr>
          </a:p>
          <a:p>
            <a:r>
              <a:rPr lang="zh-CN" altLang="en-US" sz="3200" dirty="0">
                <a:sym typeface="+mn-ea"/>
              </a:rPr>
              <a:t>愿你的国降临。愿你的旨意行在地上、如同行在天上</a:t>
            </a:r>
            <a:r>
              <a:rPr lang="en-US" altLang="zh-CN" sz="3200" dirty="0">
                <a:sym typeface="+mn-ea"/>
              </a:rPr>
              <a:t>.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Father in heaven, hallowed be your name, your kingdom come, your will be done on earth as it is in heaven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4C4F0A-766F-77BD-804C-FEB2C1BAB6D8}"/>
              </a:ext>
            </a:extLst>
          </p:cNvPr>
          <p:cNvSpPr txBox="1">
            <a:spLocks/>
          </p:cNvSpPr>
          <p:nvPr/>
        </p:nvSpPr>
        <p:spPr>
          <a:xfrm>
            <a:off x="351817" y="3127439"/>
            <a:ext cx="11488366" cy="317608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求你看顾保守教会牧师弟兄。不要叫我们遇见试探。救我们脱离凶恶。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protect the pastors and brothers in the church. Do not lead us into temptation. Deliver us from evil.</a:t>
            </a:r>
          </a:p>
          <a:p>
            <a:r>
              <a:rPr lang="ja-JP" altLang="en-US" sz="3200">
                <a:sym typeface="+mn-ea"/>
              </a:rPr>
              <a:t>兴旺福音和教会</a:t>
            </a:r>
            <a:r>
              <a:rPr lang="en-US" altLang="ja-JP" sz="3200" dirty="0">
                <a:sym typeface="+mn-ea"/>
              </a:rPr>
              <a:t>.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Thriving gospel and church.</a:t>
            </a:r>
          </a:p>
        </p:txBody>
      </p:sp>
    </p:spTree>
    <p:extLst>
      <p:ext uri="{BB962C8B-B14F-4D97-AF65-F5344CB8AC3E}">
        <p14:creationId xmlns:p14="http://schemas.microsoft.com/office/powerpoint/2010/main" val="420131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Pray: Don’t Do Evil in the Eyes of the Lord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621A2B-4228-F644-843E-86E1E4ACA426}"/>
              </a:ext>
            </a:extLst>
          </p:cNvPr>
          <p:cNvSpPr txBox="1">
            <a:spLocks/>
          </p:cNvSpPr>
          <p:nvPr/>
        </p:nvSpPr>
        <p:spPr>
          <a:xfrm>
            <a:off x="351817" y="1279184"/>
            <a:ext cx="11488366" cy="160020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求你看顾保守美国的根基永不动摇。以耶稣为神。 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preserve the foundations of America so that they will never be shaken. Believe in Jesus as God.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5F4E9B-7EE9-B09F-A63C-75BECC538E35}"/>
              </a:ext>
            </a:extLst>
          </p:cNvPr>
          <p:cNvSpPr txBox="1">
            <a:spLocks/>
          </p:cNvSpPr>
          <p:nvPr/>
        </p:nvSpPr>
        <p:spPr>
          <a:xfrm>
            <a:off x="351817" y="2988009"/>
            <a:ext cx="11488366" cy="312455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求你看顾保守美国年青的一代</a:t>
            </a:r>
            <a:r>
              <a:rPr lang="en-US" altLang="ja-JP" sz="3200" dirty="0">
                <a:sym typeface="+mn-ea"/>
              </a:rPr>
              <a:t>, </a:t>
            </a:r>
            <a:r>
              <a:rPr lang="ja-JP" altLang="en-US" sz="3200">
                <a:sym typeface="+mn-ea"/>
              </a:rPr>
              <a:t>寻求真理</a:t>
            </a:r>
            <a:r>
              <a:rPr lang="en-US" altLang="ja-JP" sz="3200" dirty="0">
                <a:sym typeface="+mn-ea"/>
              </a:rPr>
              <a:t>, </a:t>
            </a:r>
          </a:p>
          <a:p>
            <a:r>
              <a:rPr lang="ja-JP" altLang="en-US" sz="3200">
                <a:sym typeface="+mn-ea"/>
              </a:rPr>
              <a:t> 不叫他们被色情</a:t>
            </a:r>
            <a:r>
              <a:rPr lang="en-US" altLang="ja-JP" sz="3200" dirty="0">
                <a:sym typeface="+mn-ea"/>
              </a:rPr>
              <a:t>,</a:t>
            </a:r>
            <a:r>
              <a:rPr lang="ja-JP" altLang="en-US" sz="3200">
                <a:sym typeface="+mn-ea"/>
              </a:rPr>
              <a:t>毒品</a:t>
            </a:r>
            <a:r>
              <a:rPr lang="en-US" altLang="ja-JP" sz="3200" dirty="0">
                <a:sym typeface="+mn-ea"/>
              </a:rPr>
              <a:t>,</a:t>
            </a:r>
            <a:r>
              <a:rPr lang="ja-JP" altLang="en-US" sz="3200">
                <a:sym typeface="+mn-ea"/>
              </a:rPr>
              <a:t>异端所掠去。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protect the younger generation,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Seeking the Truth,  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Don't let them be taken away by pornography, drugs, and heresy liberal thoughts. </a:t>
            </a:r>
          </a:p>
        </p:txBody>
      </p:sp>
    </p:spTree>
    <p:extLst>
      <p:ext uri="{BB962C8B-B14F-4D97-AF65-F5344CB8AC3E}">
        <p14:creationId xmlns:p14="http://schemas.microsoft.com/office/powerpoint/2010/main" val="16208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Box 16"/>
          <p:cNvSpPr txBox="1"/>
          <p:nvPr/>
        </p:nvSpPr>
        <p:spPr>
          <a:xfrm>
            <a:off x="1172250" y="1031589"/>
            <a:ext cx="9051519" cy="4659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2800" dirty="0">
                <a:hlinkClick r:id="rId2"/>
              </a:rPr>
              <a:t>https://www.youtube.com/watch?v=8sXlbTkH6SE&amp;ab_channel=ACCCAtlanta</a:t>
            </a:r>
            <a:r>
              <a:rPr lang="en-US" altLang="en-US" sz="2800" dirty="0"/>
              <a:t> </a:t>
            </a:r>
          </a:p>
          <a:p>
            <a:pPr algn="ctr"/>
            <a:r>
              <a:rPr lang="ja-JP" altLang="en-US" sz="2800" b="1" i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為主而活</a:t>
            </a:r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r>
              <a:rPr lang="en-US" altLang="en-US" sz="2800" dirty="0"/>
              <a:t>https://</a:t>
            </a:r>
            <a:r>
              <a:rPr lang="en-US" altLang="en-US" sz="2800" dirty="0" err="1"/>
              <a:t>www.youtube.com</a:t>
            </a:r>
            <a:r>
              <a:rPr lang="en-US" altLang="en-US" sz="2800" dirty="0"/>
              <a:t>/</a:t>
            </a:r>
            <a:r>
              <a:rPr lang="en-US" altLang="en-US" sz="2800" dirty="0" err="1"/>
              <a:t>watch?v</a:t>
            </a:r>
            <a:r>
              <a:rPr lang="en-US" altLang="en-US" sz="2800" dirty="0"/>
              <a:t>=bmUnSstK854</a:t>
            </a:r>
          </a:p>
          <a:p>
            <a:pPr algn="ctr"/>
            <a:r>
              <a:rPr lang="zh-CN" altLang="en-US" sz="2800" dirty="0"/>
              <a:t>行祢旨意</a:t>
            </a:r>
            <a:r>
              <a:rPr lang="en-US" altLang="en-US" sz="2800" dirty="0"/>
              <a:t> </a:t>
            </a:r>
          </a:p>
          <a:p>
            <a:pPr algn="ctr"/>
            <a:r>
              <a:rPr lang="en-US" altLang="en-US" sz="2800" dirty="0"/>
              <a:t>(Go) Hillsong In Chinese</a:t>
            </a:r>
          </a:p>
          <a:p>
            <a:pPr algn="ctr"/>
            <a:r>
              <a:rPr lang="en-US" altLang="en-US" sz="2800" dirty="0"/>
              <a:t>Hillsong </a:t>
            </a:r>
            <a:r>
              <a:rPr lang="zh-CN" altLang="en-US" sz="2800" dirty="0"/>
              <a:t>华语</a:t>
            </a:r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379883"/>
          </a:xfrm>
        </p:spPr>
        <p:txBody>
          <a:bodyPr/>
          <a:lstStyle/>
          <a:p>
            <a:r>
              <a:rPr lang="zh-CN" altLang="en-US" sz="3200" dirty="0">
                <a:sym typeface="+mn-ea"/>
              </a:rPr>
              <a:t>王上</a:t>
            </a:r>
            <a:r>
              <a:rPr lang="en-US" altLang="zh-CN" sz="3200" dirty="0">
                <a:sym typeface="+mn-ea"/>
              </a:rPr>
              <a:t>16: 29-34.</a:t>
            </a:r>
            <a:r>
              <a:rPr lang="zh-CN" altLang="en-US" sz="3200" dirty="0">
                <a:sym typeface="+mn-ea"/>
              </a:rPr>
              <a:t>經文釋意</a:t>
            </a:r>
            <a:br>
              <a:rPr lang="en-US" altLang="zh-CN" sz="3200" dirty="0">
                <a:sym typeface="+mn-ea"/>
              </a:rPr>
            </a:br>
            <a:r>
              <a:rPr lang="en-US" altLang="zh-CN" sz="3200" dirty="0">
                <a:sym typeface="+mn-ea"/>
              </a:rPr>
              <a:t>Do </a:t>
            </a:r>
            <a:r>
              <a:rPr lang="en-US" altLang="zh-CN" sz="3200" b="1" dirty="0">
                <a:sym typeface="+mn-ea"/>
              </a:rPr>
              <a:t>Evil</a:t>
            </a:r>
            <a:r>
              <a:rPr lang="en-US" altLang="zh-CN" sz="3200" dirty="0">
                <a:sym typeface="+mn-ea"/>
              </a:rPr>
              <a:t> in the Eyes of the Lord. </a:t>
            </a:r>
            <a:r>
              <a:rPr lang="en-US" altLang="ja-JP" sz="3200" dirty="0">
                <a:sym typeface="+mn-ea"/>
              </a:rPr>
              <a:t>”</a:t>
            </a:r>
            <a:br>
              <a:rPr lang="en-US" altLang="ja-JP" sz="3200" dirty="0">
                <a:sym typeface="+mn-ea"/>
              </a:rPr>
            </a:br>
            <a:r>
              <a:rPr lang="ja-JP" altLang="en-US" sz="3200">
                <a:sym typeface="+mn-ea"/>
              </a:rPr>
              <a:t>行耶和华眼中看为</a:t>
            </a:r>
            <a:r>
              <a:rPr lang="ja-JP" altLang="en-US" sz="3200" b="1">
                <a:sym typeface="+mn-ea"/>
              </a:rPr>
              <a:t>恶</a:t>
            </a:r>
            <a:r>
              <a:rPr lang="ja-JP" altLang="en-US" sz="3200">
                <a:sym typeface="+mn-ea"/>
              </a:rPr>
              <a:t>的事</a:t>
            </a:r>
            <a:r>
              <a:rPr lang="en-US" altLang="ja-JP" sz="3200" dirty="0">
                <a:sym typeface="+mn-ea"/>
              </a:rPr>
              <a:t>" (1</a:t>
            </a:r>
            <a:r>
              <a:rPr lang="en-US" altLang="zh-CN" sz="3200" dirty="0">
                <a:sym typeface="+mn-ea"/>
              </a:rPr>
              <a:t>Ki16:30 CUVS)</a:t>
            </a:r>
            <a:endParaRPr lang="zh-CN" altLang="en-US" sz="3200" dirty="0">
              <a:sym typeface="+mn-e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C9E5E5-59F9-A88A-5647-AE03D39B4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62444"/>
              </p:ext>
            </p:extLst>
          </p:nvPr>
        </p:nvGraphicFramePr>
        <p:xfrm>
          <a:off x="747205" y="2160105"/>
          <a:ext cx="10835195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02">
                  <a:extLst>
                    <a:ext uri="{9D8B030D-6E8A-4147-A177-3AD203B41FA5}">
                      <a16:colId xmlns:a16="http://schemas.microsoft.com/office/drawing/2014/main" val="2912965187"/>
                    </a:ext>
                  </a:extLst>
                </a:gridCol>
                <a:gridCol w="865110">
                  <a:extLst>
                    <a:ext uri="{9D8B030D-6E8A-4147-A177-3AD203B41FA5}">
                      <a16:colId xmlns:a16="http://schemas.microsoft.com/office/drawing/2014/main" val="4139541504"/>
                    </a:ext>
                  </a:extLst>
                </a:gridCol>
                <a:gridCol w="6539948">
                  <a:extLst>
                    <a:ext uri="{9D8B030D-6E8A-4147-A177-3AD203B41FA5}">
                      <a16:colId xmlns:a16="http://schemas.microsoft.com/office/drawing/2014/main" val="4135421565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1959367724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3031510367"/>
                    </a:ext>
                  </a:extLst>
                </a:gridCol>
                <a:gridCol w="775252">
                  <a:extLst>
                    <a:ext uri="{9D8B030D-6E8A-4147-A177-3AD203B41FA5}">
                      <a16:colId xmlns:a16="http://schemas.microsoft.com/office/drawing/2014/main" val="3782245511"/>
                    </a:ext>
                  </a:extLst>
                </a:gridCol>
                <a:gridCol w="818322">
                  <a:extLst>
                    <a:ext uri="{9D8B030D-6E8A-4147-A177-3AD203B41FA5}">
                      <a16:colId xmlns:a16="http://schemas.microsoft.com/office/drawing/2014/main" val="1624776587"/>
                    </a:ext>
                  </a:extLst>
                </a:gridCol>
              </a:tblGrid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Exodus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Lord’s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28638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You shall have no other gods before me.</a:t>
                      </a:r>
                    </a:p>
                    <a:p>
                      <a:r>
                        <a:rPr lang="ja-JP" altLang="en-US"/>
                        <a:t>除了我以外、你不可有别的神。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71850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You shall not make for yourself an idol in the form of anything </a:t>
                      </a:r>
                      <a:br>
                        <a:rPr lang="en-US" altLang="ja-JP" dirty="0"/>
                      </a:br>
                      <a:r>
                        <a:rPr lang="ja-JP" altLang="en-US"/>
                        <a:t>不可为自己雕刻偶像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46381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You shall not misuse the name of the Lord your God.</a:t>
                      </a:r>
                      <a:br>
                        <a:rPr lang="en-US" altLang="ja-JP" dirty="0"/>
                      </a:br>
                      <a:r>
                        <a:rPr lang="ja-JP" altLang="en-US"/>
                        <a:t>不可妄称耶和华你　神的名</a:t>
                      </a:r>
                      <a:r>
                        <a:rPr lang="en-US" altLang="ja-JP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34449"/>
                  </a:ext>
                </a:extLst>
              </a:tr>
              <a:tr h="49311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Remember the Sabbath day by keeping it holy.</a:t>
                      </a:r>
                      <a:br>
                        <a:rPr lang="en-US" dirty="0"/>
                      </a:br>
                      <a:r>
                        <a:rPr lang="ja-JP" altLang="en-US"/>
                        <a:t>当记念安息日、守为圣日。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4003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Honor your father and your mother.</a:t>
                      </a:r>
                    </a:p>
                    <a:p>
                      <a:r>
                        <a:rPr lang="ja-JP" altLang="en-US"/>
                        <a:t>当孝敬父母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2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8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379883"/>
          </a:xfrm>
        </p:spPr>
        <p:txBody>
          <a:bodyPr/>
          <a:lstStyle/>
          <a:p>
            <a:r>
              <a:rPr lang="zh-CN" altLang="en-US" sz="3200" dirty="0">
                <a:solidFill>
                  <a:schemeClr val="accent2"/>
                </a:solidFill>
                <a:sym typeface="+mn-ea"/>
              </a:rPr>
              <a:t>王上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16: 29-34.</a:t>
            </a:r>
            <a:r>
              <a:rPr lang="zh-CN" altLang="en-US" sz="3200" dirty="0">
                <a:solidFill>
                  <a:schemeClr val="accent2"/>
                </a:solidFill>
                <a:sym typeface="+mn-ea"/>
              </a:rPr>
              <a:t>經文釋意</a:t>
            </a:r>
            <a:br>
              <a:rPr lang="en-US" altLang="zh-CN" sz="3200" dirty="0">
                <a:solidFill>
                  <a:schemeClr val="accent2"/>
                </a:solidFill>
                <a:sym typeface="+mn-ea"/>
              </a:rPr>
            </a:b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Do Evil in the Eyes of the Lord. </a:t>
            </a:r>
            <a:r>
              <a:rPr lang="en-US" altLang="ja-JP" sz="3200" dirty="0">
                <a:solidFill>
                  <a:schemeClr val="accent2"/>
                </a:solidFill>
                <a:sym typeface="+mn-ea"/>
              </a:rPr>
              <a:t>”</a:t>
            </a:r>
            <a:br>
              <a:rPr lang="en-US" altLang="ja-JP" sz="3200" dirty="0">
                <a:solidFill>
                  <a:schemeClr val="accent2"/>
                </a:solidFill>
                <a:sym typeface="+mn-ea"/>
              </a:rPr>
            </a:br>
            <a:r>
              <a:rPr lang="ja-JP" altLang="en-US" sz="3200">
                <a:solidFill>
                  <a:schemeClr val="accent2"/>
                </a:solidFill>
                <a:sym typeface="+mn-ea"/>
              </a:rPr>
              <a:t>行耶和华眼中看为恶的事</a:t>
            </a:r>
            <a:r>
              <a:rPr lang="en-US" altLang="ja-JP" sz="3200" dirty="0">
                <a:solidFill>
                  <a:schemeClr val="accent2"/>
                </a:solidFill>
                <a:sym typeface="+mn-ea"/>
              </a:rPr>
              <a:t>" (1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Ki16:30 CUVS)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C9E5E5-59F9-A88A-5647-AE03D39B4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21554"/>
              </p:ext>
            </p:extLst>
          </p:nvPr>
        </p:nvGraphicFramePr>
        <p:xfrm>
          <a:off x="609600" y="1851992"/>
          <a:ext cx="10972801" cy="391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522">
                  <a:extLst>
                    <a:ext uri="{9D8B030D-6E8A-4147-A177-3AD203B41FA5}">
                      <a16:colId xmlns:a16="http://schemas.microsoft.com/office/drawing/2014/main" val="2912965187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4139541504"/>
                    </a:ext>
                  </a:extLst>
                </a:gridCol>
                <a:gridCol w="5289538">
                  <a:extLst>
                    <a:ext uri="{9D8B030D-6E8A-4147-A177-3AD203B41FA5}">
                      <a16:colId xmlns:a16="http://schemas.microsoft.com/office/drawing/2014/main" val="4135421565"/>
                    </a:ext>
                  </a:extLst>
                </a:gridCol>
                <a:gridCol w="955332">
                  <a:extLst>
                    <a:ext uri="{9D8B030D-6E8A-4147-A177-3AD203B41FA5}">
                      <a16:colId xmlns:a16="http://schemas.microsoft.com/office/drawing/2014/main" val="1959367724"/>
                    </a:ext>
                  </a:extLst>
                </a:gridCol>
                <a:gridCol w="995557">
                  <a:extLst>
                    <a:ext uri="{9D8B030D-6E8A-4147-A177-3AD203B41FA5}">
                      <a16:colId xmlns:a16="http://schemas.microsoft.com/office/drawing/2014/main" val="4107114473"/>
                    </a:ext>
                  </a:extLst>
                </a:gridCol>
                <a:gridCol w="1000324">
                  <a:extLst>
                    <a:ext uri="{9D8B030D-6E8A-4147-A177-3AD203B41FA5}">
                      <a16:colId xmlns:a16="http://schemas.microsoft.com/office/drawing/2014/main" val="2569890935"/>
                    </a:ext>
                  </a:extLst>
                </a:gridCol>
                <a:gridCol w="1155041">
                  <a:extLst>
                    <a:ext uri="{9D8B030D-6E8A-4147-A177-3AD203B41FA5}">
                      <a16:colId xmlns:a16="http://schemas.microsoft.com/office/drawing/2014/main" val="1624776587"/>
                    </a:ext>
                  </a:extLst>
                </a:gridCol>
              </a:tblGrid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Exodus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Lord’s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28638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You shall not murder.</a:t>
                      </a:r>
                      <a:br>
                        <a:rPr lang="en-US" altLang="ja-JP" dirty="0"/>
                      </a:br>
                      <a:r>
                        <a:rPr lang="ja-JP" altLang="en-US"/>
                        <a:t>不可杀人。</a:t>
                      </a:r>
                      <a:r>
                        <a:rPr lang="en-US" altLang="ja-JP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71850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You shall not commit adultery.</a:t>
                      </a:r>
                      <a:br>
                        <a:rPr lang="en-US" altLang="ja-JP" dirty="0"/>
                      </a:br>
                      <a:r>
                        <a:rPr lang="ja-JP" altLang="en-US"/>
                        <a:t>不可奸淫。</a:t>
                      </a:r>
                      <a:r>
                        <a:rPr lang="en-US" altLang="ja-JP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46381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You shall not steal.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/>
                        <a:t>不可偷盗。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34449"/>
                  </a:ext>
                </a:extLst>
              </a:tr>
              <a:tr h="493116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You shall not give false testimony against your neighbor.</a:t>
                      </a:r>
                      <a:br>
                        <a:rPr lang="en-US" dirty="0"/>
                      </a:br>
                      <a:r>
                        <a:rPr lang="ja-JP" altLang="en-US"/>
                        <a:t>不可作假见证陷害人。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4003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shall not covet your neighbor's house. </a:t>
                      </a:r>
                    </a:p>
                    <a:p>
                      <a:r>
                        <a:rPr lang="ja-JP" altLang="en-US"/>
                        <a:t>不可贪恋人的房屋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2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60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379883"/>
          </a:xfrm>
        </p:spPr>
        <p:txBody>
          <a:bodyPr/>
          <a:lstStyle/>
          <a:p>
            <a:r>
              <a:rPr lang="zh-CN" altLang="en-US" sz="3200" dirty="0">
                <a:solidFill>
                  <a:schemeClr val="accent2"/>
                </a:solidFill>
                <a:sym typeface="+mn-ea"/>
              </a:rPr>
              <a:t>王上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16: 29-34.</a:t>
            </a:r>
            <a:r>
              <a:rPr lang="zh-CN" altLang="en-US" sz="3200" dirty="0">
                <a:solidFill>
                  <a:schemeClr val="accent2"/>
                </a:solidFill>
                <a:sym typeface="+mn-ea"/>
              </a:rPr>
              <a:t>經文釋意</a:t>
            </a:r>
            <a:br>
              <a:rPr lang="en-US" altLang="zh-CN" sz="3200" dirty="0">
                <a:solidFill>
                  <a:schemeClr val="accent2"/>
                </a:solidFill>
                <a:sym typeface="+mn-ea"/>
              </a:rPr>
            </a:b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Do Evil in the Eyes of the Lord. </a:t>
            </a:r>
            <a:r>
              <a:rPr lang="en-US" altLang="ja-JP" sz="3200" dirty="0">
                <a:solidFill>
                  <a:schemeClr val="accent2"/>
                </a:solidFill>
                <a:sym typeface="+mn-ea"/>
              </a:rPr>
              <a:t>”</a:t>
            </a:r>
            <a:br>
              <a:rPr lang="en-US" altLang="ja-JP" sz="3200" dirty="0">
                <a:solidFill>
                  <a:schemeClr val="accent2"/>
                </a:solidFill>
                <a:sym typeface="+mn-ea"/>
              </a:rPr>
            </a:br>
            <a:r>
              <a:rPr lang="ja-JP" altLang="en-US" sz="3200">
                <a:solidFill>
                  <a:schemeClr val="accent2"/>
                </a:solidFill>
                <a:sym typeface="+mn-ea"/>
              </a:rPr>
              <a:t>行耶和华眼中看为恶的事</a:t>
            </a:r>
            <a:r>
              <a:rPr lang="en-US" altLang="ja-JP" sz="3200" dirty="0">
                <a:solidFill>
                  <a:schemeClr val="accent2"/>
                </a:solidFill>
                <a:sym typeface="+mn-ea"/>
              </a:rPr>
              <a:t>" (1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Ki16:30 CUVS)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C9E5E5-59F9-A88A-5647-AE03D39B4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67183"/>
              </p:ext>
            </p:extLst>
          </p:nvPr>
        </p:nvGraphicFramePr>
        <p:xfrm>
          <a:off x="747205" y="1851992"/>
          <a:ext cx="9908087" cy="629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24">
                  <a:extLst>
                    <a:ext uri="{9D8B030D-6E8A-4147-A177-3AD203B41FA5}">
                      <a16:colId xmlns:a16="http://schemas.microsoft.com/office/drawing/2014/main" val="2912965187"/>
                    </a:ext>
                  </a:extLst>
                </a:gridCol>
                <a:gridCol w="1116506">
                  <a:extLst>
                    <a:ext uri="{9D8B030D-6E8A-4147-A177-3AD203B41FA5}">
                      <a16:colId xmlns:a16="http://schemas.microsoft.com/office/drawing/2014/main" val="4139541504"/>
                    </a:ext>
                  </a:extLst>
                </a:gridCol>
                <a:gridCol w="6708913">
                  <a:extLst>
                    <a:ext uri="{9D8B030D-6E8A-4147-A177-3AD203B41FA5}">
                      <a16:colId xmlns:a16="http://schemas.microsoft.com/office/drawing/2014/main" val="4135421565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1959367724"/>
                    </a:ext>
                  </a:extLst>
                </a:gridCol>
                <a:gridCol w="755918">
                  <a:extLst>
                    <a:ext uri="{9D8B030D-6E8A-4147-A177-3AD203B41FA5}">
                      <a16:colId xmlns:a16="http://schemas.microsoft.com/office/drawing/2014/main" val="1624776587"/>
                    </a:ext>
                  </a:extLst>
                </a:gridCol>
              </a:tblGrid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Exodus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28638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You shall have no other gods before me.</a:t>
                      </a:r>
                    </a:p>
                    <a:p>
                      <a:r>
                        <a:rPr lang="ja-JP" altLang="en-US"/>
                        <a:t>除了我以外、你不可有别的神。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71850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You shall not make for yourself an idol in the form of anything </a:t>
                      </a:r>
                      <a:br>
                        <a:rPr lang="en-US" altLang="ja-JP" dirty="0"/>
                      </a:br>
                      <a:r>
                        <a:rPr lang="ja-JP" altLang="en-US"/>
                        <a:t>不可为自己雕刻偶像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Embrace;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46381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You shall not misuse the name of the Lord your God.</a:t>
                      </a:r>
                      <a:br>
                        <a:rPr lang="en-US" altLang="ja-JP" dirty="0"/>
                      </a:br>
                      <a:r>
                        <a:rPr lang="ja-JP" altLang="en-US"/>
                        <a:t>不可妄称耶和华你　神的名</a:t>
                      </a:r>
                      <a:r>
                        <a:rPr lang="en-US" altLang="ja-JP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34449"/>
                  </a:ext>
                </a:extLst>
              </a:tr>
              <a:tr h="49311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Remember the Sabbath day by keeping it holy.</a:t>
                      </a:r>
                      <a:br>
                        <a:rPr lang="en-US" dirty="0"/>
                      </a:br>
                      <a:r>
                        <a:rPr lang="ja-JP" altLang="en-US"/>
                        <a:t>当记念安息日、守为圣日。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4003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Honor your father and your mother.</a:t>
                      </a:r>
                    </a:p>
                    <a:p>
                      <a:r>
                        <a:rPr lang="ja-JP" altLang="en-US"/>
                        <a:t>当孝敬父母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22675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 of God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Home (Church/FG);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Heavenly Up-down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62694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Great Commission (Mat28:19-20)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Heavenly Up-down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3593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499"/>
            <a:ext cx="10972800" cy="1048495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Spiritual War</a:t>
            </a:r>
            <a:endParaRPr lang="zh-CN" altLang="en-US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88022-702C-2B79-63CE-51454CBECCEE}"/>
              </a:ext>
            </a:extLst>
          </p:cNvPr>
          <p:cNvSpPr txBox="1"/>
          <p:nvPr/>
        </p:nvSpPr>
        <p:spPr>
          <a:xfrm>
            <a:off x="609600" y="1408301"/>
            <a:ext cx="1037313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"I know that nothing good lives in me, that is, in my sinful nature. For I have the desire to do what is good, but I cannot carry it out." (Rom7:18 NIV)</a:t>
            </a:r>
          </a:p>
          <a:p>
            <a:r>
              <a:rPr lang="en-US" altLang="ja-JP" dirty="0"/>
              <a:t>"</a:t>
            </a:r>
            <a:r>
              <a:rPr lang="ja-JP" altLang="en-US"/>
              <a:t>我也知道、在我里头、就是我肉体之中、没有良善．因为立志为善由得我、只是行出来由不得我。</a:t>
            </a:r>
            <a:r>
              <a:rPr lang="en-US" altLang="ja-JP" dirty="0"/>
              <a:t>" (</a:t>
            </a:r>
            <a:r>
              <a:rPr lang="en-US" dirty="0"/>
              <a:t>Rom7:18 CUVS)</a:t>
            </a:r>
          </a:p>
          <a:p>
            <a:endParaRPr lang="en-US" dirty="0"/>
          </a:p>
          <a:p>
            <a:r>
              <a:rPr lang="en-US" dirty="0"/>
              <a:t>"For what I do is not the good I want to do; no, the evil I do not want to do -- this I keep on doing." (Rom7:19 NIV)</a:t>
            </a:r>
          </a:p>
          <a:p>
            <a:r>
              <a:rPr lang="en-US" altLang="ja-JP" dirty="0"/>
              <a:t>"</a:t>
            </a:r>
            <a:r>
              <a:rPr lang="ja-JP" altLang="en-US"/>
              <a:t>故此、我所愿意的善、我反不作．我所不愿意的恶、我倒去作。</a:t>
            </a:r>
            <a:r>
              <a:rPr lang="en-US" altLang="ja-JP" dirty="0"/>
              <a:t>" (</a:t>
            </a:r>
            <a:r>
              <a:rPr lang="en-US" dirty="0"/>
              <a:t>Rom7:19 CUVS)</a:t>
            </a:r>
          </a:p>
          <a:p>
            <a:endParaRPr lang="en-US" dirty="0"/>
          </a:p>
          <a:p>
            <a:r>
              <a:rPr lang="en-US" dirty="0"/>
              <a:t>"Now if I do what I do not want to do, it is no longer I who do it, but it is sin living in me that does it." (Rom7:20 NIV)</a:t>
            </a:r>
          </a:p>
          <a:p>
            <a:r>
              <a:rPr lang="en-US" altLang="ja-JP" dirty="0"/>
              <a:t>"</a:t>
            </a:r>
            <a:r>
              <a:rPr lang="ja-JP" altLang="en-US"/>
              <a:t>若我去作所不愿意作的、就不是我作的、乃是住在我里头的罪作的。</a:t>
            </a:r>
            <a:r>
              <a:rPr lang="en-US" altLang="ja-JP" dirty="0"/>
              <a:t>" (</a:t>
            </a:r>
            <a:r>
              <a:rPr lang="en-US" dirty="0"/>
              <a:t>Rom7:20 CUVS)</a:t>
            </a:r>
          </a:p>
          <a:p>
            <a:endParaRPr lang="en-US" dirty="0"/>
          </a:p>
          <a:p>
            <a:r>
              <a:rPr lang="en-US" dirty="0"/>
              <a:t>"So I find this law at work: When I want to do good, evil is right there with me." (Rom7:21 NIV)</a:t>
            </a:r>
          </a:p>
          <a:p>
            <a:r>
              <a:rPr lang="en-US" altLang="ja-JP" dirty="0"/>
              <a:t>"</a:t>
            </a:r>
            <a:r>
              <a:rPr lang="ja-JP" altLang="en-US"/>
              <a:t>我觉得有个律、就是我愿意为善的时候、便有恶与我同在。</a:t>
            </a:r>
            <a:r>
              <a:rPr lang="en-US" altLang="ja-JP" dirty="0"/>
              <a:t>" (</a:t>
            </a:r>
            <a:r>
              <a:rPr lang="en-US" dirty="0"/>
              <a:t>Rom7:21 CUVS)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25" y="1529264"/>
            <a:ext cx="10972800" cy="4663923"/>
          </a:xfrm>
        </p:spPr>
        <p:txBody>
          <a:bodyPr/>
          <a:lstStyle/>
          <a:p>
            <a:r>
              <a:rPr lang="en-US" sz="2400" dirty="0"/>
              <a:t>"For in my inner being I delight in God's law;" (Rom7:22 NIV)</a:t>
            </a:r>
            <a:br>
              <a:rPr lang="en-US" sz="2400" dirty="0"/>
            </a:br>
            <a:r>
              <a:rPr lang="en-US" altLang="ja-JP" sz="2400" dirty="0"/>
              <a:t>"</a:t>
            </a:r>
            <a:r>
              <a:rPr lang="ja-JP" altLang="en-US" sz="2400"/>
              <a:t>因为按着我里面的意思。</a:t>
            </a:r>
            <a:r>
              <a:rPr lang="en-US" altLang="ja-JP" sz="2400" dirty="0"/>
              <a:t>〔</a:t>
            </a:r>
            <a:r>
              <a:rPr lang="ja-JP" altLang="en-US" sz="2400"/>
              <a:t>原文作人</a:t>
            </a:r>
            <a:r>
              <a:rPr lang="en-US" altLang="ja-JP" sz="2400" dirty="0"/>
              <a:t>〕</a:t>
            </a:r>
            <a:r>
              <a:rPr lang="ja-JP" altLang="en-US" sz="2400"/>
              <a:t>我是喜欢　神的律．</a:t>
            </a:r>
            <a:r>
              <a:rPr lang="en-US" altLang="ja-JP" sz="2400" dirty="0"/>
              <a:t>" (</a:t>
            </a:r>
            <a:r>
              <a:rPr lang="en-US" sz="2400" dirty="0"/>
              <a:t>Rom7:22 CUVS)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"but I see another law at work in the members of my body, waging war against the law of my mind and making me a prisoner of the law of sin at work within my members." (Rom7:23 NIV)</a:t>
            </a:r>
            <a:br>
              <a:rPr lang="en-US" sz="2400" dirty="0"/>
            </a:br>
            <a:r>
              <a:rPr lang="en-US" altLang="ja-JP" sz="2400" dirty="0"/>
              <a:t>"</a:t>
            </a:r>
            <a:r>
              <a:rPr lang="ja-JP" altLang="en-US" sz="2400"/>
              <a:t>但我觉得肢体中另有个律、和我心中的律交战、把我掳去叫我附从那肢体中犯罪的律。</a:t>
            </a:r>
            <a:r>
              <a:rPr lang="en-US" altLang="ja-JP" sz="2400" dirty="0"/>
              <a:t>" (</a:t>
            </a:r>
            <a:r>
              <a:rPr lang="en-US" sz="2400" dirty="0"/>
              <a:t>Rom7:23 CUVS)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"What a wretched man I am! Who will rescue me from this body of death?" (Rom7:24 NIV)</a:t>
            </a:r>
            <a:r>
              <a:rPr lang="ja-JP" altLang="en-US" sz="2400"/>
              <a:t> </a:t>
            </a:r>
            <a:br>
              <a:rPr lang="en-US" altLang="ja-JP" sz="2400" dirty="0"/>
            </a:br>
            <a:r>
              <a:rPr lang="en-US" altLang="ja-JP" sz="2400" dirty="0"/>
              <a:t>"</a:t>
            </a:r>
            <a:r>
              <a:rPr lang="ja-JP" altLang="en-US" sz="2400"/>
              <a:t>我真是苦阿、谁能救我脱离这取死的身体呢</a:t>
            </a:r>
            <a:r>
              <a:rPr lang="en-US" altLang="ja-JP" sz="2400" dirty="0"/>
              <a:t>?" (</a:t>
            </a:r>
            <a:r>
              <a:rPr lang="en-US" sz="2400" dirty="0"/>
              <a:t>Rom7:24 CUVS)</a:t>
            </a:r>
            <a:br>
              <a:rPr lang="en-US" sz="2400" dirty="0"/>
            </a:br>
            <a:endParaRPr lang="zh-CN" altLang="en-US" sz="24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6A0CB8-5C2E-B4B0-0226-2EAD89AF472B}"/>
              </a:ext>
            </a:extLst>
          </p:cNvPr>
          <p:cNvSpPr txBox="1">
            <a:spLocks/>
          </p:cNvSpPr>
          <p:nvPr/>
        </p:nvSpPr>
        <p:spPr>
          <a:xfrm>
            <a:off x="351817" y="505785"/>
            <a:ext cx="11488366" cy="70039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Spiritual War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425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499"/>
            <a:ext cx="10972800" cy="104849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Praise Jesus Christ our Lord</a:t>
            </a:r>
            <a:endParaRPr lang="zh-CN" altLang="en-US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08525-5C27-1DBA-C9CB-23699A76E292}"/>
              </a:ext>
            </a:extLst>
          </p:cNvPr>
          <p:cNvSpPr txBox="1"/>
          <p:nvPr/>
        </p:nvSpPr>
        <p:spPr>
          <a:xfrm>
            <a:off x="854764" y="1367135"/>
            <a:ext cx="9700591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Thanks be to God </a:t>
            </a:r>
            <a:r>
              <a:rPr lang="en-US" sz="2800" b="1" dirty="0"/>
              <a:t>– </a:t>
            </a:r>
          </a:p>
          <a:p>
            <a:pPr algn="ctr"/>
            <a:r>
              <a:rPr lang="en-US" sz="2800" b="1" dirty="0">
                <a:solidFill>
                  <a:schemeClr val="accent2"/>
                </a:solidFill>
              </a:rPr>
              <a:t>through Jesus Christ our Lord! </a:t>
            </a:r>
          </a:p>
          <a:p>
            <a:pPr algn="ctr"/>
            <a:r>
              <a:rPr lang="en-US" sz="2800" dirty="0"/>
              <a:t>So then, I myself in my mind am a slave to God's law, </a:t>
            </a:r>
          </a:p>
          <a:p>
            <a:pPr algn="ctr"/>
            <a:r>
              <a:rPr lang="en-US" sz="2800" dirty="0"/>
              <a:t>but in the sinful nature a slave to the law of sin.</a:t>
            </a:r>
          </a:p>
          <a:p>
            <a:pPr algn="ctr"/>
            <a:endParaRPr lang="en-US" sz="2800" dirty="0"/>
          </a:p>
          <a:p>
            <a:pPr algn="ctr"/>
            <a:r>
              <a:rPr lang="ja-JP" altLang="en-US" sz="2800" b="1">
                <a:solidFill>
                  <a:schemeClr val="accent2"/>
                </a:solidFill>
              </a:rPr>
              <a:t>感谢　神、</a:t>
            </a:r>
            <a:endParaRPr lang="en-US" altLang="ja-JP" sz="2800" b="1" dirty="0">
              <a:solidFill>
                <a:schemeClr val="accent2"/>
              </a:solidFill>
            </a:endParaRPr>
          </a:p>
          <a:p>
            <a:pPr algn="ctr"/>
            <a:r>
              <a:rPr lang="ja-JP" altLang="en-US" sz="2800" b="1">
                <a:solidFill>
                  <a:schemeClr val="accent2"/>
                </a:solidFill>
              </a:rPr>
              <a:t>靠着我们的主耶稣基督</a:t>
            </a:r>
            <a:endParaRPr lang="en-US" altLang="ja-JP" sz="2800" b="1" dirty="0">
              <a:solidFill>
                <a:schemeClr val="accent2"/>
              </a:solidFill>
            </a:endParaRPr>
          </a:p>
          <a:p>
            <a:pPr algn="ctr"/>
            <a:r>
              <a:rPr lang="ja-JP" altLang="en-US" sz="2800"/>
              <a:t>就能脱离了。</a:t>
            </a:r>
            <a:endParaRPr lang="en-US" altLang="ja-JP" sz="2800" dirty="0"/>
          </a:p>
          <a:p>
            <a:pPr algn="ctr"/>
            <a:r>
              <a:rPr lang="ja-JP" altLang="en-US" sz="2800"/>
              <a:t>这样看来、我以内心顺服　神的律．</a:t>
            </a:r>
            <a:endParaRPr lang="en-US" altLang="ja-JP" sz="2800" dirty="0"/>
          </a:p>
          <a:p>
            <a:pPr algn="ctr"/>
            <a:r>
              <a:rPr lang="ja-JP" altLang="en-US" sz="2800"/>
              <a:t>我肉体却顺服罪的律了。</a:t>
            </a:r>
            <a:r>
              <a:rPr lang="en-US" altLang="ja-JP" sz="2800" dirty="0"/>
              <a:t> (</a:t>
            </a:r>
            <a:r>
              <a:rPr lang="en-US" sz="2800" dirty="0"/>
              <a:t>Rom7:25 CUVS)</a:t>
            </a:r>
          </a:p>
          <a:p>
            <a:pPr algn="ctr"/>
            <a:endParaRPr lang="en-US" sz="28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9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Love of God: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001949"/>
            <a:ext cx="11488366" cy="168288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ym typeface="+mn-ea"/>
              </a:rPr>
              <a:t>"</a:t>
            </a:r>
            <a:r>
              <a:rPr lang="zh-CN" altLang="en-US" sz="3200" dirty="0">
                <a:sym typeface="+mn-ea"/>
              </a:rPr>
              <a:t>耶稣对他说、你要尽心、尽性、尽意、爱主你的　神。</a:t>
            </a:r>
            <a:r>
              <a:rPr lang="en-US" altLang="zh-CN" sz="3200" dirty="0">
                <a:sym typeface="+mn-ea"/>
              </a:rPr>
              <a:t>"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"Jesus replied:  'Love the Lord your God with all your heart and with all your soul and with all your mind.'" (Mat22:37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FDD413-04DE-B0A2-67AB-E07F6A623C87}"/>
              </a:ext>
            </a:extLst>
          </p:cNvPr>
          <p:cNvSpPr txBox="1">
            <a:spLocks/>
          </p:cNvSpPr>
          <p:nvPr/>
        </p:nvSpPr>
        <p:spPr>
          <a:xfrm>
            <a:off x="351817" y="2884251"/>
            <a:ext cx="11488366" cy="168288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ja-JP" sz="3200" dirty="0">
                <a:sym typeface="+mn-ea"/>
              </a:rPr>
              <a:t>"</a:t>
            </a:r>
            <a:r>
              <a:rPr lang="ja-JP" altLang="en-US" sz="3200">
                <a:sym typeface="+mn-ea"/>
              </a:rPr>
              <a:t>其次也相仿、就是要爱人如己。</a:t>
            </a:r>
            <a:r>
              <a:rPr lang="en-US" altLang="ja-JP" sz="3200" dirty="0">
                <a:sym typeface="+mn-ea"/>
              </a:rPr>
              <a:t>" 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"And the second is like it: 'Love your neighbor as yourself.'" (Mat22:39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68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Don’t Live in Comfort Zone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128409"/>
            <a:ext cx="11488366" cy="4328808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ym typeface="+mn-ea"/>
              </a:rPr>
              <a:t>“</a:t>
            </a:r>
            <a:r>
              <a:rPr lang="zh-CN" altLang="en-US" sz="3200" dirty="0">
                <a:sym typeface="+mn-ea"/>
              </a:rPr>
              <a:t>所以你们要</a:t>
            </a:r>
            <a:r>
              <a:rPr lang="zh-CN" altLang="en-US" sz="3200" b="1" i="1" dirty="0">
                <a:sym typeface="+mn-ea"/>
              </a:rPr>
              <a:t>去</a:t>
            </a:r>
            <a:r>
              <a:rPr lang="zh-CN" altLang="en-US" sz="3200" dirty="0">
                <a:sym typeface="+mn-ea"/>
              </a:rPr>
              <a:t>、使万民作我的门徒、奉父子圣灵的名、给他们施洗</a:t>
            </a:r>
            <a:r>
              <a:rPr lang="ja-JP" altLang="en-US" sz="3200">
                <a:sym typeface="+mn-ea"/>
              </a:rPr>
              <a:t>凡我所吩咐你们的、都教训他们遵守我就常与你们同在、直到世界的末了。</a:t>
            </a:r>
            <a:r>
              <a:rPr lang="en-US" altLang="zh-CN" sz="3200" dirty="0">
                <a:sym typeface="+mn-ea"/>
              </a:rPr>
              <a:t>”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"Therefore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go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and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make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disciples of all nations,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baptizing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them in the name of the Father and of the Son and of the Holy Spirit, and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teaching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them to obey everything I have commanded you. And surely I am with you always, to the very end of the age." (Mat28:19-20 NIV). (G.M.B.T.)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50530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1634</Words>
  <Application>Microsoft Macintosh PowerPoint</Application>
  <PresentationFormat>Widescreen</PresentationFormat>
  <Paragraphs>167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Roboto</vt:lpstr>
      <vt:lpstr>Orange Waves</vt:lpstr>
      <vt:lpstr>列王紀上 第16章29-34節</vt:lpstr>
      <vt:lpstr>王上16: 29-34.經文釋意 Do Evil in the Eyes of the Lord. ” 行耶和华眼中看为恶的事" (1Ki16:30 CUVS)</vt:lpstr>
      <vt:lpstr>王上16: 29-34.經文釋意 Do Evil in the Eyes of the Lord. ” 行耶和华眼中看为恶的事" (1Ki16:30 CUVS)</vt:lpstr>
      <vt:lpstr>王上16: 29-34.經文釋意 Do Evil in the Eyes of the Lord. ” 行耶和华眼中看为恶的事" (1Ki16:30 CUVS)</vt:lpstr>
      <vt:lpstr>Spiritual War</vt:lpstr>
      <vt:lpstr>"For in my inner being I delight in God's law;" (Rom7:22 NIV) "因为按着我里面的意思。〔原文作人〕我是喜欢　神的律．" (Rom7:22 CUVS)  "but I see another law at work in the members of my body, waging war against the law of my mind and making me a prisoner of the law of sin at work within my members." (Rom7:23 NIV) "但我觉得肢体中另有个律、和我心中的律交战、把我掳去叫我附从那肢体中犯罪的律。" (Rom7:23 CUVS)  "What a wretched man I am! Who will rescue me from this body of death?" (Rom7:24 NIV)  "我真是苦阿、谁能救我脱离这取死的身体呢?" (Rom7:24 CUVS) </vt:lpstr>
      <vt:lpstr>Praise Jesus Christ our Lord</vt:lpstr>
      <vt:lpstr>Love of God: </vt:lpstr>
      <vt:lpstr>Don’t Live in Comfort Zone</vt:lpstr>
      <vt:lpstr>Pray: Don’t Do Evil in the Eyes of the Lord</vt:lpstr>
      <vt:lpstr>Pray: Don’t Do Evil in the Eyes of the Lord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約書亞記四章19-24節</dc:title>
  <dc:creator/>
  <cp:lastModifiedBy>Charles D</cp:lastModifiedBy>
  <cp:revision>175</cp:revision>
  <dcterms:created xsi:type="dcterms:W3CDTF">2024-01-10T14:09:00Z</dcterms:created>
  <dcterms:modified xsi:type="dcterms:W3CDTF">2025-01-13T04:25:06Z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69223016E79A43E1A675388F398BE47E_13</vt:lpwstr>
  </property>
  <property fmtid="{D5CDD505-2E9C-101B-9397-08002B2CF9AE}" pid="3" name="KSOProductBuildVer">
    <vt:lpwstr>1033-12.2.0.19307</vt:lpwstr>
  </property>
</Properties>
</file>