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comments/comment1.xml" ContentType="application/vnd.openxmlformats-officedocument.presentationml.comment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1414" r:id="rId2"/>
    <p:sldId id="1442" r:id="rId3"/>
    <p:sldId id="1479" r:id="rId4"/>
    <p:sldId id="1488" r:id="rId5"/>
    <p:sldId id="1462" r:id="rId6"/>
    <p:sldId id="1489" r:id="rId7"/>
    <p:sldId id="1490" r:id="rId8"/>
    <p:sldId id="1491" r:id="rId9"/>
    <p:sldId id="1443" r:id="rId10"/>
    <p:sldId id="1459" r:id="rId11"/>
    <p:sldId id="145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D" initials="CD" lastIdx="20" clrIdx="0">
    <p:extLst>
      <p:ext uri="{19B8F6BF-5375-455C-9EA6-DF929625EA0E}">
        <p15:presenceInfo xmlns:p15="http://schemas.microsoft.com/office/powerpoint/2012/main" userId="7aa6f9c3fd0dda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E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348" autoAdjust="0"/>
    <p:restoredTop sz="94660"/>
  </p:normalViewPr>
  <p:slideViewPr>
    <p:cSldViewPr snapToGrid="0">
      <p:cViewPr varScale="1">
        <p:scale>
          <a:sx n="109" d="100"/>
          <a:sy n="109" d="100"/>
        </p:scale>
        <p:origin x="216" y="6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8-03T23:06:39.012" idx="3">
    <p:pos x="10" y="10"/>
    <p:text>Here Iam</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9/29/25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9/29/25</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p:txBody>
          <a:bodyPr wrap="square" lIns="0" tIns="0" rIns="0" bIns="0">
            <a:normAutofit/>
          </a:bodyPr>
          <a:lstStyle>
            <a:lvl1pPr algn="l" fontAlgn="base">
              <a:defRPr sz="3200">
                <a:solidFill>
                  <a:schemeClr val="tx1">
                    <a:lumMod val="85000"/>
                    <a:lumOff val="15000"/>
                  </a:schemeClr>
                </a:solidFill>
                <a:latin typeface="Arial" panose="020B0604020202020204" pitchFamily="34" charset="0"/>
                <a:sym typeface="Arial" panose="020B0604020202020204" pitchFamily="34" charset="0"/>
              </a:defRPr>
            </a:lvl1pPr>
          </a:lstStyle>
          <a:p>
            <a:r>
              <a:rPr lang="en-US"/>
              <a:t>Click to add title</a:t>
            </a:r>
          </a:p>
        </p:txBody>
      </p:sp>
      <p:sp>
        <p:nvSpPr>
          <p:cNvPr id="3" name="日期占位符 2"/>
          <p:cNvSpPr>
            <a:spLocks noGrp="1"/>
          </p:cNvSpPr>
          <p:nvPr>
            <p:ph type="dt" sz="half" idx="10"/>
            <p:custDataLst>
              <p:tags r:id="rId2"/>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4"/>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9/29/25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9/29/25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9/29/25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9/29/25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9/29/25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4"/>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9/29/25</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icTIyg6uBn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yNtid3wdDWA&amp;list=RDyNtid3wdDWA&amp;start_radio=1&amp;ab_channel=GaiseBaba" TargetMode="External"/><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hyperlink" Target="https://www.youtube.com/watch?v=a-wWKL-7Mrg" TargetMode="External"/><Relationship Id="rId4" Type="http://schemas.openxmlformats.org/officeDocument/2006/relationships/hyperlink" Target="https://www.youtube.com/watch?v=7vihn5MpWSc&amp;list=RD7vihn5MpWSc&amp;start_radio=1"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exo30_11_16.htm" TargetMode="External"/><Relationship Id="rId2" Type="http://schemas.openxmlformats.org/officeDocument/2006/relationships/hyperlink" Target="https://www.youtube.com/watch?v=icTIyg6uBnU" TargetMode="Externa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94500" y="67945"/>
            <a:ext cx="5070474" cy="3491683"/>
          </a:xfrm>
        </p:spPr>
        <p:txBody>
          <a:bodyPr/>
          <a:lstStyle/>
          <a:p>
            <a:pPr marL="914400" indent="-914400" algn="ctr">
              <a:buFont typeface="+mj-lt"/>
              <a:buAutoNum type="arabicPeriod"/>
            </a:pPr>
            <a:r>
              <a:rPr lang="en-US" altLang="zh-CN" sz="4600" b="1" dirty="0">
                <a:solidFill>
                  <a:srgbClr val="FF0000"/>
                </a:solidFill>
                <a:latin typeface="DFKai-SB" panose="03000509000000000000" pitchFamily="65" charset="-120"/>
                <a:ea typeface="DFKai-SB" panose="03000509000000000000" pitchFamily="65" charset="-120"/>
              </a:rPr>
              <a:t>Exodus </a:t>
            </a:r>
            <a:r>
              <a:rPr lang="zh-CN" altLang="en-US" sz="4600" b="1" dirty="0">
                <a:solidFill>
                  <a:srgbClr val="FF0000"/>
                </a:solidFill>
                <a:latin typeface="DFKai-SB" panose="03000509000000000000" pitchFamily="65" charset="-120"/>
                <a:ea typeface="DFKai-SB" panose="03000509000000000000" pitchFamily="65" charset="-120"/>
              </a:rPr>
              <a:t>出埃及記</a:t>
            </a:r>
            <a:r>
              <a:rPr lang="en-US" altLang="zh-CN" sz="4600" b="1" dirty="0">
                <a:solidFill>
                  <a:srgbClr val="FF0000"/>
                </a:solidFill>
                <a:latin typeface="DFKai-SB" panose="03000509000000000000" pitchFamily="65" charset="-120"/>
                <a:ea typeface="DFKai-SB" panose="03000509000000000000" pitchFamily="65" charset="-120"/>
              </a:rPr>
              <a:t> 30:17-21</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3200" b="1" dirty="0">
                <a:solidFill>
                  <a:srgbClr val="3366FF"/>
                </a:solidFill>
                <a:latin typeface="DFKai-SB" panose="03000509000000000000" pitchFamily="65" charset="-120"/>
                <a:ea typeface="DFKai-SB" panose="03000509000000000000" pitchFamily="65" charset="-120"/>
              </a:rPr>
              <a:t>T</a:t>
            </a:r>
            <a:r>
              <a:rPr lang="en-US" sz="3200" b="1" dirty="0">
                <a:solidFill>
                  <a:srgbClr val="3366FF"/>
                </a:solidFill>
              </a:rPr>
              <a:t>he Altar of Incense</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endParaRPr lang="zh-CN" altLang="en-US" sz="4600" b="1" dirty="0">
              <a:solidFill>
                <a:srgbClr val="FF0000"/>
              </a:solidFill>
              <a:latin typeface="DFKai-SB" panose="03000509000000000000" pitchFamily="65" charset="-120"/>
              <a:ea typeface="DFKai-SB" panose="03000509000000000000" pitchFamily="65" charset="-120"/>
            </a:endParaRPr>
          </a:p>
        </p:txBody>
      </p:sp>
      <p:sp>
        <p:nvSpPr>
          <p:cNvPr id="3" name="Subtitle 2"/>
          <p:cNvSpPr>
            <a:spLocks noGrp="1"/>
          </p:cNvSpPr>
          <p:nvPr>
            <p:ph type="subTitle" idx="1"/>
          </p:nvPr>
        </p:nvSpPr>
        <p:spPr>
          <a:xfrm>
            <a:off x="7016750" y="4569460"/>
            <a:ext cx="4178935" cy="2220595"/>
          </a:xfrm>
          <a:scene3d>
            <a:camera prst="obliqueTopRight"/>
            <a:lightRig rig="threePt" dir="t"/>
          </a:scene3d>
        </p:spPr>
        <p:txBody>
          <a:bodyPr>
            <a:scene3d>
              <a:camera prst="isometricTopUp"/>
              <a:lightRig rig="threePt" dir="t"/>
            </a:scene3d>
          </a:bodyPr>
          <a:lstStyle/>
          <a:p>
            <a:pPr algn="ctr"/>
            <a:r>
              <a:rPr lang="zh-CN" altLang="en-US" sz="4400" b="1" dirty="0">
                <a:solidFill>
                  <a:srgbClr val="FFC000"/>
                </a:solidFill>
                <a:latin typeface="DFKai-SB" panose="03000509000000000000" pitchFamily="65" charset="-120"/>
                <a:ea typeface="DFKai-SB" panose="03000509000000000000" pitchFamily="65" charset="-120"/>
                <a:sym typeface="+mn-ea"/>
              </a:rPr>
              <a:t>親子靈修</a:t>
            </a:r>
            <a:br>
              <a:rPr lang="zh-CN" altLang="en-US" sz="4400" b="1" dirty="0">
                <a:solidFill>
                  <a:srgbClr val="FFC000"/>
                </a:solidFill>
                <a:latin typeface="DFKai-SB" panose="03000509000000000000" pitchFamily="65" charset="-120"/>
                <a:ea typeface="DFKai-SB" panose="03000509000000000000" pitchFamily="65" charset="-120"/>
                <a:sym typeface="+mn-ea"/>
              </a:rPr>
            </a:br>
            <a:r>
              <a:rPr lang="en-US" altLang="zh-CN" sz="4400" b="1" dirty="0">
                <a:solidFill>
                  <a:srgbClr val="FFC000"/>
                </a:solidFill>
                <a:latin typeface="DFKai-SB" panose="03000509000000000000" pitchFamily="65" charset="-120"/>
                <a:ea typeface="DFKai-SB" panose="03000509000000000000" pitchFamily="65" charset="-120"/>
                <a:sym typeface="+mn-ea"/>
              </a:rPr>
              <a:t>William</a:t>
            </a:r>
            <a:r>
              <a:rPr lang="zh-CN" altLang="en-US" sz="4400" b="1" dirty="0">
                <a:solidFill>
                  <a:srgbClr val="FFC000"/>
                </a:solidFill>
                <a:latin typeface="DFKai-SB" panose="03000509000000000000" pitchFamily="65" charset="-120"/>
                <a:ea typeface="DFKai-SB" panose="03000509000000000000" pitchFamily="65" charset="-120"/>
                <a:sym typeface="+mn-ea"/>
              </a:rPr>
              <a:t>分享</a:t>
            </a:r>
            <a:endParaRPr lang="en-US" sz="4400" b="1" dirty="0">
              <a:solidFill>
                <a:srgbClr val="FFC000"/>
              </a:solidFill>
              <a:latin typeface="DFKai-SB" panose="03000509000000000000" pitchFamily="65" charset="-120"/>
              <a:ea typeface="DFKai-SB" panose="03000509000000000000" pitchFamily="65" charset="-120"/>
            </a:endParaRPr>
          </a:p>
          <a:p>
            <a:pPr algn="ctr"/>
            <a:r>
              <a:rPr lang="en-US" sz="4400" b="1" dirty="0">
                <a:solidFill>
                  <a:srgbClr val="FFC000"/>
                </a:solidFill>
                <a:latin typeface="DFKai-SB" panose="03000509000000000000" pitchFamily="65" charset="-120"/>
                <a:ea typeface="DFKai-SB" panose="03000509000000000000" pitchFamily="65" charset="-120"/>
              </a:rPr>
              <a:t>09-13-2025</a:t>
            </a:r>
          </a:p>
        </p:txBody>
      </p:sp>
      <p:sp>
        <p:nvSpPr>
          <p:cNvPr id="8" name="Text Box 7"/>
          <p:cNvSpPr txBox="1"/>
          <p:nvPr/>
        </p:nvSpPr>
        <p:spPr>
          <a:xfrm>
            <a:off x="876300" y="2642235"/>
            <a:ext cx="4064000" cy="368300"/>
          </a:xfrm>
          <a:prstGeom prst="rect">
            <a:avLst/>
          </a:prstGeom>
          <a:noFill/>
        </p:spPr>
        <p:txBody>
          <a:bodyPr wrap="square" rtlCol="0">
            <a:spAutoFit/>
          </a:bodyPr>
          <a:lstStyle/>
          <a:p>
            <a:endParaRPr lang="en-US"/>
          </a:p>
        </p:txBody>
      </p:sp>
      <p:pic>
        <p:nvPicPr>
          <p:cNvPr id="5" name="Picture 4">
            <a:hlinkClick r:id="rId2"/>
            <a:extLst>
              <a:ext uri="{FF2B5EF4-FFF2-40B4-BE49-F238E27FC236}">
                <a16:creationId xmlns:a16="http://schemas.microsoft.com/office/drawing/2014/main" id="{F9C1BAF9-0EF7-23E9-4D6A-5097207705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5332"/>
            <a:ext cx="6822089" cy="41704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custDataLst>
              <p:tags r:id="rId1"/>
            </p:custDataLst>
          </p:nvPr>
        </p:nvGraphicFramePr>
        <p:xfrm>
          <a:off x="480695" y="478203"/>
          <a:ext cx="11230610" cy="6045689"/>
        </p:xfrm>
        <a:graphic>
          <a:graphicData uri="http://schemas.openxmlformats.org/drawingml/2006/table">
            <a:tbl>
              <a:tblPr firstRow="1" bandRow="1">
                <a:tableStyleId>{5C22544A-7EE6-4342-B048-85BDC9FD1C3A}</a:tableStyleId>
              </a:tblPr>
              <a:tblGrid>
                <a:gridCol w="11230610">
                  <a:extLst>
                    <a:ext uri="{9D8B030D-6E8A-4147-A177-3AD203B41FA5}">
                      <a16:colId xmlns:a16="http://schemas.microsoft.com/office/drawing/2014/main" val="20000"/>
                    </a:ext>
                  </a:extLst>
                </a:gridCol>
              </a:tblGrid>
              <a:tr h="656609">
                <a:tc>
                  <a:txBody>
                    <a:bodyPr/>
                    <a:lstStyle/>
                    <a:p>
                      <a:pPr algn="ctr">
                        <a:buNone/>
                      </a:pPr>
                      <a:r>
                        <a:rPr lang="en-US" altLang="zh-CN" sz="3200" dirty="0"/>
                        <a:t>Closing Prayer</a:t>
                      </a:r>
                    </a:p>
                  </a:txBody>
                  <a:tcPr/>
                </a:tc>
                <a:extLst>
                  <a:ext uri="{0D108BD9-81ED-4DB2-BD59-A6C34878D82A}">
                    <a16:rowId xmlns:a16="http://schemas.microsoft.com/office/drawing/2014/main" val="10000"/>
                  </a:ext>
                </a:extLst>
              </a:tr>
              <a:tr h="5389080">
                <a:tc>
                  <a:txBody>
                    <a:bodyPr/>
                    <a:lstStyle/>
                    <a:p>
                      <a:pPr algn="l">
                        <a:buNone/>
                      </a:pPr>
                      <a:r>
                        <a:rPr lang="en-US" sz="2800" i="1" dirty="0"/>
                        <a:t>Dear Heavenly Father, </a:t>
                      </a:r>
                      <a:r>
                        <a:rPr lang="en-US" sz="2800" dirty="0"/>
                        <a:t>the Glorious Lord, the Creator, and Sovereign of all things. Thank you for your mercy and grace. Thank you for calling us, the parents. Thank you for giving us, the parents, the educational authority. Our children are your heritage. We are the sinners; we do not deserve it. May Your Holy Spirit call us, guide us. Bless our children and young generation to be able to know you, follow you to be the devotional generation. May your name be glorified, generation by generation, and forever. I pray in the name of Jesus. Amen.  </a:t>
                      </a:r>
                      <a:endParaRPr lang="en-US" sz="2800" i="1" dirty="0"/>
                    </a:p>
                  </a:txBody>
                  <a:tcPr marL="137160" marR="137160" marT="137160" marB="13716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61109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Screenshot 2025-07-31 213648"/>
          <p:cNvPicPr>
            <a:picLocks noGrp="1" noChangeAspect="1"/>
          </p:cNvPicPr>
          <p:nvPr>
            <p:ph sz="half" idx="2"/>
          </p:nvPr>
        </p:nvPicPr>
        <p:blipFill>
          <a:blip r:embed="rId2"/>
          <a:srcRect r="15739" b="9740"/>
          <a:stretch>
            <a:fillRect/>
          </a:stretch>
        </p:blipFill>
        <p:spPr>
          <a:xfrm>
            <a:off x="6443980" y="633095"/>
            <a:ext cx="5289550" cy="3101975"/>
          </a:xfrm>
          <a:prstGeom prst="rect">
            <a:avLst/>
          </a:prstGeom>
        </p:spPr>
      </p:pic>
      <p:sp>
        <p:nvSpPr>
          <p:cNvPr id="6" name="Text Box 5"/>
          <p:cNvSpPr txBox="1"/>
          <p:nvPr/>
        </p:nvSpPr>
        <p:spPr>
          <a:xfrm>
            <a:off x="458470" y="2784108"/>
            <a:ext cx="5203191" cy="4154984"/>
          </a:xfrm>
          <a:prstGeom prst="rect">
            <a:avLst/>
          </a:prstGeom>
          <a:noFill/>
        </p:spPr>
        <p:txBody>
          <a:bodyPr wrap="square" rtlCol="0" anchor="t">
            <a:spAutoFit/>
          </a:bodyPr>
          <a:lstStyle/>
          <a:p>
            <a:pPr marL="635" indent="-635">
              <a:buNone/>
            </a:pPr>
            <a:r>
              <a:rPr lang="en-US" altLang="en-US" sz="2400" dirty="0">
                <a:sym typeface="+mn-ea"/>
              </a:rPr>
              <a:t>1.No Turning Back</a:t>
            </a:r>
          </a:p>
          <a:p>
            <a:pPr marL="635" indent="-635">
              <a:buNone/>
            </a:pPr>
            <a:r>
              <a:rPr lang="en-US" altLang="en-US" sz="2400" dirty="0">
                <a:solidFill>
                  <a:srgbClr val="FF0000"/>
                </a:solidFill>
                <a:sym typeface="+mn-ea"/>
                <a:hlinkClick r:id="rId3"/>
              </a:rPr>
              <a:t>https://www.youtube.com/watch?v=yNtid3wdDWA&amp;list=RDyNtid3wdDWA&amp;start_radio=1&amp;ab_channel=GaiseBaba</a:t>
            </a:r>
            <a:r>
              <a:rPr lang="en-US" altLang="en-US" sz="2400" dirty="0">
                <a:sym typeface="+mn-ea"/>
                <a:hlinkClick r:id="rId3"/>
              </a:rPr>
              <a:t>         </a:t>
            </a:r>
            <a:endParaRPr lang="en-US" altLang="en-US" sz="2400" dirty="0">
              <a:sym typeface="+mn-ea"/>
            </a:endParaRPr>
          </a:p>
          <a:p>
            <a:pPr marL="635" indent="-635">
              <a:buNone/>
            </a:pPr>
            <a:r>
              <a:rPr lang="en-US" altLang="en-US" sz="2400" dirty="0">
                <a:sym typeface="+mn-ea"/>
              </a:rPr>
              <a:t>Christian Kids</a:t>
            </a:r>
          </a:p>
          <a:p>
            <a:pPr marL="635" indent="-635">
              <a:buNone/>
            </a:pPr>
            <a:endParaRPr lang="en-US" altLang="en-US" sz="2400" dirty="0">
              <a:sym typeface="+mn-ea"/>
            </a:endParaRPr>
          </a:p>
          <a:p>
            <a:pPr marL="635" indent="-635">
              <a:buNone/>
            </a:pPr>
            <a:r>
              <a:rPr lang="en-US" altLang="en-US" sz="2400" dirty="0">
                <a:sym typeface="+mn-ea"/>
                <a:hlinkClick r:id="rId4"/>
              </a:rPr>
              <a:t>https://www.youtube.com/watch?v</a:t>
            </a:r>
            <a:r>
              <a:rPr lang="en-US" altLang="en-US" sz="2400">
                <a:sym typeface="+mn-ea"/>
                <a:hlinkClick r:id="rId4"/>
              </a:rPr>
              <a:t>=7vihn5MpWSc&amp;list=RD7vihn5MpWSc&amp;start_radio=1</a:t>
            </a:r>
            <a:endParaRPr lang="en-US" altLang="en-US" sz="2400">
              <a:sym typeface="+mn-ea"/>
            </a:endParaRPr>
          </a:p>
          <a:p>
            <a:pPr marL="635" indent="-635">
              <a:buNone/>
            </a:pPr>
            <a:endParaRPr lang="en-US" altLang="en-US" sz="2400" dirty="0">
              <a:sym typeface="+mn-ea"/>
            </a:endParaRPr>
          </a:p>
        </p:txBody>
      </p:sp>
      <p:sp>
        <p:nvSpPr>
          <p:cNvPr id="8" name="Text Box 7"/>
          <p:cNvSpPr txBox="1"/>
          <p:nvPr/>
        </p:nvSpPr>
        <p:spPr>
          <a:xfrm>
            <a:off x="6443980" y="3938270"/>
            <a:ext cx="5399405" cy="2308324"/>
          </a:xfrm>
          <a:prstGeom prst="rect">
            <a:avLst/>
          </a:prstGeom>
          <a:noFill/>
        </p:spPr>
        <p:txBody>
          <a:bodyPr wrap="square" rtlCol="0" anchor="t">
            <a:spAutoFit/>
          </a:bodyPr>
          <a:lstStyle/>
          <a:p>
            <a:pPr marL="0" indent="0" algn="l">
              <a:buNone/>
            </a:pPr>
            <a:r>
              <a:rPr lang="en-US" altLang="en-US" sz="2000" dirty="0">
                <a:sym typeface="+mn-ea"/>
              </a:rPr>
              <a:t>2</a:t>
            </a:r>
            <a:r>
              <a:rPr lang="en-US" altLang="en-US" sz="2400" dirty="0">
                <a:sym typeface="+mn-ea"/>
              </a:rPr>
              <a:t>.</a:t>
            </a:r>
            <a:r>
              <a:rPr lang="en-US" altLang="en-US" sz="2400" dirty="0">
                <a:solidFill>
                  <a:srgbClr val="FF0000"/>
                </a:solidFill>
                <a:sym typeface="+mn-ea"/>
              </a:rPr>
              <a:t> The Song of Moses </a:t>
            </a:r>
            <a:r>
              <a:rPr lang="en-US" altLang="en-US" sz="2400" dirty="0">
                <a:solidFill>
                  <a:srgbClr val="00B050"/>
                </a:solidFill>
                <a:sym typeface="+mn-ea"/>
                <a:hlinkClick r:id="rId5"/>
              </a:rPr>
              <a:t>https://www.youtube.com/watch?v=a-wWKL-7Mrg</a:t>
            </a:r>
            <a:endParaRPr lang="en-US" altLang="en-US" sz="2400" dirty="0">
              <a:solidFill>
                <a:srgbClr val="00B050"/>
              </a:solidFill>
              <a:sym typeface="+mn-ea"/>
            </a:endParaRPr>
          </a:p>
          <a:p>
            <a:pPr marL="0" indent="0" algn="l">
              <a:buNone/>
            </a:pPr>
            <a:r>
              <a:rPr lang="en-US" altLang="en-US" sz="2400" dirty="0">
                <a:sym typeface="+mn-ea"/>
              </a:rPr>
              <a:t>The Song of Moses Like You've Never Heard Before | Christian Worship Song/  World Wide Worship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7000E64E-CF1C-295C-23A4-8273F1B03026}"/>
              </a:ext>
            </a:extLst>
          </p:cNvPr>
          <p:cNvSpPr>
            <a:spLocks noGrp="1"/>
          </p:cNvSpPr>
          <p:nvPr>
            <p:ph idx="1"/>
          </p:nvPr>
        </p:nvSpPr>
        <p:spPr>
          <a:xfrm>
            <a:off x="734786" y="4961834"/>
            <a:ext cx="10972800" cy="1896166"/>
          </a:xfrm>
        </p:spPr>
        <p:txBody>
          <a:bodyPr/>
          <a:lstStyle/>
          <a:p>
            <a:r>
              <a:rPr lang="en-US" dirty="0">
                <a:hlinkClick r:id="rId2"/>
              </a:rPr>
              <a:t>https://www.youtube.com/watch?v=icTIyg6uBnU</a:t>
            </a:r>
            <a:br>
              <a:rPr lang="en-US" dirty="0"/>
            </a:br>
            <a:r>
              <a:rPr lang="en-US" dirty="0"/>
              <a:t>English Version Video: Exodus 30:01-10.</a:t>
            </a:r>
          </a:p>
          <a:p>
            <a:r>
              <a:rPr lang="en-US" dirty="0"/>
              <a:t>(1 min)</a:t>
            </a:r>
          </a:p>
        </p:txBody>
      </p:sp>
      <p:pic>
        <p:nvPicPr>
          <p:cNvPr id="2" name="Picture 1">
            <a:hlinkClick r:id="rId3"/>
            <a:extLst>
              <a:ext uri="{FF2B5EF4-FFF2-40B4-BE49-F238E27FC236}">
                <a16:creationId xmlns:a16="http://schemas.microsoft.com/office/drawing/2014/main" id="{DA3406FE-A608-5C62-47B7-4BB3946B6A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0246" y="635979"/>
            <a:ext cx="6822089" cy="417048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6C2B197-1C67-AB2C-370C-DD804CE68CE0}"/>
              </a:ext>
            </a:extLst>
          </p:cNvPr>
          <p:cNvSpPr>
            <a:spLocks noGrp="1"/>
          </p:cNvSpPr>
          <p:nvPr>
            <p:ph type="title"/>
          </p:nvPr>
        </p:nvSpPr>
        <p:spPr/>
        <p:txBody>
          <a:bodyPr/>
          <a:lstStyle/>
          <a:p>
            <a:pPr algn="ctr"/>
            <a:r>
              <a:rPr lang="en-US" altLang="zh-CN" dirty="0"/>
              <a:t>Do you wash your hands every day?</a:t>
            </a:r>
            <a:endParaRPr lang="en-US" dirty="0"/>
          </a:p>
        </p:txBody>
      </p:sp>
      <p:pic>
        <p:nvPicPr>
          <p:cNvPr id="3" name="Picture 2">
            <a:extLst>
              <a:ext uri="{FF2B5EF4-FFF2-40B4-BE49-F238E27FC236}">
                <a16:creationId xmlns:a16="http://schemas.microsoft.com/office/drawing/2014/main" id="{A9CFC5A3-A0B7-89F2-5F80-EDE8B80209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1158" y="1003300"/>
            <a:ext cx="7531100" cy="5854700"/>
          </a:xfrm>
          <a:prstGeom prst="rect">
            <a:avLst/>
          </a:prstGeom>
        </p:spPr>
      </p:pic>
    </p:spTree>
    <p:extLst>
      <p:ext uri="{BB962C8B-B14F-4D97-AF65-F5344CB8AC3E}">
        <p14:creationId xmlns:p14="http://schemas.microsoft.com/office/powerpoint/2010/main" val="3749458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EE5570-5CF1-9731-87D3-8A2FB6053D17}"/>
              </a:ext>
            </a:extLst>
          </p:cNvPr>
          <p:cNvSpPr txBox="1"/>
          <p:nvPr/>
        </p:nvSpPr>
        <p:spPr>
          <a:xfrm>
            <a:off x="644771" y="1156450"/>
            <a:ext cx="11265876" cy="2554545"/>
          </a:xfrm>
          <a:prstGeom prst="rect">
            <a:avLst/>
          </a:prstGeom>
          <a:solidFill>
            <a:schemeClr val="bg2">
              <a:lumMod val="40000"/>
              <a:lumOff val="60000"/>
            </a:schemeClr>
          </a:solidFill>
        </p:spPr>
        <p:txBody>
          <a:bodyPr wrap="square">
            <a:spAutoFit/>
          </a:bodyPr>
          <a:lstStyle/>
          <a:p>
            <a:pPr marL="571500" indent="-571500">
              <a:buFont typeface="Arial" panose="020B0604020202020204" pitchFamily="34" charset="0"/>
              <a:buChar char="•"/>
            </a:pPr>
            <a:r>
              <a:rPr lang="en-US" sz="4000" dirty="0">
                <a:solidFill>
                  <a:srgbClr val="1F1F1F"/>
                </a:solidFill>
                <a:latin typeface="Roboto" panose="02000000000000000000" pitchFamily="2" charset="0"/>
              </a:rPr>
              <a:t>My parents told me so.</a:t>
            </a:r>
          </a:p>
          <a:p>
            <a:pPr marL="571500" indent="-571500">
              <a:buFont typeface="Arial" panose="020B0604020202020204" pitchFamily="34" charset="0"/>
              <a:buChar char="•"/>
            </a:pPr>
            <a:r>
              <a:rPr lang="en-US" sz="4000" dirty="0">
                <a:solidFill>
                  <a:srgbClr val="1F1F1F"/>
                </a:solidFill>
                <a:latin typeface="Roboto" panose="02000000000000000000" pitchFamily="2" charset="0"/>
              </a:rPr>
              <a:t>My hands got dirty.</a:t>
            </a:r>
          </a:p>
          <a:p>
            <a:pPr marL="571500" indent="-571500">
              <a:buFont typeface="Arial" panose="020B0604020202020204" pitchFamily="34" charset="0"/>
              <a:buChar char="•"/>
            </a:pPr>
            <a:r>
              <a:rPr lang="en-US" sz="4000" dirty="0">
                <a:solidFill>
                  <a:srgbClr val="1F1F1F"/>
                </a:solidFill>
                <a:latin typeface="Roboto" panose="02000000000000000000" pitchFamily="2" charset="0"/>
              </a:rPr>
              <a:t>To prevent the virus.</a:t>
            </a:r>
          </a:p>
          <a:p>
            <a:pPr marL="571500" indent="-571500">
              <a:buFont typeface="Arial" panose="020B0604020202020204" pitchFamily="34" charset="0"/>
              <a:buChar char="•"/>
            </a:pPr>
            <a:r>
              <a:rPr lang="en-US" sz="4000" dirty="0">
                <a:solidFill>
                  <a:srgbClr val="1F1F1F"/>
                </a:solidFill>
                <a:latin typeface="Roboto" panose="02000000000000000000" pitchFamily="2" charset="0"/>
              </a:rPr>
              <a:t>…</a:t>
            </a:r>
          </a:p>
        </p:txBody>
      </p:sp>
      <p:sp>
        <p:nvSpPr>
          <p:cNvPr id="7" name="Title 6">
            <a:extLst>
              <a:ext uri="{FF2B5EF4-FFF2-40B4-BE49-F238E27FC236}">
                <a16:creationId xmlns:a16="http://schemas.microsoft.com/office/drawing/2014/main" id="{96C2B197-1C67-AB2C-370C-DD804CE68CE0}"/>
              </a:ext>
            </a:extLst>
          </p:cNvPr>
          <p:cNvSpPr>
            <a:spLocks noGrp="1"/>
          </p:cNvSpPr>
          <p:nvPr>
            <p:ph type="title"/>
          </p:nvPr>
        </p:nvSpPr>
        <p:spPr/>
        <p:txBody>
          <a:bodyPr/>
          <a:lstStyle/>
          <a:p>
            <a:pPr algn="ctr"/>
            <a:r>
              <a:rPr lang="en-US" altLang="zh-CN" dirty="0"/>
              <a:t>Why do you wash your hands?</a:t>
            </a:r>
            <a:endParaRPr lang="en-US" dirty="0"/>
          </a:p>
        </p:txBody>
      </p:sp>
    </p:spTree>
    <p:extLst>
      <p:ext uri="{BB962C8B-B14F-4D97-AF65-F5344CB8AC3E}">
        <p14:creationId xmlns:p14="http://schemas.microsoft.com/office/powerpoint/2010/main" val="1044146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8D676265-D42E-55B3-E448-5111BAF4047F}"/>
              </a:ext>
            </a:extLst>
          </p:cNvPr>
          <p:cNvGraphicFramePr>
            <a:graphicFrameLocks noGrp="1"/>
          </p:cNvGraphicFramePr>
          <p:nvPr>
            <p:extLst>
              <p:ext uri="{D42A27DB-BD31-4B8C-83A1-F6EECF244321}">
                <p14:modId xmlns:p14="http://schemas.microsoft.com/office/powerpoint/2010/main" val="1287447964"/>
              </p:ext>
            </p:extLst>
          </p:nvPr>
        </p:nvGraphicFramePr>
        <p:xfrm>
          <a:off x="211015" y="1388012"/>
          <a:ext cx="11512062" cy="3108140"/>
        </p:xfrm>
        <a:graphic>
          <a:graphicData uri="http://schemas.openxmlformats.org/drawingml/2006/table">
            <a:tbl>
              <a:tblPr firstRow="1" bandRow="1">
                <a:tableStyleId>{5C22544A-7EE6-4342-B048-85BDC9FD1C3A}</a:tableStyleId>
              </a:tblPr>
              <a:tblGrid>
                <a:gridCol w="11512062">
                  <a:extLst>
                    <a:ext uri="{9D8B030D-6E8A-4147-A177-3AD203B41FA5}">
                      <a16:colId xmlns:a16="http://schemas.microsoft.com/office/drawing/2014/main" val="4290631591"/>
                    </a:ext>
                  </a:extLst>
                </a:gridCol>
              </a:tblGrid>
              <a:tr h="730700">
                <a:tc>
                  <a:txBody>
                    <a:bodyPr/>
                    <a:lstStyle/>
                    <a:p>
                      <a:r>
                        <a:rPr lang="en-US" sz="3600" dirty="0"/>
                        <a:t>Apostle Paul said: </a:t>
                      </a:r>
                    </a:p>
                  </a:txBody>
                  <a:tcPr/>
                </a:tc>
                <a:extLst>
                  <a:ext uri="{0D108BD9-81ED-4DB2-BD59-A6C34878D82A}">
                    <a16:rowId xmlns:a16="http://schemas.microsoft.com/office/drawing/2014/main" val="3916847106"/>
                  </a:ext>
                </a:extLst>
              </a:tr>
              <a:tr h="1139893">
                <a:tc>
                  <a:txBody>
                    <a:bodyPr/>
                    <a:lstStyle/>
                    <a:p>
                      <a:r>
                        <a:rPr lang="en-US" altLang="ja-JP" sz="3600" dirty="0"/>
                        <a:t>"</a:t>
                      </a:r>
                      <a:r>
                        <a:rPr lang="ja-JP" altLang="en-US" sz="3600"/>
                        <a:t>因为世人都犯了罪、亏缺了　神的荣耀。</a:t>
                      </a:r>
                      <a:r>
                        <a:rPr lang="en-US" altLang="ja-JP" sz="3600" dirty="0"/>
                        <a:t>" (Rom3:23 CUVS)</a:t>
                      </a:r>
                      <a:endParaRPr lang="en-US" sz="3600" dirty="0"/>
                    </a:p>
                  </a:txBody>
                  <a:tcPr/>
                </a:tc>
                <a:extLst>
                  <a:ext uri="{0D108BD9-81ED-4DB2-BD59-A6C34878D82A}">
                    <a16:rowId xmlns:a16="http://schemas.microsoft.com/office/drawing/2014/main" val="3424692710"/>
                  </a:ext>
                </a:extLst>
              </a:tr>
              <a:tr h="1139893">
                <a:tc>
                  <a:txBody>
                    <a:bodyPr/>
                    <a:lstStyle/>
                    <a:p>
                      <a:r>
                        <a:rPr lang="en-US" sz="3600" dirty="0"/>
                        <a:t>"for all have sinned and fall short of the glory of God," (Rom3:23 NIV)</a:t>
                      </a:r>
                    </a:p>
                  </a:txBody>
                  <a:tcPr/>
                </a:tc>
                <a:extLst>
                  <a:ext uri="{0D108BD9-81ED-4DB2-BD59-A6C34878D82A}">
                    <a16:rowId xmlns:a16="http://schemas.microsoft.com/office/drawing/2014/main" val="240781630"/>
                  </a:ext>
                </a:extLst>
              </a:tr>
            </a:tbl>
          </a:graphicData>
        </a:graphic>
      </p:graphicFrame>
      <p:sp>
        <p:nvSpPr>
          <p:cNvPr id="4" name="Title 1">
            <a:extLst>
              <a:ext uri="{FF2B5EF4-FFF2-40B4-BE49-F238E27FC236}">
                <a16:creationId xmlns:a16="http://schemas.microsoft.com/office/drawing/2014/main" id="{226F0890-0C68-BC0E-C8D9-BF20F9684F04}"/>
              </a:ext>
            </a:extLst>
          </p:cNvPr>
          <p:cNvSpPr txBox="1">
            <a:spLocks noGrp="1"/>
          </p:cNvSpPr>
          <p:nvPr>
            <p:ph type="title"/>
          </p:nvPr>
        </p:nvSpPr>
        <p:spPr>
          <a:xfrm>
            <a:off x="211015" y="190500"/>
            <a:ext cx="11371385" cy="58261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algn="ctr"/>
            <a:r>
              <a:rPr lang="en-US" altLang="zh-CN" dirty="0"/>
              <a:t>Is our heart clean?</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8D676265-D42E-55B3-E448-5111BAF4047F}"/>
              </a:ext>
            </a:extLst>
          </p:cNvPr>
          <p:cNvGraphicFramePr>
            <a:graphicFrameLocks noGrp="1"/>
          </p:cNvGraphicFramePr>
          <p:nvPr>
            <p:extLst>
              <p:ext uri="{D42A27DB-BD31-4B8C-83A1-F6EECF244321}">
                <p14:modId xmlns:p14="http://schemas.microsoft.com/office/powerpoint/2010/main" val="1561437491"/>
              </p:ext>
            </p:extLst>
          </p:nvPr>
        </p:nvGraphicFramePr>
        <p:xfrm>
          <a:off x="211015" y="1388012"/>
          <a:ext cx="11512062" cy="3108140"/>
        </p:xfrm>
        <a:graphic>
          <a:graphicData uri="http://schemas.openxmlformats.org/drawingml/2006/table">
            <a:tbl>
              <a:tblPr firstRow="1" bandRow="1">
                <a:tableStyleId>{5C22544A-7EE6-4342-B048-85BDC9FD1C3A}</a:tableStyleId>
              </a:tblPr>
              <a:tblGrid>
                <a:gridCol w="11512062">
                  <a:extLst>
                    <a:ext uri="{9D8B030D-6E8A-4147-A177-3AD203B41FA5}">
                      <a16:colId xmlns:a16="http://schemas.microsoft.com/office/drawing/2014/main" val="4290631591"/>
                    </a:ext>
                  </a:extLst>
                </a:gridCol>
              </a:tblGrid>
              <a:tr h="730700">
                <a:tc>
                  <a:txBody>
                    <a:bodyPr/>
                    <a:lstStyle/>
                    <a:p>
                      <a:r>
                        <a:rPr lang="en-US" sz="3600" dirty="0"/>
                        <a:t>Apostle Paul said: </a:t>
                      </a:r>
                    </a:p>
                  </a:txBody>
                  <a:tcPr/>
                </a:tc>
                <a:extLst>
                  <a:ext uri="{0D108BD9-81ED-4DB2-BD59-A6C34878D82A}">
                    <a16:rowId xmlns:a16="http://schemas.microsoft.com/office/drawing/2014/main" val="3916847106"/>
                  </a:ext>
                </a:extLst>
              </a:tr>
              <a:tr h="1139893">
                <a:tc>
                  <a:txBody>
                    <a:bodyPr/>
                    <a:lstStyle/>
                    <a:p>
                      <a:r>
                        <a:rPr lang="en-US" altLang="ja-JP" sz="3600" dirty="0"/>
                        <a:t>"</a:t>
                      </a:r>
                      <a:r>
                        <a:rPr lang="ja-JP" altLang="en-US" sz="3600"/>
                        <a:t>就如经上所记、</a:t>
                      </a:r>
                      <a:r>
                        <a:rPr lang="en-US" altLang="ja-JP" sz="3600" dirty="0"/>
                        <a:t>『</a:t>
                      </a:r>
                      <a:r>
                        <a:rPr lang="ja-JP" altLang="en-US" sz="3600"/>
                        <a:t>没有义人、连一个也没有．</a:t>
                      </a:r>
                      <a:r>
                        <a:rPr lang="en-US" altLang="ja-JP" sz="3600" dirty="0"/>
                        <a:t>" (Rom3:10 CUVS)</a:t>
                      </a:r>
                      <a:endParaRPr lang="en-US" sz="3600" dirty="0"/>
                    </a:p>
                  </a:txBody>
                  <a:tcPr/>
                </a:tc>
                <a:extLst>
                  <a:ext uri="{0D108BD9-81ED-4DB2-BD59-A6C34878D82A}">
                    <a16:rowId xmlns:a16="http://schemas.microsoft.com/office/drawing/2014/main" val="3424692710"/>
                  </a:ext>
                </a:extLst>
              </a:tr>
              <a:tr h="1139893">
                <a:tc>
                  <a:txBody>
                    <a:bodyPr/>
                    <a:lstStyle/>
                    <a:p>
                      <a:r>
                        <a:rPr lang="en-US" sz="3600" dirty="0"/>
                        <a:t>"As it is written: "There is no one righteous, not even one;" (Rom3:10 NIV)</a:t>
                      </a:r>
                    </a:p>
                  </a:txBody>
                  <a:tcPr/>
                </a:tc>
                <a:extLst>
                  <a:ext uri="{0D108BD9-81ED-4DB2-BD59-A6C34878D82A}">
                    <a16:rowId xmlns:a16="http://schemas.microsoft.com/office/drawing/2014/main" val="240781630"/>
                  </a:ext>
                </a:extLst>
              </a:tr>
            </a:tbl>
          </a:graphicData>
        </a:graphic>
      </p:graphicFrame>
      <p:sp>
        <p:nvSpPr>
          <p:cNvPr id="4" name="Title 1">
            <a:extLst>
              <a:ext uri="{FF2B5EF4-FFF2-40B4-BE49-F238E27FC236}">
                <a16:creationId xmlns:a16="http://schemas.microsoft.com/office/drawing/2014/main" id="{226F0890-0C68-BC0E-C8D9-BF20F9684F04}"/>
              </a:ext>
            </a:extLst>
          </p:cNvPr>
          <p:cNvSpPr txBox="1">
            <a:spLocks noGrp="1"/>
          </p:cNvSpPr>
          <p:nvPr>
            <p:ph type="title"/>
          </p:nvPr>
        </p:nvSpPr>
        <p:spPr>
          <a:xfrm>
            <a:off x="211015" y="190500"/>
            <a:ext cx="11371385" cy="58261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algn="ctr"/>
            <a:r>
              <a:rPr lang="en-US" altLang="zh-CN" dirty="0"/>
              <a:t>Is our heart clean?</a:t>
            </a:r>
            <a:endParaRPr lang="zh-CN" altLang="en-US" dirty="0"/>
          </a:p>
        </p:txBody>
      </p:sp>
    </p:spTree>
    <p:extLst>
      <p:ext uri="{BB962C8B-B14F-4D97-AF65-F5344CB8AC3E}">
        <p14:creationId xmlns:p14="http://schemas.microsoft.com/office/powerpoint/2010/main" val="2294668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8D676265-D42E-55B3-E448-5111BAF4047F}"/>
              </a:ext>
            </a:extLst>
          </p:cNvPr>
          <p:cNvGraphicFramePr>
            <a:graphicFrameLocks noGrp="1"/>
          </p:cNvGraphicFramePr>
          <p:nvPr>
            <p:extLst>
              <p:ext uri="{D42A27DB-BD31-4B8C-83A1-F6EECF244321}">
                <p14:modId xmlns:p14="http://schemas.microsoft.com/office/powerpoint/2010/main" val="1672091432"/>
              </p:ext>
            </p:extLst>
          </p:nvPr>
        </p:nvGraphicFramePr>
        <p:xfrm>
          <a:off x="211015" y="1388012"/>
          <a:ext cx="11512062" cy="4754060"/>
        </p:xfrm>
        <a:graphic>
          <a:graphicData uri="http://schemas.openxmlformats.org/drawingml/2006/table">
            <a:tbl>
              <a:tblPr firstRow="1" bandRow="1">
                <a:tableStyleId>{5C22544A-7EE6-4342-B048-85BDC9FD1C3A}</a:tableStyleId>
              </a:tblPr>
              <a:tblGrid>
                <a:gridCol w="11512062">
                  <a:extLst>
                    <a:ext uri="{9D8B030D-6E8A-4147-A177-3AD203B41FA5}">
                      <a16:colId xmlns:a16="http://schemas.microsoft.com/office/drawing/2014/main" val="4290631591"/>
                    </a:ext>
                  </a:extLst>
                </a:gridCol>
              </a:tblGrid>
              <a:tr h="730700">
                <a:tc>
                  <a:txBody>
                    <a:bodyPr/>
                    <a:lstStyle/>
                    <a:p>
                      <a:r>
                        <a:rPr lang="en-US" sz="3600" dirty="0"/>
                        <a:t>Apostle Paul said: </a:t>
                      </a:r>
                    </a:p>
                  </a:txBody>
                  <a:tcPr/>
                </a:tc>
                <a:extLst>
                  <a:ext uri="{0D108BD9-81ED-4DB2-BD59-A6C34878D82A}">
                    <a16:rowId xmlns:a16="http://schemas.microsoft.com/office/drawing/2014/main" val="3916847106"/>
                  </a:ext>
                </a:extLst>
              </a:tr>
              <a:tr h="1139893">
                <a:tc>
                  <a:txBody>
                    <a:bodyPr/>
                    <a:lstStyle/>
                    <a:p>
                      <a:r>
                        <a:rPr lang="en-US" altLang="ja-JP" sz="3600" dirty="0"/>
                        <a:t>"</a:t>
                      </a:r>
                      <a:r>
                        <a:rPr lang="ja-JP" altLang="en-US" sz="3600"/>
                        <a:t>神设立耶稣作挽回祭、是凭着耶稣的血、借着人的信、要显明　神的义．因为他用忍耐的心、宽容人先时所犯的罪．</a:t>
                      </a:r>
                      <a:r>
                        <a:rPr lang="en-US" altLang="ja-JP" sz="3600" dirty="0"/>
                        <a:t>" (Rom3:25 CUVS)</a:t>
                      </a:r>
                      <a:endParaRPr lang="en-US" sz="3600" dirty="0"/>
                    </a:p>
                  </a:txBody>
                  <a:tcPr/>
                </a:tc>
                <a:extLst>
                  <a:ext uri="{0D108BD9-81ED-4DB2-BD59-A6C34878D82A}">
                    <a16:rowId xmlns:a16="http://schemas.microsoft.com/office/drawing/2014/main" val="3424692710"/>
                  </a:ext>
                </a:extLst>
              </a:tr>
              <a:tr h="1139893">
                <a:tc>
                  <a:txBody>
                    <a:bodyPr/>
                    <a:lstStyle/>
                    <a:p>
                      <a:r>
                        <a:rPr lang="en-US" sz="3600" dirty="0"/>
                        <a:t>"God presented him as a sacrifice of </a:t>
                      </a:r>
                      <a:r>
                        <a:rPr lang="en-US" sz="3600" b="1" dirty="0">
                          <a:solidFill>
                            <a:srgbClr val="FF0000"/>
                          </a:solidFill>
                        </a:rPr>
                        <a:t>atonement</a:t>
                      </a:r>
                      <a:r>
                        <a:rPr lang="en-US" sz="3600" dirty="0"/>
                        <a:t>, through faith in his blood. He did this to demonstrate his justice, because in his forbearance he had left the sins committed beforehand unpunished--" (Rom3:25 NIV)</a:t>
                      </a:r>
                    </a:p>
                  </a:txBody>
                  <a:tcPr/>
                </a:tc>
                <a:extLst>
                  <a:ext uri="{0D108BD9-81ED-4DB2-BD59-A6C34878D82A}">
                    <a16:rowId xmlns:a16="http://schemas.microsoft.com/office/drawing/2014/main" val="240781630"/>
                  </a:ext>
                </a:extLst>
              </a:tr>
            </a:tbl>
          </a:graphicData>
        </a:graphic>
      </p:graphicFrame>
      <p:sp>
        <p:nvSpPr>
          <p:cNvPr id="4" name="Title 1">
            <a:extLst>
              <a:ext uri="{FF2B5EF4-FFF2-40B4-BE49-F238E27FC236}">
                <a16:creationId xmlns:a16="http://schemas.microsoft.com/office/drawing/2014/main" id="{226F0890-0C68-BC0E-C8D9-BF20F9684F04}"/>
              </a:ext>
            </a:extLst>
          </p:cNvPr>
          <p:cNvSpPr txBox="1">
            <a:spLocks noGrp="1"/>
          </p:cNvSpPr>
          <p:nvPr>
            <p:ph type="title"/>
          </p:nvPr>
        </p:nvSpPr>
        <p:spPr>
          <a:xfrm>
            <a:off x="211015" y="190500"/>
            <a:ext cx="11371385" cy="58261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algn="ctr"/>
            <a:r>
              <a:rPr lang="en-US" altLang="zh-CN" dirty="0"/>
              <a:t>How can we clean our hearts?</a:t>
            </a:r>
            <a:endParaRPr lang="zh-CN" altLang="en-US" dirty="0"/>
          </a:p>
        </p:txBody>
      </p:sp>
    </p:spTree>
    <p:extLst>
      <p:ext uri="{BB962C8B-B14F-4D97-AF65-F5344CB8AC3E}">
        <p14:creationId xmlns:p14="http://schemas.microsoft.com/office/powerpoint/2010/main" val="3256711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8D676265-D42E-55B3-E448-5111BAF4047F}"/>
              </a:ext>
            </a:extLst>
          </p:cNvPr>
          <p:cNvGraphicFramePr>
            <a:graphicFrameLocks noGrp="1"/>
          </p:cNvGraphicFramePr>
          <p:nvPr>
            <p:extLst>
              <p:ext uri="{D42A27DB-BD31-4B8C-83A1-F6EECF244321}">
                <p14:modId xmlns:p14="http://schemas.microsoft.com/office/powerpoint/2010/main" val="1257430311"/>
              </p:ext>
            </p:extLst>
          </p:nvPr>
        </p:nvGraphicFramePr>
        <p:xfrm>
          <a:off x="211015" y="1388012"/>
          <a:ext cx="11512062" cy="3656780"/>
        </p:xfrm>
        <a:graphic>
          <a:graphicData uri="http://schemas.openxmlformats.org/drawingml/2006/table">
            <a:tbl>
              <a:tblPr firstRow="1" bandRow="1">
                <a:tableStyleId>{5C22544A-7EE6-4342-B048-85BDC9FD1C3A}</a:tableStyleId>
              </a:tblPr>
              <a:tblGrid>
                <a:gridCol w="11512062">
                  <a:extLst>
                    <a:ext uri="{9D8B030D-6E8A-4147-A177-3AD203B41FA5}">
                      <a16:colId xmlns:a16="http://schemas.microsoft.com/office/drawing/2014/main" val="4290631591"/>
                    </a:ext>
                  </a:extLst>
                </a:gridCol>
              </a:tblGrid>
              <a:tr h="730700">
                <a:tc>
                  <a:txBody>
                    <a:bodyPr/>
                    <a:lstStyle/>
                    <a:p>
                      <a:r>
                        <a:rPr lang="en-US" sz="3600" dirty="0"/>
                        <a:t>Apostle Paul said: </a:t>
                      </a:r>
                    </a:p>
                  </a:txBody>
                  <a:tcPr/>
                </a:tc>
                <a:extLst>
                  <a:ext uri="{0D108BD9-81ED-4DB2-BD59-A6C34878D82A}">
                    <a16:rowId xmlns:a16="http://schemas.microsoft.com/office/drawing/2014/main" val="3916847106"/>
                  </a:ext>
                </a:extLst>
              </a:tr>
              <a:tr h="1139893">
                <a:tc>
                  <a:txBody>
                    <a:bodyPr/>
                    <a:lstStyle/>
                    <a:p>
                      <a:r>
                        <a:rPr lang="en-US" altLang="ja-JP" sz="3600" dirty="0"/>
                        <a:t>"</a:t>
                      </a:r>
                      <a:r>
                        <a:rPr lang="ja-JP" altLang="en-US" sz="3600"/>
                        <a:t>神使那无罪的、</a:t>
                      </a:r>
                      <a:r>
                        <a:rPr lang="en-US" altLang="ja-JP" sz="3600" dirty="0"/>
                        <a:t>〔</a:t>
                      </a:r>
                      <a:r>
                        <a:rPr lang="ja-JP" altLang="en-US" sz="3600"/>
                        <a:t>无罪原文作不知罪</a:t>
                      </a:r>
                      <a:r>
                        <a:rPr lang="en-US" altLang="ja-JP" sz="3600" dirty="0"/>
                        <a:t>〕</a:t>
                      </a:r>
                      <a:r>
                        <a:rPr lang="ja-JP" altLang="en-US" sz="3600"/>
                        <a:t>替我们成为罪．好叫我们在他里面成为　神的义。</a:t>
                      </a:r>
                      <a:r>
                        <a:rPr lang="en-US" altLang="ja-JP" sz="3600" dirty="0"/>
                        <a:t>" (2Co5:21 CUVS)</a:t>
                      </a:r>
                      <a:endParaRPr lang="en-US" sz="3600" dirty="0"/>
                    </a:p>
                  </a:txBody>
                  <a:tcPr/>
                </a:tc>
                <a:extLst>
                  <a:ext uri="{0D108BD9-81ED-4DB2-BD59-A6C34878D82A}">
                    <a16:rowId xmlns:a16="http://schemas.microsoft.com/office/drawing/2014/main" val="3424692710"/>
                  </a:ext>
                </a:extLst>
              </a:tr>
              <a:tr h="1139893">
                <a:tc>
                  <a:txBody>
                    <a:bodyPr/>
                    <a:lstStyle/>
                    <a:p>
                      <a:r>
                        <a:rPr lang="en-US" sz="3600" dirty="0"/>
                        <a:t>"God made him who had no sin to be sin for us, so that in him we might become the righteousness of God." (2Co5:21 NIV)</a:t>
                      </a:r>
                    </a:p>
                  </a:txBody>
                  <a:tcPr/>
                </a:tc>
                <a:extLst>
                  <a:ext uri="{0D108BD9-81ED-4DB2-BD59-A6C34878D82A}">
                    <a16:rowId xmlns:a16="http://schemas.microsoft.com/office/drawing/2014/main" val="240781630"/>
                  </a:ext>
                </a:extLst>
              </a:tr>
            </a:tbl>
          </a:graphicData>
        </a:graphic>
      </p:graphicFrame>
      <p:sp>
        <p:nvSpPr>
          <p:cNvPr id="4" name="Title 1">
            <a:extLst>
              <a:ext uri="{FF2B5EF4-FFF2-40B4-BE49-F238E27FC236}">
                <a16:creationId xmlns:a16="http://schemas.microsoft.com/office/drawing/2014/main" id="{226F0890-0C68-BC0E-C8D9-BF20F9684F04}"/>
              </a:ext>
            </a:extLst>
          </p:cNvPr>
          <p:cNvSpPr txBox="1">
            <a:spLocks noGrp="1"/>
          </p:cNvSpPr>
          <p:nvPr>
            <p:ph type="title"/>
          </p:nvPr>
        </p:nvSpPr>
        <p:spPr>
          <a:xfrm>
            <a:off x="211015" y="190500"/>
            <a:ext cx="11371385" cy="58261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algn="ctr"/>
            <a:r>
              <a:rPr lang="en-US" altLang="zh-CN" dirty="0"/>
              <a:t>How can we clean our hearts?</a:t>
            </a:r>
            <a:endParaRPr lang="zh-CN" altLang="en-US" dirty="0"/>
          </a:p>
        </p:txBody>
      </p:sp>
    </p:spTree>
    <p:extLst>
      <p:ext uri="{BB962C8B-B14F-4D97-AF65-F5344CB8AC3E}">
        <p14:creationId xmlns:p14="http://schemas.microsoft.com/office/powerpoint/2010/main" val="2556850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1081385" cy="686435"/>
          </a:xfrm>
        </p:spPr>
        <p:txBody>
          <a:bodyPr/>
          <a:lstStyle/>
          <a:p>
            <a:pPr algn="ctr"/>
            <a:r>
              <a:rPr lang="zh-CN" altLang="en-US" b="1" dirty="0">
                <a:solidFill>
                  <a:srgbClr val="00B050"/>
                </a:solidFill>
                <a:latin typeface="DFKai-SB" panose="03000509000000000000" pitchFamily="65" charset="-120"/>
                <a:ea typeface="DFKai-SB" panose="03000509000000000000" pitchFamily="65" charset="-120"/>
                <a:sym typeface="+mn-ea"/>
              </a:rPr>
              <a:t>個人反思</a:t>
            </a:r>
            <a:r>
              <a:rPr lang="en-US" altLang="zh-CN" b="1" dirty="0">
                <a:solidFill>
                  <a:srgbClr val="00B050"/>
                </a:solidFill>
                <a:latin typeface="DFKai-SB" panose="03000509000000000000" pitchFamily="65" charset="-120"/>
                <a:ea typeface="DFKai-SB" panose="03000509000000000000" pitchFamily="65" charset="-120"/>
                <a:sym typeface="+mn-ea"/>
              </a:rPr>
              <a:t> </a:t>
            </a:r>
            <a:r>
              <a:rPr lang="en-US" altLang="zh-CN" b="1" dirty="0">
                <a:solidFill>
                  <a:srgbClr val="FF0000"/>
                </a:solidFill>
                <a:latin typeface="DFKai-SB" panose="03000509000000000000" pitchFamily="65" charset="-120"/>
                <a:ea typeface="DFKai-SB" panose="03000509000000000000" pitchFamily="65" charset="-120"/>
                <a:sym typeface="+mn-ea"/>
              </a:rPr>
              <a:t>&amp; </a:t>
            </a:r>
            <a:r>
              <a:rPr lang="zh-CN" altLang="en-US" b="1" dirty="0">
                <a:solidFill>
                  <a:srgbClr val="7030A0"/>
                </a:solidFill>
                <a:latin typeface="DFKai-SB" panose="03000509000000000000" pitchFamily="65" charset="-120"/>
                <a:ea typeface="DFKai-SB" panose="03000509000000000000" pitchFamily="65" charset="-120"/>
              </a:rPr>
              <a:t>教養智慧</a:t>
            </a:r>
            <a:r>
              <a:rPr lang="en-US" altLang="zh-CN" b="1" dirty="0">
                <a:solidFill>
                  <a:srgbClr val="7030A0"/>
                </a:solidFill>
                <a:latin typeface="DFKai-SB" panose="03000509000000000000" pitchFamily="65" charset="-120"/>
                <a:ea typeface="DFKai-SB" panose="03000509000000000000" pitchFamily="65" charset="-120"/>
              </a:rPr>
              <a:t> </a:t>
            </a:r>
            <a:endParaRPr lang="zh-CN" altLang="en-US" sz="2400" b="1" dirty="0">
              <a:solidFill>
                <a:schemeClr val="tx1"/>
              </a:solidFill>
              <a:highlight>
                <a:srgbClr val="FFFF00"/>
              </a:highlight>
              <a:latin typeface="DFKai-SB" panose="03000509000000000000" pitchFamily="65" charset="-120"/>
              <a:ea typeface="DFKai-SB" panose="03000509000000000000" pitchFamily="65" charset="-120"/>
            </a:endParaRPr>
          </a:p>
        </p:txBody>
      </p:sp>
      <p:sp>
        <p:nvSpPr>
          <p:cNvPr id="3" name="Content Placeholder 2"/>
          <p:cNvSpPr>
            <a:spLocks noGrp="1"/>
          </p:cNvSpPr>
          <p:nvPr>
            <p:ph idx="1"/>
            <p:custDataLst>
              <p:tags r:id="rId1"/>
            </p:custDataLst>
          </p:nvPr>
        </p:nvSpPr>
        <p:spPr>
          <a:xfrm>
            <a:off x="82063" y="686435"/>
            <a:ext cx="12109938" cy="5800090"/>
          </a:xfrm>
        </p:spPr>
        <p:txBody>
          <a:bodyPr/>
          <a:lstStyle/>
          <a:p>
            <a:pPr algn="l">
              <a:buNone/>
            </a:pPr>
            <a:r>
              <a:rPr lang="en-US" altLang="zh-CN" sz="2600" dirty="0">
                <a:sym typeface="+mn-ea"/>
              </a:rPr>
              <a:t> </a:t>
            </a:r>
            <a:r>
              <a:rPr lang="zh-CN" altLang="en-US" b="1" dirty="0">
                <a:solidFill>
                  <a:srgbClr val="00B050"/>
                </a:solidFill>
                <a:highlight>
                  <a:srgbClr val="FFFF00"/>
                </a:highlight>
                <a:latin typeface="DFKai-SB" panose="03000509000000000000" pitchFamily="65" charset="-120"/>
                <a:ea typeface="DFKai-SB" panose="03000509000000000000" pitchFamily="65" charset="-120"/>
              </a:rPr>
              <a:t>個人反思</a:t>
            </a:r>
            <a:r>
              <a:rPr lang="en-US" altLang="zh-CN" b="1" dirty="0">
                <a:solidFill>
                  <a:srgbClr val="00B050"/>
                </a:solidFill>
                <a:highlight>
                  <a:srgbClr val="FFFF00"/>
                </a:highlight>
                <a:latin typeface="DFKai-SB" panose="03000509000000000000" pitchFamily="65" charset="-120"/>
                <a:ea typeface="DFKai-SB" panose="03000509000000000000" pitchFamily="65" charset="-120"/>
              </a:rPr>
              <a:t> Personal Reflection</a:t>
            </a:r>
            <a:r>
              <a:rPr lang="zh-CN" altLang="en-US" sz="2800" b="1" dirty="0">
                <a:solidFill>
                  <a:srgbClr val="00B050"/>
                </a:solidFill>
                <a:latin typeface="DFKai-SB" panose="03000509000000000000" pitchFamily="65" charset="-120"/>
                <a:ea typeface="DFKai-SB" panose="03000509000000000000" pitchFamily="65" charset="-120"/>
              </a:rPr>
              <a:t>：</a:t>
            </a:r>
            <a:endParaRPr lang="zh-CN" altLang="en-US" sz="2800" dirty="0">
              <a:sym typeface="+mn-ea"/>
            </a:endParaRPr>
          </a:p>
          <a:p>
            <a:pPr marL="357505" indent="-357505" algn="l">
              <a:buNone/>
            </a:pPr>
            <a:r>
              <a:rPr lang="en-US" altLang="zh-CN" sz="2800" dirty="0">
                <a:sym typeface="+mn-ea"/>
              </a:rPr>
              <a:t>Can we clean our hearts through meditation? </a:t>
            </a:r>
          </a:p>
          <a:p>
            <a:pPr marL="357505" indent="-357505" algn="l">
              <a:buNone/>
            </a:pPr>
            <a:endParaRPr lang="en-US" altLang="zh-CN" sz="2800" b="1" dirty="0">
              <a:solidFill>
                <a:srgbClr val="7030A0"/>
              </a:solidFill>
              <a:highlight>
                <a:srgbClr val="FFFF00"/>
              </a:highlight>
              <a:latin typeface="DFKai-SB" panose="03000509000000000000" pitchFamily="65" charset="-120"/>
              <a:ea typeface="DFKai-SB" panose="03000509000000000000" pitchFamily="65" charset="-120"/>
              <a:sym typeface="+mn-ea"/>
            </a:endParaRPr>
          </a:p>
          <a:p>
            <a:pPr marL="357505" indent="-357505" algn="l">
              <a:buNone/>
            </a:pPr>
            <a:endParaRPr lang="en-US" altLang="zh-CN" sz="2800" b="1" dirty="0">
              <a:solidFill>
                <a:srgbClr val="7030A0"/>
              </a:solidFill>
              <a:highlight>
                <a:srgbClr val="FFFF00"/>
              </a:highlight>
              <a:latin typeface="DFKai-SB" panose="03000509000000000000" pitchFamily="65" charset="-120"/>
              <a:ea typeface="DFKai-SB" panose="03000509000000000000" pitchFamily="65" charset="-120"/>
              <a:sym typeface="+mn-ea"/>
            </a:endParaRPr>
          </a:p>
          <a:p>
            <a:pPr marL="357505" indent="-357505">
              <a:buNone/>
            </a:pPr>
            <a:r>
              <a:rPr lang="zh-CN" altLang="en-US" b="1" dirty="0">
                <a:solidFill>
                  <a:srgbClr val="7030A0"/>
                </a:solidFill>
                <a:highlight>
                  <a:srgbClr val="FFFF00"/>
                </a:highlight>
                <a:latin typeface="DFKai-SB" panose="03000509000000000000" pitchFamily="65" charset="-120"/>
                <a:ea typeface="DFKai-SB" panose="03000509000000000000" pitchFamily="65" charset="-120"/>
              </a:rPr>
              <a:t>教養智慧</a:t>
            </a:r>
            <a:r>
              <a:rPr lang="zh-CN" altLang="en-US" sz="2800" b="1" dirty="0">
                <a:solidFill>
                  <a:srgbClr val="00B0F0"/>
                </a:solidFill>
                <a:latin typeface="DFKai-SB" panose="03000509000000000000" pitchFamily="65" charset="-120"/>
                <a:ea typeface="DFKai-SB" panose="03000509000000000000" pitchFamily="65" charset="-120"/>
              </a:rPr>
              <a:t>：</a:t>
            </a:r>
            <a:endParaRPr lang="en-US" altLang="zh-CN" sz="2800" b="1" dirty="0">
              <a:solidFill>
                <a:srgbClr val="00B0F0"/>
              </a:solidFill>
              <a:latin typeface="DFKai-SB" panose="03000509000000000000" pitchFamily="65" charset="-120"/>
              <a:ea typeface="DFKai-SB" panose="03000509000000000000" pitchFamily="65" charset="-120"/>
            </a:endParaRPr>
          </a:p>
          <a:p>
            <a:pPr marL="357505" indent="-357505">
              <a:buNone/>
            </a:pPr>
            <a:r>
              <a:rPr lang="en-US" altLang="ja-JP" sz="2800" b="1" dirty="0">
                <a:solidFill>
                  <a:srgbClr val="00B0F0"/>
                </a:solidFill>
                <a:latin typeface="DFKai-SB" panose="03000509000000000000" pitchFamily="65" charset="-120"/>
                <a:ea typeface="DFKai-SB" panose="03000509000000000000" pitchFamily="65" charset="-120"/>
              </a:rPr>
              <a:t>"</a:t>
            </a:r>
            <a:r>
              <a:rPr lang="ja-JP" altLang="en-US" sz="2800" b="1">
                <a:solidFill>
                  <a:srgbClr val="00B0F0"/>
                </a:solidFill>
                <a:latin typeface="DFKai-SB" panose="03000509000000000000" pitchFamily="65" charset="-120"/>
                <a:ea typeface="DFKai-SB" panose="03000509000000000000" pitchFamily="65" charset="-120"/>
              </a:rPr>
              <a:t>至于我、和我家、我们必定事奉耶和华。</a:t>
            </a:r>
            <a:r>
              <a:rPr lang="en-US" altLang="ja-JP" sz="2800" b="1" dirty="0">
                <a:solidFill>
                  <a:srgbClr val="00B0F0"/>
                </a:solidFill>
                <a:latin typeface="DFKai-SB" panose="03000509000000000000" pitchFamily="65" charset="-120"/>
                <a:ea typeface="DFKai-SB" panose="03000509000000000000" pitchFamily="65" charset="-120"/>
              </a:rPr>
              <a:t>" (Jos24:15 CUVS)</a:t>
            </a:r>
          </a:p>
          <a:p>
            <a:pPr marL="357505" indent="-357505">
              <a:buNone/>
            </a:pPr>
            <a:r>
              <a:rPr lang="en-US" altLang="zh-CN" sz="2800" b="1" dirty="0">
                <a:latin typeface="DFKai-SB" panose="03000509000000000000" pitchFamily="65" charset="-120"/>
                <a:ea typeface="DFKai-SB" panose="03000509000000000000" pitchFamily="65" charset="-120"/>
              </a:rPr>
              <a:t>"as for me and my household, we will serve the Lord ." (Jos24:15 NIV)</a:t>
            </a:r>
            <a:endParaRPr lang="zh-CN" altLang="en-US" sz="2000" dirty="0">
              <a:latin typeface="DFKai-SB" panose="03000509000000000000" pitchFamily="65" charset="-120"/>
              <a:ea typeface="DFKai-SB" panose="03000509000000000000" pitchFamily="65" charset="-12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WPP_GENERATETEXT" val="1"/>
</p:tagLst>
</file>

<file path=ppt/tags/tag6.xml><?xml version="1.0" encoding="utf-8"?>
<p:tagLst xmlns:a="http://schemas.openxmlformats.org/drawingml/2006/main" xmlns:r="http://schemas.openxmlformats.org/officeDocument/2006/relationships" xmlns:p="http://schemas.openxmlformats.org/presentationml/2006/main">
  <p:tag name="TABLE_ENDDRAG_ORIGIN_RECT" val="884*430"/>
  <p:tag name="TABLE_ENDDRAG_RECT" val="39*87*884*430"/>
</p:tagLst>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3253</TotalTime>
  <Words>665</Words>
  <Application>Microsoft Macintosh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DFKai-SB</vt:lpstr>
      <vt:lpstr>Roboto</vt:lpstr>
      <vt:lpstr>Orange Waves</vt:lpstr>
      <vt:lpstr>Exodus 出埃及記 30:17-21 The Altar of Incense  </vt:lpstr>
      <vt:lpstr>PowerPoint Presentation</vt:lpstr>
      <vt:lpstr>Do you wash your hands every day?</vt:lpstr>
      <vt:lpstr>Why do you wash your hands?</vt:lpstr>
      <vt:lpstr>Is our heart clean?</vt:lpstr>
      <vt:lpstr>Is our heart clean?</vt:lpstr>
      <vt:lpstr>How can we clean our hearts?</vt:lpstr>
      <vt:lpstr>How can we clean our hearts?</vt:lpstr>
      <vt:lpstr>個人反思 &amp; 教養智慧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約書亞記四章19-24節</dc:title>
  <dc:creator>STEVE LIN</dc:creator>
  <cp:lastModifiedBy>Charles D</cp:lastModifiedBy>
  <cp:revision>288</cp:revision>
  <dcterms:created xsi:type="dcterms:W3CDTF">2024-01-10T14:09:00Z</dcterms:created>
  <dcterms:modified xsi:type="dcterms:W3CDTF">2025-09-29T04:48:52Z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E2CDD37EF5E445F8B804523E65AA62AC_13</vt:lpwstr>
  </property>
  <property fmtid="{D5CDD505-2E9C-101B-9397-08002B2CF9AE}" pid="3" name="KSOProductBuildVer">
    <vt:lpwstr>1033-12.2.0.21931</vt:lpwstr>
  </property>
</Properties>
</file>