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62" r:id="rId4"/>
    <p:sldId id="1442" r:id="rId5"/>
    <p:sldId id="1461" r:id="rId6"/>
    <p:sldId id="1463" r:id="rId7"/>
    <p:sldId id="1464" r:id="rId8"/>
    <p:sldId id="1465"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05"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492369" y="4600087"/>
            <a:ext cx="5036820" cy="577215"/>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653802339"/>
              </p:ext>
            </p:extLst>
          </p:nvPr>
        </p:nvGraphicFramePr>
        <p:xfrm>
          <a:off x="475615" y="1361440"/>
          <a:ext cx="11378565" cy="512064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Command </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Promise </a:t>
                      </a:r>
                      <a:r>
                        <a:rPr lang="ja-JP" altLang="en-US" sz="2200"/>
                        <a:t>神的应许</a:t>
                      </a:r>
                      <a:r>
                        <a:rPr lang="en-US" altLang="zh-CN" sz="2200" dirty="0"/>
                        <a:t>(3:12)</a:t>
                      </a:r>
                    </a:p>
                    <a:p>
                      <a:pPr>
                        <a:buNone/>
                      </a:pPr>
                      <a:r>
                        <a:rPr lang="en-US" altLang="zh-CN" sz="2200" dirty="0"/>
                        <a:t>God’s Sign </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Assurance </a:t>
                      </a:r>
                      <a:r>
                        <a:rPr lang="ja-JP" altLang="en-US" sz="2200"/>
                        <a:t>神的保障</a:t>
                      </a:r>
                      <a:r>
                        <a:rPr lang="en-US" altLang="ja-JP" sz="2200" dirty="0"/>
                        <a:t> </a:t>
                      </a:r>
                      <a:r>
                        <a:rPr lang="en-US" altLang="zh-CN" sz="2200" dirty="0"/>
                        <a:t>(3:14)</a:t>
                      </a:r>
                      <a:endParaRPr lang="en-US" altLang="en-US" sz="2200" dirty="0"/>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 </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(3:15)</a:t>
                      </a:r>
                    </a:p>
                    <a:p>
                      <a:pPr>
                        <a:buNone/>
                      </a:pPr>
                      <a:r>
                        <a:rPr lang="en-US" altLang="zh-CN" sz="2200" dirty="0"/>
                        <a:t>4. No Faith </a:t>
                      </a:r>
                      <a:r>
                        <a:rPr lang="ja-JP" altLang="en-US" sz="2200"/>
                        <a:t>没有信仰 </a:t>
                      </a:r>
                      <a:r>
                        <a:rPr lang="en-US" altLang="zh-CN" sz="2200" dirty="0"/>
                        <a:t>(3:15)</a:t>
                      </a:r>
                    </a:p>
                    <a:p>
                      <a:pPr>
                        <a:buNone/>
                      </a:pPr>
                      <a:r>
                        <a:rPr lang="en-US" altLang="zh-CN" sz="2200" dirty="0"/>
                        <a:t>5. No confidence </a:t>
                      </a:r>
                      <a:r>
                        <a:rPr lang="ja-JP" altLang="en-US" sz="2200"/>
                        <a:t>没有信心</a:t>
                      </a:r>
                      <a:r>
                        <a:rPr lang="en-US" altLang="ja-JP" sz="2200" dirty="0"/>
                        <a:t> (3:15)</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1349</Words>
  <Application>Microsoft Macintosh PowerPoint</Application>
  <PresentationFormat>Widescreen</PresentationFormat>
  <Paragraphs>118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DFKai-SB</vt:lpstr>
      <vt:lpstr>Times New Roman</vt:lpstr>
      <vt:lpstr>Orange Waves</vt:lpstr>
      <vt:lpstr>Exodus 出埃及記 3:11-22  Moses and Parenting  </vt:lpstr>
      <vt:lpstr>出埃及記(Exodus) 3:11-22 簡介</vt:lpstr>
      <vt:lpstr>PowerPoint Presentation</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215</cp:revision>
  <dcterms:created xsi:type="dcterms:W3CDTF">2024-01-10T14:09:00Z</dcterms:created>
  <dcterms:modified xsi:type="dcterms:W3CDTF">2025-08-11T13:15:28Z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