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1377" r:id="rId3"/>
    <p:sldId id="110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第六章</a:t>
            </a:r>
            <a:r>
              <a:rPr lang="en-US" altLang="zh-CN" sz="5400" dirty="0"/>
              <a:t>8-13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ACCC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zh-CN">
                <a:sym typeface="+mn-ea"/>
              </a:rPr>
              <a:t>早禱靈修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呂沈仁娣分享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ym typeface="+mn-ea"/>
              </a:rPr>
              <a:t>12-11-2024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12: 16-24.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經文釋意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-- </a:t>
            </a:r>
            <a:r>
              <a:rPr lang="ja-JP" altLang="en-US"/>
              <a:t>国与家</a:t>
            </a:r>
            <a:r>
              <a:rPr lang="en-US" altLang="ja-JP" dirty="0"/>
              <a:t>;</a:t>
            </a:r>
            <a:r>
              <a:rPr lang="ja-JP" altLang="en-US"/>
              <a:t>王与民</a:t>
            </a:r>
            <a:r>
              <a:rPr lang="en-US" altLang="ja-JP" dirty="0"/>
              <a:t>; </a:t>
            </a:r>
            <a:r>
              <a:rPr lang="ja-JP" altLang="en-US"/>
              <a:t>民与我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Politics-Religion Relationship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6625B-B81A-C7E2-50A4-925270B6D326}"/>
              </a:ext>
            </a:extLst>
          </p:cNvPr>
          <p:cNvSpPr txBox="1"/>
          <p:nvPr/>
        </p:nvSpPr>
        <p:spPr>
          <a:xfrm>
            <a:off x="609600" y="1238995"/>
            <a:ext cx="10898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"</a:t>
            </a:r>
            <a:r>
              <a:rPr lang="ja-JP" altLang="en-US"/>
              <a:t>以色列众民见王不依从他们、就对王说、我们与大卫有甚么分儿呢、与耶西的儿子并没有关涉．以色列人哪、各回各家去吧．大卫家阿、自己顾自己吧。于是以色列人都回自己家里去了。</a:t>
            </a:r>
            <a:r>
              <a:rPr lang="en-US" altLang="ja-JP" dirty="0"/>
              <a:t>" (1</a:t>
            </a:r>
            <a:r>
              <a:rPr lang="en-US" dirty="0"/>
              <a:t>Ki12:16 CUVS)</a:t>
            </a:r>
            <a:br>
              <a:rPr lang="en-US" dirty="0"/>
            </a:br>
            <a:r>
              <a:rPr lang="en-US" dirty="0"/>
              <a:t>"When all Israel saw that the king refused to listen to them, they answered the king: "What share do we have in David, what part in Jesse's son? To your tents, O Israel! Look after your own house, O David!" So the Israelites went home." (1Ki12:16 NIV)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CB3B73-FFC2-4CAB-66AD-56E12B0489BB}"/>
              </a:ext>
            </a:extLst>
          </p:cNvPr>
          <p:cNvSpPr txBox="1"/>
          <p:nvPr/>
        </p:nvSpPr>
        <p:spPr>
          <a:xfrm>
            <a:off x="609601" y="3918098"/>
            <a:ext cx="10898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"</a:t>
            </a:r>
            <a:r>
              <a:rPr lang="ja-JP" altLang="en-US"/>
              <a:t>罗波安来到耶路撒冷、招聚犹大全家、和便雅悯支派的人、共十八万、都是挑选的战士、要与以色列家争战、好将国夺回、再归所罗门的儿子罗波安。</a:t>
            </a:r>
            <a:r>
              <a:rPr lang="en-US" altLang="ja-JP" dirty="0"/>
              <a:t>" (1</a:t>
            </a:r>
            <a:r>
              <a:rPr lang="en-US" dirty="0"/>
              <a:t>Ki12:21 CUVS)</a:t>
            </a:r>
          </a:p>
          <a:p>
            <a:endParaRPr lang="en-US" dirty="0"/>
          </a:p>
          <a:p>
            <a:r>
              <a:rPr lang="en-US" altLang="ja-JP" dirty="0"/>
              <a:t>"</a:t>
            </a:r>
            <a:r>
              <a:rPr lang="ja-JP" altLang="en-US"/>
              <a:t>罗波安来到耶路撒冷、招聚犹大全家、和便雅悯支派的人、共十八万、都是挑选的战士、要与以色列家争战、好将国夺回、再归所罗门的儿子罗波安。</a:t>
            </a:r>
            <a:r>
              <a:rPr lang="en-US" altLang="ja-JP" dirty="0"/>
              <a:t>" (1</a:t>
            </a:r>
            <a:r>
              <a:rPr lang="en-US" dirty="0"/>
              <a:t>Ki12:21 CUVS)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4234E78-B150-59D9-A7E7-427770FF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64706"/>
              </p:ext>
            </p:extLst>
          </p:nvPr>
        </p:nvGraphicFramePr>
        <p:xfrm>
          <a:off x="609600" y="3083871"/>
          <a:ext cx="1052856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30">
                  <a:extLst>
                    <a:ext uri="{9D8B030D-6E8A-4147-A177-3AD203B41FA5}">
                      <a16:colId xmlns:a16="http://schemas.microsoft.com/office/drawing/2014/main" val="3006401656"/>
                    </a:ext>
                  </a:extLst>
                </a:gridCol>
                <a:gridCol w="4849512">
                  <a:extLst>
                    <a:ext uri="{9D8B030D-6E8A-4147-A177-3AD203B41FA5}">
                      <a16:colId xmlns:a16="http://schemas.microsoft.com/office/drawing/2014/main" val="2098379892"/>
                    </a:ext>
                  </a:extLst>
                </a:gridCol>
                <a:gridCol w="5203927">
                  <a:extLst>
                    <a:ext uri="{9D8B030D-6E8A-4147-A177-3AD203B41FA5}">
                      <a16:colId xmlns:a16="http://schemas.microsoft.com/office/drawing/2014/main" val="781199083"/>
                    </a:ext>
                  </a:extLst>
                </a:gridCol>
              </a:tblGrid>
              <a:tr h="2607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85807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以色列国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以色列各支派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ja-JP" altLang="en-US"/>
                        <a:t>自己家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Kingdom of God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dirty="0"/>
                        <a:t>  Church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FG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/>
                        <a:t>(Home)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002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r>
                        <a:rPr lang="ja-JP" altLang="en-US"/>
                        <a:t>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以色列王</a:t>
                      </a:r>
                      <a:r>
                        <a:rPr lang="en-US" altLang="ja-JP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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 </a:t>
                      </a:r>
                      <a:r>
                        <a:rPr lang="ja-JP" altLang="en-US"/>
                        <a:t>以色列祭司</a:t>
                      </a:r>
                      <a:r>
                        <a:rPr lang="en-US" altLang="ja-JP" dirty="0">
                          <a:sym typeface="Wingdings" pitchFamily="2" charset="2"/>
                        </a:rPr>
                        <a:t></a:t>
                      </a:r>
                      <a:r>
                        <a:rPr lang="ja-JP" altLang="en-US"/>
                        <a:t>以色列众民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Jesus </a:t>
                      </a:r>
                      <a:r>
                        <a:rPr lang="en-US" dirty="0">
                          <a:sym typeface="Wingdings" pitchFamily="2" charset="2"/>
                        </a:rPr>
                        <a:t> </a:t>
                      </a:r>
                      <a:r>
                        <a:rPr lang="en-US" dirty="0"/>
                        <a:t>Christians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335119"/>
                  </a:ext>
                </a:extLst>
              </a:tr>
              <a:tr h="2607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091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444625" y="1868170"/>
            <a:ext cx="8799830" cy="2004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/>
              <a:t>https://www.youtube.com/watch?v=bmUnSstK854</a:t>
            </a:r>
          </a:p>
          <a:p>
            <a:pPr algn="ctr"/>
            <a:r>
              <a:rPr lang="zh-CN" altLang="en-US" sz="2800"/>
              <a:t>行祢旨意</a:t>
            </a:r>
            <a:r>
              <a:rPr lang="en-US" altLang="en-US" sz="2800"/>
              <a:t> (Go) Hillsong In Chinese</a:t>
            </a:r>
          </a:p>
          <a:p>
            <a:pPr algn="ctr"/>
            <a:r>
              <a:rPr lang="en-US" altLang="en-US" sz="2800"/>
              <a:t>Hillsong </a:t>
            </a:r>
            <a:r>
              <a:rPr lang="zh-CN" altLang="en-US" sz="2800"/>
              <a:t>华语</a:t>
            </a:r>
          </a:p>
          <a:p>
            <a:pPr algn="ctr"/>
            <a:r>
              <a:rPr lang="en-US" altLang="zh-CN" sz="2800"/>
              <a:t>August 12</a:t>
            </a:r>
            <a:r>
              <a:rPr lang="zh-CN" altLang="en-US" sz="2800"/>
              <a:t>，</a:t>
            </a:r>
            <a:r>
              <a:rPr lang="en-US" altLang="zh-CN" sz="2800"/>
              <a:t> 2022</a:t>
            </a:r>
            <a:endParaRPr lang="zh-CN" altLang="en-US" sz="2800"/>
          </a:p>
          <a:p>
            <a:pPr algn="ctr"/>
            <a:endParaRPr lang="en-US" altLang="en-US" sz="2800"/>
          </a:p>
          <a:p>
            <a:pPr algn="ctr"/>
            <a:endParaRPr lang="en-US" altLang="en-US" sz="280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417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Orange Waves</vt:lpstr>
      <vt:lpstr>列王紀上 第六章8-13節</vt:lpstr>
      <vt:lpstr>王上12: 16-24.經文釋意-- 国与家;王与民; 民与我; Politics-Religion Relationship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141</cp:revision>
  <dcterms:created xsi:type="dcterms:W3CDTF">2024-01-10T14:09:00Z</dcterms:created>
  <dcterms:modified xsi:type="dcterms:W3CDTF">2024-12-27T20:48:56Z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