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301" r:id="rId6"/>
    <p:sldId id="309" r:id="rId7"/>
    <p:sldId id="284" r:id="rId8"/>
    <p:sldId id="292" r:id="rId9"/>
    <p:sldId id="28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列王紀上 第章十</a:t>
            </a:r>
            <a:r>
              <a:rPr lang="en-US" altLang="zh-CN" sz="4800" dirty="0">
                <a:sym typeface="+mn-ea"/>
              </a:rPr>
              <a:t>26-29</a:t>
            </a:r>
            <a:r>
              <a:rPr lang="zh-CN" altLang="en-US" sz="4800" dirty="0">
                <a:sym typeface="+mn-ea"/>
              </a:rPr>
              <a:t>節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545" y="3634740"/>
            <a:ext cx="4942205" cy="2607310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藍</a:t>
            </a:r>
            <a:r>
              <a:rPr lang="zh-CN" altLang="en-US" dirty="0">
                <a:sym typeface="+mn-ea"/>
              </a:rPr>
              <a:t>奕剛分享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12-24-2024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內容綱要</a:t>
            </a:r>
            <a:r>
              <a:rPr lang="en-US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【</a:t>
            </a:r>
            <a:r>
              <a:rPr lang="zh-CN" altLang="en-US"/>
              <a:t>所羅門炫耀的軍事，心越来越偏离神</a:t>
            </a:r>
            <a:r>
              <a:rPr lang="zh-CN" altLang="en-US">
                <a:sym typeface="+mn-ea"/>
              </a:rPr>
              <a:t>】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1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所羅門炫耀的軍事</a:t>
            </a:r>
            <a:endParaRPr lang="zh-CN" altLang="en-US"/>
          </a:p>
          <a:p>
            <a:pPr marL="0" indent="457200">
              <a:buNone/>
            </a:pPr>
            <a:r>
              <a:rPr lang="en-US" altLang="en-US"/>
              <a:t>(26~29</a:t>
            </a:r>
            <a:r>
              <a:rPr lang="zh-CN" altLang="en-US"/>
              <a:t>节</a:t>
            </a:r>
            <a:r>
              <a:rPr lang="en-US" altLang="en-US"/>
              <a:t>)</a:t>
            </a:r>
            <a:endParaRPr lang="en-US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所羅門的</a:t>
            </a:r>
            <a:r>
              <a:rPr lang="zh-CN" altLang="en-US">
                <a:sym typeface="+mn-ea"/>
              </a:rPr>
              <a:t>心越来越偏离神</a:t>
            </a:r>
            <a:endParaRPr lang="zh-CN" altLang="en-US"/>
          </a:p>
          <a:p>
            <a:pPr marL="0" indent="457200">
              <a:buNone/>
            </a:pPr>
            <a:r>
              <a:rPr lang="en-US" altLang="en-US"/>
              <a:t>(26~29</a:t>
            </a:r>
            <a:r>
              <a:rPr lang="zh-CN" altLang="en-US"/>
              <a:t>节</a:t>
            </a:r>
            <a:r>
              <a:rPr lang="en-US" altLang="en-US"/>
              <a:t>)</a:t>
            </a:r>
            <a:endParaRPr lang="en-US" altLang="en-US"/>
          </a:p>
          <a:p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10565" y="4528185"/>
            <a:ext cx="5284470" cy="1383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1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所罗门王最大的成就不是财富，而是听讼的智慧，治国秉公行义。富有，尊荣是行主道的赏赐。</a:t>
            </a:r>
            <a:r>
              <a:rPr lang="zh-CN" altLang="en-US" sz="21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随着圣灵的感动带领</a:t>
            </a:r>
            <a:r>
              <a:rPr lang="zh-CN" altLang="en-US" sz="21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，留下《箴言》《雅歌》和《传道书》。</a:t>
            </a:r>
            <a:endParaRPr lang="zh-CN" altLang="en-US" sz="21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pic>
        <p:nvPicPr>
          <p:cNvPr id="11" name="Content Placeholder 10" descr="所罗门听讼的智慧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3970" y="1043305"/>
            <a:ext cx="4766310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190500"/>
            <a:ext cx="11353165" cy="582930"/>
          </a:xfrm>
        </p:spPr>
        <p:txBody>
          <a:bodyPr/>
          <a:p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閲讀經文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王上十章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26-29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節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所羅門王炫耀的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军事</a:t>
            </a:r>
            <a:endParaRPr lang="zh-CN" altLang="en-US"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54920" cy="4942205"/>
          </a:xfrm>
        </p:spPr>
        <p:txBody>
          <a:bodyPr/>
          <a:p>
            <a:pPr marL="0" indent="0">
              <a:buNone/>
            </a:pPr>
            <a:r>
              <a:rPr lang="en-US" altLang="en-US"/>
              <a:t>26 </a:t>
            </a:r>
            <a:r>
              <a:rPr lang="zh-CN" altLang="en-US"/>
              <a:t>所罗门聚集战车马兵，有战车一千四百辆，马兵一万二千名，安置在屯车的城邑和耶路撒冷，就是王那里。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27 </a:t>
            </a:r>
            <a:r>
              <a:rPr lang="zh-CN" altLang="en-US"/>
              <a:t>王在耶路撒冷使银子多如石头，香柏木多如高原的桑树。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28 </a:t>
            </a:r>
            <a:r>
              <a:rPr lang="zh-CN" altLang="en-US"/>
              <a:t>所罗门的马是从埃及带来的，是王的商人一群一群按着定价买来的。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29 </a:t>
            </a:r>
            <a:r>
              <a:rPr lang="zh-CN" altLang="en-US"/>
              <a:t>从埃及买来的车，每辆价银六百舍客勒，马每匹一百五十舍客勒。赫人诸王和亚兰诸王所买的车马，也是按这价值经他们手买来的。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参考經文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申</a:t>
            </a:r>
            <a:r>
              <a:rPr lang="en-US" altLang="zh-CN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17:16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；</a:t>
            </a:r>
            <a:r>
              <a:rPr lang="en-US" altLang="zh-CN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撒下</a:t>
            </a:r>
            <a:r>
              <a:rPr lang="en-US" altLang="zh-CN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8:4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-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神对王的训示提醒</a:t>
            </a:r>
            <a:endParaRPr lang="zh-CN" altLang="en-US"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5250815"/>
          </a:xfrm>
        </p:spPr>
        <p:txBody>
          <a:bodyPr/>
          <a:p>
            <a:pPr marL="0" indent="0">
              <a:buNone/>
            </a:pPr>
            <a:r>
              <a:rPr lang="zh-CN" altLang="en-US"/>
              <a:t>只是王不可为自己加添马匹，也不可使百姓回埃及去，为要加添他的马匹，因耶和华曾吩咐你们说，不可再回那条路去。（</a:t>
            </a:r>
            <a:r>
              <a:rPr lang="zh-CN" altLang="en-US">
                <a:sym typeface="+mn-ea"/>
              </a:rPr>
              <a:t>申命记</a:t>
            </a:r>
            <a:r>
              <a:rPr lang="en-US" altLang="en-US">
                <a:sym typeface="+mn-ea"/>
              </a:rPr>
              <a:t> 17</a:t>
            </a:r>
            <a:r>
              <a:rPr lang="zh-CN" altLang="en-US">
                <a:sym typeface="+mn-ea"/>
              </a:rPr>
              <a:t>：</a:t>
            </a:r>
            <a:r>
              <a:rPr lang="en-US" altLang="en-US">
                <a:sym typeface="+mn-ea"/>
              </a:rPr>
              <a:t>16 </a:t>
            </a:r>
            <a:r>
              <a:rPr lang="zh-CN" altLang="en-US">
                <a:sym typeface="+mn-ea"/>
              </a:rPr>
              <a:t>神对王的训示，提醒）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擒拿了他的马兵一千七百，步兵二万，将拉战车的马砍断蹄筋，但留下一百辆车的马。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（撒下</a:t>
            </a:r>
            <a:r>
              <a:rPr lang="en-US" altLang="en-US"/>
              <a:t>8</a:t>
            </a:r>
            <a:r>
              <a:rPr lang="zh-CN" altLang="en-US"/>
              <a:t>：</a:t>
            </a:r>
            <a:r>
              <a:rPr lang="en-US" altLang="en-US"/>
              <a:t>4 </a:t>
            </a:r>
            <a:r>
              <a:rPr lang="zh-CN" altLang="en-US"/>
              <a:t>大卫王不以自己的武力扩张为上）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参考經文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王上</a:t>
            </a:r>
            <a:r>
              <a:rPr lang="en-US" altLang="en-US">
                <a:sym typeface="+mn-ea"/>
              </a:rPr>
              <a:t>9:20</a:t>
            </a:r>
            <a:r>
              <a:rPr lang="zh-CN" altLang="en-US">
                <a:sym typeface="+mn-ea"/>
              </a:rPr>
              <a:t>；</a:t>
            </a:r>
            <a:r>
              <a:rPr lang="en-US" altLang="en-US">
                <a:sym typeface="+mn-ea"/>
              </a:rPr>
              <a:t>11:23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-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神对王的训示提醒</a:t>
            </a:r>
            <a:endParaRPr lang="zh-CN" altLang="en-US"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5250815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至于国中所剩下不属以色列人的亚摩利人，赫人，比利洗人，希未人，耶布斯人，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就是以色列人不能灭尽的</a:t>
            </a:r>
            <a:r>
              <a:rPr lang="en-US" altLang="zh-CN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,</a:t>
            </a: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所罗门挑取他们的后裔作服苦的奴仆</a:t>
            </a:r>
            <a:r>
              <a:rPr lang="en-US" altLang="zh-CN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,</a:t>
            </a: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直到今日。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</a:t>
            </a: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王上</a:t>
            </a:r>
            <a:r>
              <a:rPr lang="en-US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9</a:t>
            </a: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：</a:t>
            </a:r>
            <a:r>
              <a:rPr lang="en-US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20</a:t>
            </a: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r>
              <a:rPr lang="en-US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21 </a:t>
            </a: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论到赫人</a:t>
            </a:r>
            <a:r>
              <a:rPr lang="en-US" altLang="zh-CN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</a:t>
            </a:r>
            <a:endParaRPr lang="en-US" altLang="zh-CN" sz="24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神又使以利亚大的儿子利逊兴起，作所罗门的敌人。他先前逃避主人琐巴王哈大底谢。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大卫击杀琐巴人的时候，利逊招聚了一群人，自己作他们的头目，往大马色居住，在那里作王。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所罗门活着的时候，哈达为患之外，利逊也作以色列的敌人。他恨恶以色列人，且作了亚兰人的王。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（王上</a:t>
            </a:r>
            <a:r>
              <a:rPr lang="en-US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11</a:t>
            </a: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：</a:t>
            </a:r>
            <a:r>
              <a:rPr lang="en-US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23-25 </a:t>
            </a:r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论到亚兰人）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780"/>
            <a:ext cx="10972800" cy="582613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王上十章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26-29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節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3200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所羅門王炫耀的军事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highlight>
                  <a:srgbClr val="FFFF00"/>
                </a:highlight>
                <a:sym typeface="+mn-ea"/>
              </a:rPr>
              <a:t>1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，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炫耀的军事</a:t>
            </a:r>
            <a:r>
              <a:rPr lang="en-US" altLang="zh-CN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v26-29</a:t>
            </a:r>
            <a:endParaRPr lang="zh-CN" altLang="en-US" sz="2800">
              <a:sym typeface="+mn-ea"/>
            </a:endParaRPr>
          </a:p>
          <a:p>
            <a:pPr marL="0" indent="457200">
              <a:buNone/>
            </a:pP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从经文中，描述所罗门的国势强大。在军事（战车马兵），财经（金银财富，建筑材料资源，定价交易），政治（与埃及，赫人，亚兰人贸易交往）上都呈现荣景。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  <a:p>
            <a:pPr marL="0" indent="457200">
              <a:buNone/>
            </a:pP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所罗门王为政初期，谦卑的向神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寻求智慧，照着神的心意秉公行义治理国家。所罗门因耶和华之名所得的名声远播。此时的荣景正是赐智慧的神所赐的富足尊荣。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  <a:p>
            <a:pPr marL="0" indent="457200">
              <a:buNone/>
            </a:pP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但为何之后，所罗门的国势败落，甚至分裂为南北两国；自身更堕落到与外邦娶来的嫔妃祭拜偶像，离弃真神。难怪一生享尽荣华富贵的所罗门王看人生只是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“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虚空的虚空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,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凡事都是虚空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.”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(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传道书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1:2)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王上十章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26-29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節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3200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所羅門王炫耀的</a:t>
            </a:r>
            <a:r>
              <a:rPr lang="zh-CN" altLang="en-US" sz="3200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军事</a:t>
            </a:r>
            <a:endParaRPr lang="zh-CN" altLang="en-US" sz="3200"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2.  </a:t>
            </a:r>
            <a:r>
              <a:rPr lang="zh-CN" altLang="en-US" sz="2800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所羅門的心越来越偏离神</a:t>
            </a:r>
            <a:r>
              <a:rPr lang="en-US" altLang="en-US" sz="2800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v26-29</a:t>
            </a:r>
            <a:endParaRPr lang="en-US" altLang="en-US" sz="2800"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457200">
              <a:buNone/>
            </a:pP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从经文中，看到所罗门在耶路撒冷预备千辆战车，但犹太山地，并不适合战车使用，这些预备出于炫耀国力，是内心骄傲的展现。同时经文描述所罗门在军事，财经，政治上的经营。都远离神对为王者的吩咐与提醒：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「王不可为自己加添马匹，也不可使百姓回埃及去，为要加添他的马匹，因耶和华曾吩咐你们说：『不可再回那条路去。』」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（申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17:16)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。所罗门的父亲大卫都按着律法书的吩咐没有留下战马，为自己拓展领土。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(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撒下</a:t>
            </a:r>
            <a:r>
              <a:rPr lang="en-US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8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</a:t>
            </a:r>
            <a:r>
              <a:rPr lang="en-US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4)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而王该行的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:”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他登了国位，就要将祭司利未人面前的这律法书，为自己抄录一本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”(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申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17:18) 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却未遵行。神的话不在心中，行事自然随从己意，越来越偏离神。</a:t>
            </a:r>
            <a:endParaRPr lang="zh-CN" altLang="en-US" sz="2800" b="1"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800" b="1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金句：</a:t>
            </a:r>
            <a:r>
              <a:rPr lang="zh-CN" altLang="en-US" sz="2800" b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我将你的话藏在心里，免得我得罪你。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（诗篇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 119 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11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）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個人反思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&amp;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教養智慧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471795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個人反思</a:t>
            </a:r>
            <a:r>
              <a:rPr lang="en-US" altLang="en-US" sz="28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：所罗门统治的王国由盛到衰是因王的心转向。从向神寻求智慧，移转到经营神所赐的财宝，名声，军事国力上。所罗门虽然到圣殿献祭，甚至感动了士巴女王，但心却渐渐远离神。行事偏离律法书的训诲。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“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听命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胜于献祭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”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（撒上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15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：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22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）这是属灵的原则。我们虽然不如所罗门贵为君王，但我们在基督恩典里更为有福，因有圣灵的引导与随时的帮助。求主赐我们真智慧，敬畏主，顺服主，心中以神为乐；不再以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满足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自己的肉体，情欲，血气，名利为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目标。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sz="280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教養智慧</a:t>
            </a:r>
            <a:r>
              <a:rPr lang="en-US" altLang="en-US" sz="28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：著重孩子属灵教育的培养。我们的钱在哪里，心就在哪里。（太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6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21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）孩子放假时，不是忙着计划去哪度假，去哪学习；而是花时间陪着孩子祷告；一起了解外地福音的需要；鼓励，甚至陪伴孩子参与宣道的行动：为主祷告去，钱去，人去。求主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使用。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30" y="3942080"/>
            <a:ext cx="10500360" cy="2348230"/>
          </a:xfrm>
        </p:spPr>
        <p:txBody>
          <a:bodyPr/>
          <a:p>
            <a:pPr marL="0" indent="0" algn="ctr">
              <a:buNone/>
            </a:pPr>
            <a:r>
              <a:rPr lang="zh-CN" altLang="en-US"/>
              <a:t>天韻</a:t>
            </a:r>
            <a:r>
              <a:rPr lang="en-US" altLang="en-US"/>
              <a:t>04-</a:t>
            </a:r>
            <a:r>
              <a:rPr lang="zh-CN" altLang="en-US"/>
              <a:t>風和愛专辑</a:t>
            </a:r>
            <a:r>
              <a:rPr lang="en-US" altLang="en-US"/>
              <a:t> </a:t>
            </a:r>
            <a:endParaRPr lang="en-US" altLang="en-US"/>
          </a:p>
          <a:p>
            <a:pPr marL="0" indent="0" algn="ctr">
              <a:buNone/>
            </a:pPr>
            <a:r>
              <a:rPr lang="zh-CN" altLang="en-US"/>
              <a:t>曲：祁少麟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詞：葉薇心</a:t>
            </a:r>
            <a:endParaRPr lang="en-US" altLang="zh-CN"/>
          </a:p>
        </p:txBody>
      </p:sp>
      <p:sp>
        <p:nvSpPr>
          <p:cNvPr id="4" name="Text Box 3"/>
          <p:cNvSpPr txBox="1"/>
          <p:nvPr/>
        </p:nvSpPr>
        <p:spPr>
          <a:xfrm>
            <a:off x="819785" y="1472565"/>
            <a:ext cx="10174605" cy="197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6000" b="1"/>
              <a:t>祢的話</a:t>
            </a:r>
            <a:endParaRPr lang="zh-CN" altLang="en-US" sz="6000" b="1"/>
          </a:p>
          <a:p>
            <a:pPr algn="ctr"/>
            <a:endParaRPr lang="en-US" altLang="en-US" sz="3200">
              <a:sym typeface="+mn-ea"/>
            </a:endParaRPr>
          </a:p>
          <a:p>
            <a:pPr algn="ctr"/>
            <a:r>
              <a:rPr lang="en-US" altLang="en-US" sz="3200">
                <a:sym typeface="+mn-ea"/>
              </a:rPr>
              <a:t>https://www.youtube.com/watch?v=pM4ydX5XN9U</a:t>
            </a:r>
            <a:endParaRPr lang="en-US" altLang="en-US" sz="3200"/>
          </a:p>
          <a:p>
            <a:pPr algn="ctr"/>
            <a:endParaRPr lang="zh-CN" altLang="en-US" sz="6000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Presentation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列王紀上 第章十26-29節</vt:lpstr>
      <vt:lpstr>內容綱要 【所羅門炫耀的軍事，心越来越偏离神】 </vt:lpstr>
      <vt:lpstr>閲讀經文： 王上十章 26-29節 所羅門王炫耀的军事</vt:lpstr>
      <vt:lpstr>参考經文： 申17:16； 撒下8:4 -神对王的训示提醒</vt:lpstr>
      <vt:lpstr>参考經文： 王上9:20；11:23 -神对王的训示提醒</vt:lpstr>
      <vt:lpstr>今日信息： 王上十章 26-29節 所羅門王炫耀的军事</vt:lpstr>
      <vt:lpstr>今日信息： 王上十章 26-29節 所羅門王炫耀的军事</vt:lpstr>
      <vt:lpstr>個人反思 &amp; 教養智慧 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列王紀上 第章九1-9節</dc:title>
  <dc:creator/>
  <cp:lastModifiedBy>Betty Lu</cp:lastModifiedBy>
  <cp:revision>22</cp:revision>
  <dcterms:created xsi:type="dcterms:W3CDTF">2024-12-20T03:15:00Z</dcterms:created>
  <dcterms:modified xsi:type="dcterms:W3CDTF">2024-12-25T14:17:29Z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5A5ECBD9400D43B290541058558455F8_13</vt:lpwstr>
  </property>
  <property fmtid="{D5CDD505-2E9C-101B-9397-08002B2CF9AE}" pid="3" name="KSOProductBuildVer">
    <vt:lpwstr>1033-12.2.0.19307</vt:lpwstr>
  </property>
</Properties>
</file>