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Lst>
  <p:sldSz cx="12192000" cy="6858000"/>
  <p:notesSz cx="6858000" cy="9144000"/>
  <p:embeddedFontLst>
    <p:embeddedFont>
      <p:font typeface="Calibri" panose="020F0502020204030204"/>
      <p:regular r:id="rId21"/>
      <p:bold r:id="rId22"/>
      <p:italic r:id="rId23"/>
      <p:boldItalic r:id="rId24"/>
    </p:embeddedFont>
    <p:embeddedFont>
      <p:font typeface="Roboto" panose="0200000000000000000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1DE7CF-4320-48D4-B92F-6AA5EF23D321}" styleName="Table_0">
    <a:wholeTbl>
      <a:tcTxStyle>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5E7E6"/>
          </a:solidFill>
        </a:fill>
      </a:tcStyle>
    </a:wholeTbl>
    <a:band1H>
      <a:tcStyle>
        <a:tcBdr/>
        <a:fill>
          <a:solidFill>
            <a:srgbClr val="EBCCCA"/>
          </a:solidFill>
        </a:fill>
      </a:tcStyle>
    </a:band1H>
    <a:band2H>
      <a:tcStyle>
        <a:tcBdr/>
      </a:tcStyle>
    </a:band2H>
    <a:band1V>
      <a:tcStyle>
        <a:tcBdr/>
        <a:fill>
          <a:solidFill>
            <a:srgbClr val="EBCCCA"/>
          </a:solidFill>
        </a:fill>
      </a:tcStyle>
    </a:band1V>
    <a:band2V>
      <a:tcStyle>
        <a:tcBdr/>
      </a:tcStyle>
    </a:band2V>
    <a:lastCol>
      <a:tcTxStyle b="on">
        <a:font>
          <a:latin typeface="Arial"/>
          <a:ea typeface="Arial"/>
          <a:cs typeface="Arial"/>
        </a:font>
        <a:schemeClr val="lt1"/>
      </a:tcTxStyle>
      <a:tcStyle>
        <a:tcBdr/>
        <a:fill>
          <a:solidFill>
            <a:schemeClr val="accent1"/>
          </a:solidFill>
        </a:fill>
      </a:tcStyle>
    </a:lastCol>
    <a:firstCol>
      <a:tcTxStyle b="on">
        <a:font>
          <a:latin typeface="Arial"/>
          <a:ea typeface="Arial"/>
          <a:cs typeface="Arial"/>
        </a:font>
        <a:schemeClr val="lt1"/>
      </a:tcTxStyle>
      <a:tcStyle>
        <a:tcBdr/>
        <a:fill>
          <a:solidFill>
            <a:schemeClr val="accent1"/>
          </a:solidFill>
        </a:fill>
      </a:tcStyle>
    </a:firstCol>
    <a:lastRow>
      <a:tcTxStyle b="on">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font" Target="fonts/font8.fntdata"/><Relationship Id="rId27" Type="http://schemas.openxmlformats.org/officeDocument/2006/relationships/font" Target="fonts/font7.fntdata"/><Relationship Id="rId26" Type="http://schemas.openxmlformats.org/officeDocument/2006/relationships/font" Target="fonts/font6.fntdata"/><Relationship Id="rId25" Type="http://schemas.openxmlformats.org/officeDocument/2006/relationships/font" Target="fonts/font5.fntdata"/><Relationship Id="rId24" Type="http://schemas.openxmlformats.org/officeDocument/2006/relationships/font" Target="fonts/font4.fntdata"/><Relationship Id="rId23" Type="http://schemas.openxmlformats.org/officeDocument/2006/relationships/font" Target="fonts/font3.fntdata"/><Relationship Id="rId22" Type="http://schemas.openxmlformats.org/officeDocument/2006/relationships/font" Target="fonts/font2.fntdata"/><Relationship Id="rId21" Type="http://schemas.openxmlformats.org/officeDocument/2006/relationships/font" Target="fonts/font1.fntdata"/><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zh-CN"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91" name="Shape 91"/>
        <p:cNvGrpSpPr/>
        <p:nvPr/>
      </p:nvGrpSpPr>
      <p:grpSpPr>
        <a:xfrm>
          <a:off x="0" y="0"/>
          <a:ext cx="0" cy="0"/>
          <a:chOff x="0" y="0"/>
          <a:chExt cx="0" cy="0"/>
        </a:xfrm>
      </p:grpSpPr>
      <p:sp>
        <p:nvSpPr>
          <p:cNvPr id="92" name="Google Shape;92;p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3" name="Google Shape;93;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1" name="Shape 161"/>
        <p:cNvGrpSpPr/>
        <p:nvPr/>
      </p:nvGrpSpPr>
      <p:grpSpPr>
        <a:xfrm>
          <a:off x="0" y="0"/>
          <a:ext cx="0" cy="0"/>
          <a:chOff x="0" y="0"/>
          <a:chExt cx="0" cy="0"/>
        </a:xfrm>
      </p:grpSpPr>
      <p:sp>
        <p:nvSpPr>
          <p:cNvPr id="162" name="Google Shape;162;g3734541e523_1_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63" name="Google Shape;163;g3734541e523_1_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0" name="Shape 170"/>
        <p:cNvGrpSpPr/>
        <p:nvPr/>
      </p:nvGrpSpPr>
      <p:grpSpPr>
        <a:xfrm>
          <a:off x="0" y="0"/>
          <a:ext cx="0" cy="0"/>
          <a:chOff x="0" y="0"/>
          <a:chExt cx="0" cy="0"/>
        </a:xfrm>
      </p:grpSpPr>
      <p:sp>
        <p:nvSpPr>
          <p:cNvPr id="171" name="Google Shape;171;g3734541e523_1_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3734541e523_1_8: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3" name="Google Shape;173;g3734541e523_1_8: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zh-CN"/>
            </a:fld>
            <a:endParaRPr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6" name="Shape 176"/>
        <p:cNvGrpSpPr/>
        <p:nvPr/>
      </p:nvGrpSpPr>
      <p:grpSpPr>
        <a:xfrm>
          <a:off x="0" y="0"/>
          <a:ext cx="0" cy="0"/>
          <a:chOff x="0" y="0"/>
          <a:chExt cx="0" cy="0"/>
        </a:xfrm>
      </p:grpSpPr>
      <p:sp>
        <p:nvSpPr>
          <p:cNvPr id="177" name="Google Shape;177;g372f3edaa90_1_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72f3edaa90_1_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9" name="Google Shape;179;g372f3edaa90_1_0: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zh-CN"/>
            </a:fld>
            <a:endParaRPr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5" name="Shape 185"/>
        <p:cNvGrpSpPr/>
        <p:nvPr/>
      </p:nvGrpSpPr>
      <p:grpSpPr>
        <a:xfrm>
          <a:off x="0" y="0"/>
          <a:ext cx="0" cy="0"/>
          <a:chOff x="0" y="0"/>
          <a:chExt cx="0" cy="0"/>
        </a:xfrm>
      </p:grpSpPr>
      <p:sp>
        <p:nvSpPr>
          <p:cNvPr id="186" name="Google Shape;186;g3731c00e5db_0_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731c00e5db_0_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8" name="Google Shape;188;g3731c00e5db_0_0: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zh-CN"/>
            </a:fld>
            <a:endParaRPr 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2" name="Shape 192"/>
        <p:cNvGrpSpPr/>
        <p:nvPr/>
      </p:nvGrpSpPr>
      <p:grpSpPr>
        <a:xfrm>
          <a:off x="0" y="0"/>
          <a:ext cx="0" cy="0"/>
          <a:chOff x="0" y="0"/>
          <a:chExt cx="0" cy="0"/>
        </a:xfrm>
      </p:grpSpPr>
      <p:sp>
        <p:nvSpPr>
          <p:cNvPr id="193" name="Google Shape;193;p7: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94" name="Google Shape;194;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00"/>
        <p:cNvGrpSpPr/>
        <p:nvPr/>
      </p:nvGrpSpPr>
      <p:grpSpPr>
        <a:xfrm>
          <a:off x="0" y="0"/>
          <a:ext cx="0" cy="0"/>
          <a:chOff x="0" y="0"/>
          <a:chExt cx="0" cy="0"/>
        </a:xfrm>
      </p:grpSpPr>
      <p:sp>
        <p:nvSpPr>
          <p:cNvPr id="101" name="Google Shape;101;g37309d70574_0_4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7309d70574_0_48: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3" name="Google Shape;103;g37309d70574_0_48: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zh-CN"/>
            </a:fld>
            <a:endParaRPr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8" name="Shape 108"/>
        <p:cNvGrpSpPr/>
        <p:nvPr/>
      </p:nvGrpSpPr>
      <p:grpSpPr>
        <a:xfrm>
          <a:off x="0" y="0"/>
          <a:ext cx="0" cy="0"/>
          <a:chOff x="0" y="0"/>
          <a:chExt cx="0" cy="0"/>
        </a:xfrm>
      </p:grpSpPr>
      <p:sp>
        <p:nvSpPr>
          <p:cNvPr id="109" name="Google Shape;109;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6" name="Shape 116"/>
        <p:cNvGrpSpPr/>
        <p:nvPr/>
      </p:nvGrpSpPr>
      <p:grpSpPr>
        <a:xfrm>
          <a:off x="0" y="0"/>
          <a:ext cx="0" cy="0"/>
          <a:chOff x="0" y="0"/>
          <a:chExt cx="0" cy="0"/>
        </a:xfrm>
      </p:grpSpPr>
      <p:sp>
        <p:nvSpPr>
          <p:cNvPr id="117" name="Google Shape;117;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8" name="Google Shape;118;p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4" name="Shape 124"/>
        <p:cNvGrpSpPr/>
        <p:nvPr/>
      </p:nvGrpSpPr>
      <p:grpSpPr>
        <a:xfrm>
          <a:off x="0" y="0"/>
          <a:ext cx="0" cy="0"/>
          <a:chOff x="0" y="0"/>
          <a:chExt cx="0" cy="0"/>
        </a:xfrm>
      </p:grpSpPr>
      <p:sp>
        <p:nvSpPr>
          <p:cNvPr id="125" name="Google Shape;125;g37309d70574_0_2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7309d70574_0_23: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7" name="Google Shape;127;g37309d70574_0_23: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zh-CN"/>
            </a:fld>
            <a:endParaRPr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g3734b8d436c_0_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734b8d436c_0_8: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8" name="Google Shape;138;g3734b8d436c_0_8: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zh-CN"/>
            </a:fld>
            <a:endParaRPr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3" name="Shape 143"/>
        <p:cNvGrpSpPr/>
        <p:nvPr/>
      </p:nvGrpSpPr>
      <p:grpSpPr>
        <a:xfrm>
          <a:off x="0" y="0"/>
          <a:ext cx="0" cy="0"/>
          <a:chOff x="0" y="0"/>
          <a:chExt cx="0" cy="0"/>
        </a:xfrm>
      </p:grpSpPr>
      <p:sp>
        <p:nvSpPr>
          <p:cNvPr id="144" name="Google Shape;144;g3734541e523_0_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734541e523_0_1: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46" name="Google Shape;146;g3734541e523_0_1: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zh-CN"/>
            </a:fld>
            <a:endParaRPr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0" name="Shape 150"/>
        <p:cNvGrpSpPr/>
        <p:nvPr/>
      </p:nvGrpSpPr>
      <p:grpSpPr>
        <a:xfrm>
          <a:off x="0" y="0"/>
          <a:ext cx="0" cy="0"/>
          <a:chOff x="0" y="0"/>
          <a:chExt cx="0" cy="0"/>
        </a:xfrm>
      </p:grpSpPr>
      <p:sp>
        <p:nvSpPr>
          <p:cNvPr id="151" name="Google Shape;151;g3734b8d436c_0_1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3734b8d436c_0_15: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3" name="Google Shape;153;g3734b8d436c_0_15:notes"/>
          <p:cNvSpPr txBox="1"/>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panose="020B0604020202020204"/>
              <a:buNone/>
            </a:pPr>
            <a:fld id="{00000000-1234-1234-1234-123412341234}" type="slidenum">
              <a:rPr lang="zh-CN"/>
            </a:fld>
            <a:endParaRPr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6" name="Shape 156"/>
        <p:cNvGrpSpPr/>
        <p:nvPr/>
      </p:nvGrpSpPr>
      <p:grpSpPr>
        <a:xfrm>
          <a:off x="0" y="0"/>
          <a:ext cx="0" cy="0"/>
          <a:chOff x="0" y="0"/>
          <a:chExt cx="0" cy="0"/>
        </a:xfrm>
      </p:grpSpPr>
      <p:sp>
        <p:nvSpPr>
          <p:cNvPr id="157" name="Google Shape;157;g37315e15e21_1_0:notes"/>
          <p:cNvSpPr txBox="1"/>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58" name="Google Shape;158;g37315e15e21_1_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matchingName="Title Slide">
  <p:cSld name="TITLE">
    <p:bg>
      <p:bgPr>
        <a:solidFill>
          <a:schemeClr val="lt1"/>
        </a:solidFill>
        <a:effectLst/>
      </p:bgPr>
    </p:bg>
    <p:spTree>
      <p:nvGrpSpPr>
        <p:cNvPr id="16" name="Shape 16"/>
        <p:cNvGrpSpPr/>
        <p:nvPr/>
      </p:nvGrpSpPr>
      <p:grpSpPr>
        <a:xfrm>
          <a:off x="0" y="0"/>
          <a:ext cx="0" cy="0"/>
          <a:chOff x="0" y="0"/>
          <a:chExt cx="0" cy="0"/>
        </a:xfrm>
      </p:grpSpPr>
      <p:pic>
        <p:nvPicPr>
          <p:cNvPr id="17" name="Google Shape;17;p2"/>
          <p:cNvPicPr preferRelativeResize="0"/>
          <p:nvPr/>
        </p:nvPicPr>
        <p:blipFill rotWithShape="1">
          <a:blip r:embed="rId2"/>
          <a:srcRect b="3794"/>
          <a:stretch>
            <a:fillRect/>
          </a:stretch>
        </p:blipFill>
        <p:spPr>
          <a:xfrm>
            <a:off x="0" y="260350"/>
            <a:ext cx="12192000" cy="6597650"/>
          </a:xfrm>
          <a:prstGeom prst="rect">
            <a:avLst/>
          </a:prstGeom>
          <a:noFill/>
          <a:ln>
            <a:noFill/>
          </a:ln>
        </p:spPr>
      </p:pic>
      <p:sp>
        <p:nvSpPr>
          <p:cNvPr id="18" name="Google Shape;18;p2"/>
          <p:cNvSpPr txBox="1"/>
          <p:nvPr>
            <p:ph type="ctrTitle"/>
          </p:nvPr>
        </p:nvSpPr>
        <p:spPr>
          <a:xfrm>
            <a:off x="624417" y="620713"/>
            <a:ext cx="10943167" cy="10826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type="subTitle" idx="1"/>
          </p:nvPr>
        </p:nvSpPr>
        <p:spPr>
          <a:xfrm>
            <a:off x="626533" y="1843088"/>
            <a:ext cx="10949517" cy="981075"/>
          </a:xfrm>
          <a:prstGeom prst="rect">
            <a:avLst/>
          </a:prstGeom>
          <a:noFill/>
          <a:ln>
            <a:noFill/>
          </a:ln>
        </p:spPr>
        <p:txBody>
          <a:bodyPr spcFirstLastPara="1" wrap="square" lIns="91425" tIns="45700" rIns="91425" bIns="45700" anchor="t" anchorCtr="0">
            <a:noAutofit/>
          </a:bodyPr>
          <a:lstStyle>
            <a:lvl1pPr lvl="0" algn="l">
              <a:spcBef>
                <a:spcPts val="640"/>
              </a:spcBef>
              <a:spcAft>
                <a:spcPts val="0"/>
              </a:spcAft>
              <a:buClr>
                <a:schemeClr val="dk1"/>
              </a:buClr>
              <a:buSzPts val="3200"/>
              <a:buFont typeface="Arial" panose="020B0604020202020204"/>
              <a:buNone/>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20" name="Google Shape;20;p2"/>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lvl="1" indent="0" algn="r">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lvl="2" indent="0" algn="r">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lvl="3" indent="0" algn="r">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lvl="4" indent="0" algn="r">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lvl="5" indent="0" algn="r">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lvl="6" indent="0" algn="r">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lvl="7" indent="0" algn="r">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lvl="8" indent="0" algn="r">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4" name="Shape 74"/>
        <p:cNvGrpSpPr/>
        <p:nvPr/>
      </p:nvGrpSpPr>
      <p:grpSpPr>
        <a:xfrm>
          <a:off x="0" y="0"/>
          <a:ext cx="0" cy="0"/>
          <a:chOff x="0" y="0"/>
          <a:chExt cx="0" cy="0"/>
        </a:xfrm>
      </p:grpSpPr>
      <p:sp>
        <p:nvSpPr>
          <p:cNvPr id="75" name="Google Shape;75;p11"/>
          <p:cNvSpPr txBox="1"/>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type="body" idx="1"/>
          </p:nvPr>
        </p:nvSpPr>
        <p:spPr>
          <a:xfrm rot="5400000">
            <a:off x="3619500" y="-1835150"/>
            <a:ext cx="4953000" cy="109728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7" name="Google Shape;77;p11"/>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80" name="Shape 80"/>
        <p:cNvGrpSpPr/>
        <p:nvPr/>
      </p:nvGrpSpPr>
      <p:grpSpPr>
        <a:xfrm>
          <a:off x="0" y="0"/>
          <a:ext cx="0" cy="0"/>
          <a:chOff x="0" y="0"/>
          <a:chExt cx="0" cy="0"/>
        </a:xfrm>
      </p:grpSpPr>
      <p:sp>
        <p:nvSpPr>
          <p:cNvPr id="81" name="Google Shape;81;p12"/>
          <p:cNvSpPr txBox="1"/>
          <p:nvPr>
            <p:ph type="title"/>
          </p:nvPr>
        </p:nvSpPr>
        <p:spPr>
          <a:xfrm rot="5400000">
            <a:off x="7242175" y="1787525"/>
            <a:ext cx="5937250" cy="27432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type="body" idx="1"/>
          </p:nvPr>
        </p:nvSpPr>
        <p:spPr>
          <a:xfrm rot="5400000">
            <a:off x="1654175" y="-854075"/>
            <a:ext cx="5937250" cy="80264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3" name="Google Shape;83;p12"/>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仅标题">
  <p:cSld name="仅标题">
    <p:spTree>
      <p:nvGrpSpPr>
        <p:cNvPr id="86" name="Shape 86"/>
        <p:cNvGrpSpPr/>
        <p:nvPr/>
      </p:nvGrpSpPr>
      <p:grpSpPr>
        <a:xfrm>
          <a:off x="0" y="0"/>
          <a:ext cx="0" cy="0"/>
          <a:chOff x="0" y="0"/>
          <a:chExt cx="0" cy="0"/>
        </a:xfrm>
      </p:grpSpPr>
      <p:sp>
        <p:nvSpPr>
          <p:cNvPr id="87" name="Google Shape;87;p13"/>
          <p:cNvSpPr txBox="1"/>
          <p:nvPr>
            <p:ph type="title"/>
          </p:nvPr>
        </p:nvSpPr>
        <p:spPr>
          <a:xfrm>
            <a:off x="609600" y="190500"/>
            <a:ext cx="10972800" cy="582613"/>
          </a:xfrm>
          <a:prstGeom prst="rect">
            <a:avLst/>
          </a:prstGeom>
          <a:noFill/>
          <a:ln>
            <a:noFill/>
          </a:ln>
        </p:spPr>
        <p:txBody>
          <a:bodyPr spcFirstLastPara="1" wrap="square" lIns="0" tIns="0" rIns="0" bIns="0" anchor="ctr" anchorCtr="0">
            <a:normAutofit/>
          </a:bodyPr>
          <a:lstStyle>
            <a:lvl1pPr lvl="0" algn="l">
              <a:spcBef>
                <a:spcPts val="0"/>
              </a:spcBef>
              <a:spcAft>
                <a:spcPts val="0"/>
              </a:spcAft>
              <a:buSzPts val="1400"/>
              <a:buNone/>
              <a:defRPr sz="3200">
                <a:solidFill>
                  <a:srgbClr val="262626"/>
                </a:solidFill>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3"/>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SzPts val="1400"/>
              <a:buNone/>
              <a:defRPr>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atin typeface="Arial" panose="020B0604020202020204"/>
                <a:ea typeface="Arial" panose="020B0604020202020204"/>
                <a:cs typeface="Arial" panose="020B0604020202020204"/>
                <a:sym typeface="Arial" panose="020B0604020202020204"/>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3"/>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rmAutofit/>
          </a:bodyPr>
          <a:lstStyle>
            <a:lvl1pPr marL="0" lvl="0" indent="0" algn="r">
              <a:spcBef>
                <a:spcPts val="0"/>
              </a:spcBef>
              <a:buNone/>
              <a:defRPr sz="1400">
                <a:solidFill>
                  <a:schemeClr val="dk1"/>
                </a:solidFill>
                <a:latin typeface="Arial" panose="020B0604020202020204"/>
                <a:ea typeface="Arial" panose="020B0604020202020204"/>
                <a:cs typeface="Arial" panose="020B0604020202020204"/>
                <a:sym typeface="Arial" panose="020B0604020202020204"/>
              </a:defRPr>
            </a:lvl1pPr>
            <a:lvl2pPr marL="0" lvl="1" indent="0" algn="r">
              <a:spcBef>
                <a:spcPts val="0"/>
              </a:spcBef>
              <a:buNone/>
              <a:defRPr sz="1400">
                <a:solidFill>
                  <a:schemeClr val="dk1"/>
                </a:solidFill>
                <a:latin typeface="Arial" panose="020B0604020202020204"/>
                <a:ea typeface="Arial" panose="020B0604020202020204"/>
                <a:cs typeface="Arial" panose="020B0604020202020204"/>
                <a:sym typeface="Arial" panose="020B0604020202020204"/>
              </a:defRPr>
            </a:lvl2pPr>
            <a:lvl3pPr marL="0" lvl="2" indent="0" algn="r">
              <a:spcBef>
                <a:spcPts val="0"/>
              </a:spcBef>
              <a:buNone/>
              <a:defRPr sz="1400">
                <a:solidFill>
                  <a:schemeClr val="dk1"/>
                </a:solidFill>
                <a:latin typeface="Arial" panose="020B0604020202020204"/>
                <a:ea typeface="Arial" panose="020B0604020202020204"/>
                <a:cs typeface="Arial" panose="020B0604020202020204"/>
                <a:sym typeface="Arial" panose="020B0604020202020204"/>
              </a:defRPr>
            </a:lvl3pPr>
            <a:lvl4pPr marL="0" lvl="3" indent="0" algn="r">
              <a:spcBef>
                <a:spcPts val="0"/>
              </a:spcBef>
              <a:buNone/>
              <a:defRPr sz="1400">
                <a:solidFill>
                  <a:schemeClr val="dk1"/>
                </a:solidFill>
                <a:latin typeface="Arial" panose="020B0604020202020204"/>
                <a:ea typeface="Arial" panose="020B0604020202020204"/>
                <a:cs typeface="Arial" panose="020B0604020202020204"/>
                <a:sym typeface="Arial" panose="020B0604020202020204"/>
              </a:defRPr>
            </a:lvl4pPr>
            <a:lvl5pPr marL="0" lvl="4" indent="0" algn="r">
              <a:spcBef>
                <a:spcPts val="0"/>
              </a:spcBef>
              <a:buNone/>
              <a:defRPr sz="1400">
                <a:solidFill>
                  <a:schemeClr val="dk1"/>
                </a:solidFill>
                <a:latin typeface="Arial" panose="020B0604020202020204"/>
                <a:ea typeface="Arial" panose="020B0604020202020204"/>
                <a:cs typeface="Arial" panose="020B0604020202020204"/>
                <a:sym typeface="Arial" panose="020B0604020202020204"/>
              </a:defRPr>
            </a:lvl5pPr>
            <a:lvl6pPr marL="0" lvl="5" indent="0" algn="r">
              <a:spcBef>
                <a:spcPts val="0"/>
              </a:spcBef>
              <a:buNone/>
              <a:defRPr sz="1400">
                <a:solidFill>
                  <a:schemeClr val="dk1"/>
                </a:solidFill>
                <a:latin typeface="Arial" panose="020B0604020202020204"/>
                <a:ea typeface="Arial" panose="020B0604020202020204"/>
                <a:cs typeface="Arial" panose="020B0604020202020204"/>
                <a:sym typeface="Arial" panose="020B0604020202020204"/>
              </a:defRPr>
            </a:lvl6pPr>
            <a:lvl7pPr marL="0" lvl="6" indent="0" algn="r">
              <a:spcBef>
                <a:spcPts val="0"/>
              </a:spcBef>
              <a:buNone/>
              <a:defRPr sz="1400">
                <a:solidFill>
                  <a:schemeClr val="dk1"/>
                </a:solidFill>
                <a:latin typeface="Arial" panose="020B0604020202020204"/>
                <a:ea typeface="Arial" panose="020B0604020202020204"/>
                <a:cs typeface="Arial" panose="020B0604020202020204"/>
                <a:sym typeface="Arial" panose="020B0604020202020204"/>
              </a:defRPr>
            </a:lvl7pPr>
            <a:lvl8pPr marL="0" lvl="7" indent="0" algn="r">
              <a:spcBef>
                <a:spcPts val="0"/>
              </a:spcBef>
              <a:buNone/>
              <a:defRPr sz="1400">
                <a:solidFill>
                  <a:schemeClr val="dk1"/>
                </a:solidFill>
                <a:latin typeface="Arial" panose="020B0604020202020204"/>
                <a:ea typeface="Arial" panose="020B0604020202020204"/>
                <a:cs typeface="Arial" panose="020B0604020202020204"/>
                <a:sym typeface="Arial" panose="020B0604020202020204"/>
              </a:defRPr>
            </a:lvl8pPr>
            <a:lvl9pPr marL="0" lvl="8" indent="0" algn="r">
              <a:spcBef>
                <a:spcPts val="0"/>
              </a:spcBef>
              <a:buNone/>
              <a:defRPr sz="1400">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23" name="Shape 23"/>
        <p:cNvGrpSpPr/>
        <p:nvPr/>
      </p:nvGrpSpPr>
      <p:grpSpPr>
        <a:xfrm>
          <a:off x="0" y="0"/>
          <a:ext cx="0" cy="0"/>
          <a:chOff x="0" y="0"/>
          <a:chExt cx="0" cy="0"/>
        </a:xfrm>
      </p:grpSpPr>
      <p:sp>
        <p:nvSpPr>
          <p:cNvPr id="24" name="Google Shape;24;p3"/>
          <p:cNvSpPr txBox="1"/>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type="body" idx="1"/>
          </p:nvPr>
        </p:nvSpPr>
        <p:spPr>
          <a:xfrm>
            <a:off x="609600" y="1174750"/>
            <a:ext cx="5384800" cy="4953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6" name="Google Shape;26;p3"/>
          <p:cNvSpPr txBox="1"/>
          <p:nvPr>
            <p:ph type="body" idx="2"/>
          </p:nvPr>
        </p:nvSpPr>
        <p:spPr>
          <a:xfrm>
            <a:off x="6197600" y="1174750"/>
            <a:ext cx="5384800" cy="4953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7" name="Google Shape;27;p3"/>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30" name="Shape 30"/>
        <p:cNvGrpSpPr/>
        <p:nvPr/>
      </p:nvGrpSpPr>
      <p:grpSpPr>
        <a:xfrm>
          <a:off x="0" y="0"/>
          <a:ext cx="0" cy="0"/>
          <a:chOff x="0" y="0"/>
          <a:chExt cx="0" cy="0"/>
        </a:xfrm>
      </p:grpSpPr>
      <p:sp>
        <p:nvSpPr>
          <p:cNvPr id="31" name="Google Shape;31;p4"/>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34" name="Shape 34"/>
        <p:cNvGrpSpPr/>
        <p:nvPr/>
      </p:nvGrpSpPr>
      <p:grpSpPr>
        <a:xfrm>
          <a:off x="0" y="0"/>
          <a:ext cx="0" cy="0"/>
          <a:chOff x="0" y="0"/>
          <a:chExt cx="0" cy="0"/>
        </a:xfrm>
      </p:grpSpPr>
      <p:sp>
        <p:nvSpPr>
          <p:cNvPr id="35" name="Google Shape;35;p5"/>
          <p:cNvSpPr txBox="1"/>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type="body" idx="1"/>
          </p:nvPr>
        </p:nvSpPr>
        <p:spPr>
          <a:xfrm>
            <a:off x="609600" y="1174750"/>
            <a:ext cx="10972800" cy="4953000"/>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7" name="Google Shape;37;p5"/>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40" name="Shape 40"/>
        <p:cNvGrpSpPr/>
        <p:nvPr/>
      </p:nvGrpSpPr>
      <p:grpSpPr>
        <a:xfrm>
          <a:off x="0" y="0"/>
          <a:ext cx="0" cy="0"/>
          <a:chOff x="0" y="0"/>
          <a:chExt cx="0" cy="0"/>
        </a:xfrm>
      </p:grpSpPr>
      <p:sp>
        <p:nvSpPr>
          <p:cNvPr id="41" name="Google Shape;41;p6"/>
          <p:cNvSpPr txBox="1"/>
          <p:nvPr>
            <p:ph type="title"/>
          </p:nvPr>
        </p:nvSpPr>
        <p:spPr>
          <a:xfrm>
            <a:off x="831851" y="1709738"/>
            <a:ext cx="10515600" cy="28527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6"/>
          <p:cNvSpPr txBox="1"/>
          <p:nvPr>
            <p:ph type="body" idx="1"/>
          </p:nvPr>
        </p:nvSpPr>
        <p:spPr>
          <a:xfrm>
            <a:off x="831851"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spcBef>
                <a:spcPts val="480"/>
              </a:spcBef>
              <a:spcAft>
                <a:spcPts val="0"/>
              </a:spcAft>
              <a:buClr>
                <a:schemeClr val="dk1"/>
              </a:buClr>
              <a:buSzPts val="2400"/>
              <a:buFont typeface="Arial" panose="020B0604020202020204"/>
              <a:buNone/>
              <a:defRPr sz="2400"/>
            </a:lvl1pPr>
            <a:lvl2pPr marL="914400" lvl="1" indent="-228600" algn="l">
              <a:spcBef>
                <a:spcPts val="400"/>
              </a:spcBef>
              <a:spcAft>
                <a:spcPts val="0"/>
              </a:spcAft>
              <a:buClr>
                <a:schemeClr val="dk1"/>
              </a:buClr>
              <a:buSzPts val="2000"/>
              <a:buFont typeface="Arial" panose="020B0604020202020204"/>
              <a:buNone/>
              <a:defRPr sz="2000"/>
            </a:lvl2pPr>
            <a:lvl3pPr marL="1371600" lvl="2" indent="-228600" algn="l">
              <a:spcBef>
                <a:spcPts val="360"/>
              </a:spcBef>
              <a:spcAft>
                <a:spcPts val="0"/>
              </a:spcAft>
              <a:buClr>
                <a:schemeClr val="dk1"/>
              </a:buClr>
              <a:buSzPts val="1800"/>
              <a:buFont typeface="Arial" panose="020B0604020202020204"/>
              <a:buNone/>
              <a:defRPr sz="1800"/>
            </a:lvl3pPr>
            <a:lvl4pPr marL="1828800" lvl="3" indent="-228600" algn="l">
              <a:spcBef>
                <a:spcPts val="320"/>
              </a:spcBef>
              <a:spcAft>
                <a:spcPts val="0"/>
              </a:spcAft>
              <a:buClr>
                <a:schemeClr val="dk1"/>
              </a:buClr>
              <a:buSzPts val="1600"/>
              <a:buFont typeface="Arial" panose="020B0604020202020204"/>
              <a:buNone/>
              <a:defRPr sz="1600"/>
            </a:lvl4pPr>
            <a:lvl5pPr marL="2286000" lvl="4" indent="-228600" algn="l">
              <a:spcBef>
                <a:spcPts val="320"/>
              </a:spcBef>
              <a:spcAft>
                <a:spcPts val="0"/>
              </a:spcAft>
              <a:buClr>
                <a:schemeClr val="dk1"/>
              </a:buClr>
              <a:buSzPts val="1600"/>
              <a:buFont typeface="Arial" panose="020B0604020202020204"/>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p:txBody>
      </p:sp>
      <p:sp>
        <p:nvSpPr>
          <p:cNvPr id="43" name="Google Shape;43;p6"/>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6" name="Shape 46"/>
        <p:cNvGrpSpPr/>
        <p:nvPr/>
      </p:nvGrpSpPr>
      <p:grpSpPr>
        <a:xfrm>
          <a:off x="0" y="0"/>
          <a:ext cx="0" cy="0"/>
          <a:chOff x="0" y="0"/>
          <a:chExt cx="0" cy="0"/>
        </a:xfrm>
      </p:grpSpPr>
      <p:sp>
        <p:nvSpPr>
          <p:cNvPr id="47" name="Google Shape;47;p7"/>
          <p:cNvSpPr txBox="1"/>
          <p:nvPr>
            <p:ph type="title"/>
          </p:nvPr>
        </p:nvSpPr>
        <p:spPr>
          <a:xfrm>
            <a:off x="840317" y="365125"/>
            <a:ext cx="10515600" cy="13255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type="body" idx="1"/>
          </p:nvPr>
        </p:nvSpPr>
        <p:spPr>
          <a:xfrm>
            <a:off x="840317" y="1681163"/>
            <a:ext cx="5158316"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panose="020B0604020202020204"/>
              <a:buNone/>
              <a:defRPr sz="2400" b="1"/>
            </a:lvl1pPr>
            <a:lvl2pPr marL="914400" lvl="1" indent="-228600" algn="l">
              <a:spcBef>
                <a:spcPts val="400"/>
              </a:spcBef>
              <a:spcAft>
                <a:spcPts val="0"/>
              </a:spcAft>
              <a:buClr>
                <a:schemeClr val="dk1"/>
              </a:buClr>
              <a:buSzPts val="2000"/>
              <a:buFont typeface="Arial" panose="020B0604020202020204"/>
              <a:buNone/>
              <a:defRPr sz="2000" b="1"/>
            </a:lvl2pPr>
            <a:lvl3pPr marL="1371600" lvl="2" indent="-228600" algn="l">
              <a:spcBef>
                <a:spcPts val="360"/>
              </a:spcBef>
              <a:spcAft>
                <a:spcPts val="0"/>
              </a:spcAft>
              <a:buClr>
                <a:schemeClr val="dk1"/>
              </a:buClr>
              <a:buSzPts val="1800"/>
              <a:buFont typeface="Arial" panose="020B0604020202020204"/>
              <a:buNone/>
              <a:defRPr sz="1800" b="1"/>
            </a:lvl3pPr>
            <a:lvl4pPr marL="1828800" lvl="3" indent="-228600" algn="l">
              <a:spcBef>
                <a:spcPts val="320"/>
              </a:spcBef>
              <a:spcAft>
                <a:spcPts val="0"/>
              </a:spcAft>
              <a:buClr>
                <a:schemeClr val="dk1"/>
              </a:buClr>
              <a:buSzPts val="1600"/>
              <a:buFont typeface="Arial" panose="020B0604020202020204"/>
              <a:buNone/>
              <a:defRPr sz="1600" b="1"/>
            </a:lvl4pPr>
            <a:lvl5pPr marL="2286000" lvl="4" indent="-228600" algn="l">
              <a:spcBef>
                <a:spcPts val="320"/>
              </a:spcBef>
              <a:spcAft>
                <a:spcPts val="0"/>
              </a:spcAft>
              <a:buClr>
                <a:schemeClr val="dk1"/>
              </a:buClr>
              <a:buSzPts val="1600"/>
              <a:buFont typeface="Arial" panose="020B0604020202020204"/>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9" name="Google Shape;49;p7"/>
          <p:cNvSpPr txBox="1"/>
          <p:nvPr>
            <p:ph type="body" idx="2"/>
          </p:nvPr>
        </p:nvSpPr>
        <p:spPr>
          <a:xfrm>
            <a:off x="840317" y="2505075"/>
            <a:ext cx="5158316" cy="36845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0" name="Google Shape;50;p7"/>
          <p:cNvSpPr txBox="1"/>
          <p:nvPr>
            <p:ph type="body" idx="3"/>
          </p:nvPr>
        </p:nvSpPr>
        <p:spPr>
          <a:xfrm>
            <a:off x="6172200" y="1681163"/>
            <a:ext cx="5183717" cy="82391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Clr>
                <a:schemeClr val="dk1"/>
              </a:buClr>
              <a:buSzPts val="2400"/>
              <a:buFont typeface="Arial" panose="020B0604020202020204"/>
              <a:buNone/>
              <a:defRPr sz="2400" b="1"/>
            </a:lvl1pPr>
            <a:lvl2pPr marL="914400" lvl="1" indent="-228600" algn="l">
              <a:spcBef>
                <a:spcPts val="400"/>
              </a:spcBef>
              <a:spcAft>
                <a:spcPts val="0"/>
              </a:spcAft>
              <a:buClr>
                <a:schemeClr val="dk1"/>
              </a:buClr>
              <a:buSzPts val="2000"/>
              <a:buFont typeface="Arial" panose="020B0604020202020204"/>
              <a:buNone/>
              <a:defRPr sz="2000" b="1"/>
            </a:lvl2pPr>
            <a:lvl3pPr marL="1371600" lvl="2" indent="-228600" algn="l">
              <a:spcBef>
                <a:spcPts val="360"/>
              </a:spcBef>
              <a:spcAft>
                <a:spcPts val="0"/>
              </a:spcAft>
              <a:buClr>
                <a:schemeClr val="dk1"/>
              </a:buClr>
              <a:buSzPts val="1800"/>
              <a:buFont typeface="Arial" panose="020B0604020202020204"/>
              <a:buNone/>
              <a:defRPr sz="1800" b="1"/>
            </a:lvl3pPr>
            <a:lvl4pPr marL="1828800" lvl="3" indent="-228600" algn="l">
              <a:spcBef>
                <a:spcPts val="320"/>
              </a:spcBef>
              <a:spcAft>
                <a:spcPts val="0"/>
              </a:spcAft>
              <a:buClr>
                <a:schemeClr val="dk1"/>
              </a:buClr>
              <a:buSzPts val="1600"/>
              <a:buFont typeface="Arial" panose="020B0604020202020204"/>
              <a:buNone/>
              <a:defRPr sz="1600" b="1"/>
            </a:lvl4pPr>
            <a:lvl5pPr marL="2286000" lvl="4" indent="-228600" algn="l">
              <a:spcBef>
                <a:spcPts val="320"/>
              </a:spcBef>
              <a:spcAft>
                <a:spcPts val="0"/>
              </a:spcAft>
              <a:buClr>
                <a:schemeClr val="dk1"/>
              </a:buClr>
              <a:buSzPts val="1600"/>
              <a:buFont typeface="Arial" panose="020B0604020202020204"/>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51" name="Google Shape;51;p7"/>
          <p:cNvSpPr txBox="1"/>
          <p:nvPr>
            <p:ph type="body" idx="4"/>
          </p:nvPr>
        </p:nvSpPr>
        <p:spPr>
          <a:xfrm>
            <a:off x="6172200" y="2505075"/>
            <a:ext cx="5183717" cy="3684588"/>
          </a:xfrm>
          <a:prstGeom prst="rect">
            <a:avLst/>
          </a:prstGeom>
          <a:noFill/>
          <a:ln>
            <a:noFill/>
          </a:ln>
        </p:spPr>
        <p:txBody>
          <a:bodyPr spcFirstLastPara="1" wrap="square" lIns="91425" tIns="45700" rIns="91425" bIns="45700" anchor="t" anchorCtr="0">
            <a:no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52" name="Google Shape;52;p7"/>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5" name="Shape 55"/>
        <p:cNvGrpSpPr/>
        <p:nvPr/>
      </p:nvGrpSpPr>
      <p:grpSpPr>
        <a:xfrm>
          <a:off x="0" y="0"/>
          <a:ext cx="0" cy="0"/>
          <a:chOff x="0" y="0"/>
          <a:chExt cx="0" cy="0"/>
        </a:xfrm>
      </p:grpSpPr>
      <p:sp>
        <p:nvSpPr>
          <p:cNvPr id="56" name="Google Shape;56;p8"/>
          <p:cNvSpPr txBox="1"/>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840317" y="457200"/>
            <a:ext cx="3932767"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9"/>
          <p:cNvSpPr txBox="1"/>
          <p:nvPr>
            <p:ph type="body" idx="1"/>
          </p:nvPr>
        </p:nvSpPr>
        <p:spPr>
          <a:xfrm>
            <a:off x="5183717"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spcBef>
                <a:spcPts val="640"/>
              </a:spcBef>
              <a:spcAft>
                <a:spcPts val="0"/>
              </a:spcAft>
              <a:buClr>
                <a:schemeClr val="dk1"/>
              </a:buClr>
              <a:buSzPts val="3200"/>
              <a:buFont typeface="Arial" panose="020B0604020202020204"/>
              <a:buChar char="•"/>
              <a:defRPr sz="3200"/>
            </a:lvl1pPr>
            <a:lvl2pPr marL="914400" lvl="1" indent="-406400" algn="l">
              <a:spcBef>
                <a:spcPts val="560"/>
              </a:spcBef>
              <a:spcAft>
                <a:spcPts val="0"/>
              </a:spcAft>
              <a:buClr>
                <a:schemeClr val="dk1"/>
              </a:buClr>
              <a:buSzPts val="2800"/>
              <a:buFont typeface="Arial" panose="020B0604020202020204"/>
              <a:buChar char="–"/>
              <a:defRPr sz="2800"/>
            </a:lvl2pPr>
            <a:lvl3pPr marL="1371600" lvl="2" indent="-381000" algn="l">
              <a:spcBef>
                <a:spcPts val="480"/>
              </a:spcBef>
              <a:spcAft>
                <a:spcPts val="0"/>
              </a:spcAft>
              <a:buClr>
                <a:schemeClr val="dk1"/>
              </a:buClr>
              <a:buSzPts val="2400"/>
              <a:buFont typeface="Arial" panose="020B0604020202020204"/>
              <a:buChar char="•"/>
              <a:defRPr sz="2400"/>
            </a:lvl3pPr>
            <a:lvl4pPr marL="1828800" lvl="3" indent="-355600" algn="l">
              <a:spcBef>
                <a:spcPts val="400"/>
              </a:spcBef>
              <a:spcAft>
                <a:spcPts val="0"/>
              </a:spcAft>
              <a:buClr>
                <a:schemeClr val="dk1"/>
              </a:buClr>
              <a:buSzPts val="2000"/>
              <a:buFont typeface="Arial" panose="020B0604020202020204"/>
              <a:buChar char="–"/>
              <a:defRPr sz="2000"/>
            </a:lvl4pPr>
            <a:lvl5pPr marL="2286000" lvl="4" indent="-355600" algn="l">
              <a:spcBef>
                <a:spcPts val="400"/>
              </a:spcBef>
              <a:spcAft>
                <a:spcPts val="0"/>
              </a:spcAft>
              <a:buClr>
                <a:schemeClr val="dk1"/>
              </a:buClr>
              <a:buSzPts val="2000"/>
              <a:buFont typeface="Arial" panose="020B0604020202020204"/>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3" name="Google Shape;63;p9"/>
          <p:cNvSpPr txBox="1"/>
          <p:nvPr>
            <p:ph type="body" idx="2"/>
          </p:nvPr>
        </p:nvSpPr>
        <p:spPr>
          <a:xfrm>
            <a:off x="840317" y="2057400"/>
            <a:ext cx="3932767"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Clr>
                <a:schemeClr val="dk1"/>
              </a:buClr>
              <a:buSzPts val="1600"/>
              <a:buFont typeface="Arial" panose="020B0604020202020204"/>
              <a:buNone/>
              <a:defRPr sz="1600"/>
            </a:lvl1pPr>
            <a:lvl2pPr marL="914400" lvl="1" indent="-228600" algn="l">
              <a:spcBef>
                <a:spcPts val="280"/>
              </a:spcBef>
              <a:spcAft>
                <a:spcPts val="0"/>
              </a:spcAft>
              <a:buClr>
                <a:schemeClr val="dk1"/>
              </a:buClr>
              <a:buSzPts val="1400"/>
              <a:buFont typeface="Arial" panose="020B0604020202020204"/>
              <a:buNone/>
              <a:defRPr sz="1400"/>
            </a:lvl2pPr>
            <a:lvl3pPr marL="1371600" lvl="2" indent="-228600" algn="l">
              <a:spcBef>
                <a:spcPts val="240"/>
              </a:spcBef>
              <a:spcAft>
                <a:spcPts val="0"/>
              </a:spcAft>
              <a:buClr>
                <a:schemeClr val="dk1"/>
              </a:buClr>
              <a:buSzPts val="1200"/>
              <a:buFont typeface="Arial" panose="020B0604020202020204"/>
              <a:buNone/>
              <a:defRPr sz="1200"/>
            </a:lvl3pPr>
            <a:lvl4pPr marL="1828800" lvl="3" indent="-228600" algn="l">
              <a:spcBef>
                <a:spcPts val="200"/>
              </a:spcBef>
              <a:spcAft>
                <a:spcPts val="0"/>
              </a:spcAft>
              <a:buClr>
                <a:schemeClr val="dk1"/>
              </a:buClr>
              <a:buSzPts val="1000"/>
              <a:buFont typeface="Arial" panose="020B0604020202020204"/>
              <a:buNone/>
              <a:defRPr sz="1000"/>
            </a:lvl4pPr>
            <a:lvl5pPr marL="2286000" lvl="4" indent="-228600" algn="l">
              <a:spcBef>
                <a:spcPts val="200"/>
              </a:spcBef>
              <a:spcAft>
                <a:spcPts val="0"/>
              </a:spcAft>
              <a:buClr>
                <a:schemeClr val="dk1"/>
              </a:buClr>
              <a:buSzPts val="1000"/>
              <a:buFont typeface="Arial" panose="020B0604020202020204"/>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4" name="Google Shape;64;p9"/>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840317" y="457200"/>
            <a:ext cx="3932767" cy="1600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p:nvPr>
            <p:ph type="pic" idx="2"/>
          </p:nvPr>
        </p:nvSpPr>
        <p:spPr>
          <a:xfrm>
            <a:off x="5183717" y="987425"/>
            <a:ext cx="6172200" cy="4873625"/>
          </a:xfrm>
          <a:prstGeom prst="rect">
            <a:avLst/>
          </a:prstGeom>
          <a:noFill/>
          <a:ln>
            <a:noFill/>
          </a:ln>
        </p:spPr>
      </p:sp>
      <p:sp>
        <p:nvSpPr>
          <p:cNvPr id="70" name="Google Shape;70;p10"/>
          <p:cNvSpPr txBox="1"/>
          <p:nvPr>
            <p:ph type="body" idx="1"/>
          </p:nvPr>
        </p:nvSpPr>
        <p:spPr>
          <a:xfrm>
            <a:off x="840317" y="2057400"/>
            <a:ext cx="3932767" cy="3811588"/>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Clr>
                <a:schemeClr val="dk1"/>
              </a:buClr>
              <a:buSzPts val="1600"/>
              <a:buFont typeface="Arial" panose="020B0604020202020204"/>
              <a:buNone/>
              <a:defRPr sz="1600"/>
            </a:lvl1pPr>
            <a:lvl2pPr marL="914400" lvl="1" indent="-228600" algn="l">
              <a:spcBef>
                <a:spcPts val="280"/>
              </a:spcBef>
              <a:spcAft>
                <a:spcPts val="0"/>
              </a:spcAft>
              <a:buClr>
                <a:schemeClr val="dk1"/>
              </a:buClr>
              <a:buSzPts val="1400"/>
              <a:buFont typeface="Arial" panose="020B0604020202020204"/>
              <a:buNone/>
              <a:defRPr sz="1400"/>
            </a:lvl2pPr>
            <a:lvl3pPr marL="1371600" lvl="2" indent="-228600" algn="l">
              <a:spcBef>
                <a:spcPts val="240"/>
              </a:spcBef>
              <a:spcAft>
                <a:spcPts val="0"/>
              </a:spcAft>
              <a:buClr>
                <a:schemeClr val="dk1"/>
              </a:buClr>
              <a:buSzPts val="1200"/>
              <a:buFont typeface="Arial" panose="020B0604020202020204"/>
              <a:buNone/>
              <a:defRPr sz="1200"/>
            </a:lvl3pPr>
            <a:lvl4pPr marL="1828800" lvl="3" indent="-228600" algn="l">
              <a:spcBef>
                <a:spcPts val="200"/>
              </a:spcBef>
              <a:spcAft>
                <a:spcPts val="0"/>
              </a:spcAft>
              <a:buClr>
                <a:schemeClr val="dk1"/>
              </a:buClr>
              <a:buSzPts val="1000"/>
              <a:buFont typeface="Arial" panose="020B0604020202020204"/>
              <a:buNone/>
              <a:defRPr sz="1000"/>
            </a:lvl4pPr>
            <a:lvl5pPr marL="2286000" lvl="4" indent="-228600" algn="l">
              <a:spcBef>
                <a:spcPts val="200"/>
              </a:spcBef>
              <a:spcAft>
                <a:spcPts val="0"/>
              </a:spcAft>
              <a:buClr>
                <a:schemeClr val="dk1"/>
              </a:buClr>
              <a:buSzPts val="1000"/>
              <a:buFont typeface="Arial" panose="020B0604020202020204"/>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71" name="Google Shape;71;p10"/>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zh-CN"/>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2.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3"/>
          <a:srcRect/>
          <a:stretch>
            <a:fillRect/>
          </a:stretch>
        </p:blipFill>
        <p:spPr>
          <a:xfrm>
            <a:off x="0" y="0"/>
            <a:ext cx="12192000" cy="6858000"/>
          </a:xfrm>
          <a:prstGeom prst="rect">
            <a:avLst/>
          </a:prstGeom>
          <a:noFill/>
          <a:ln>
            <a:noFill/>
          </a:ln>
        </p:spPr>
      </p:pic>
      <p:sp>
        <p:nvSpPr>
          <p:cNvPr id="11" name="Google Shape;11;p1"/>
          <p:cNvSpPr txBox="1"/>
          <p:nvPr>
            <p:ph type="title"/>
          </p:nvPr>
        </p:nvSpPr>
        <p:spPr>
          <a:xfrm>
            <a:off x="609600" y="190500"/>
            <a:ext cx="10972800" cy="58261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3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2" name="Google Shape;12;p1"/>
          <p:cNvSpPr txBox="1"/>
          <p:nvPr>
            <p:ph type="body" idx="1"/>
          </p:nvPr>
        </p:nvSpPr>
        <p:spPr>
          <a:xfrm>
            <a:off x="609600" y="1174750"/>
            <a:ext cx="10972800" cy="4953000"/>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3" name="Google Shape;13;p1"/>
          <p:cNvSpPr txBox="1"/>
          <p:nvPr>
            <p:ph type="dt" idx="10"/>
          </p:nvPr>
        </p:nvSpPr>
        <p:spPr>
          <a:xfrm>
            <a:off x="609600" y="6245225"/>
            <a:ext cx="2844800" cy="47625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4" name="Google Shape;14;p1"/>
          <p:cNvSpPr txBox="1"/>
          <p:nvPr>
            <p:ph type="ftr" idx="11"/>
          </p:nvPr>
        </p:nvSpPr>
        <p:spPr>
          <a:xfrm>
            <a:off x="4165600" y="6245225"/>
            <a:ext cx="3860800" cy="47625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spcBef>
                <a:spcPts val="0"/>
              </a:spcBef>
              <a:spcAft>
                <a:spcPts val="0"/>
              </a:spcAft>
              <a:buSzPts val="1400"/>
              <a:buNone/>
              <a:defRPr sz="18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p:txBody>
      </p:sp>
      <p:sp>
        <p:nvSpPr>
          <p:cNvPr id="15" name="Google Shape;15;p1"/>
          <p:cNvSpPr txBox="1"/>
          <p:nvPr>
            <p:ph type="sldNum" idx="12"/>
          </p:nvPr>
        </p:nvSpPr>
        <p:spPr>
          <a:xfrm>
            <a:off x="8737600" y="6245225"/>
            <a:ext cx="2844800" cy="47625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L="0" marR="0" lvl="1" indent="0" algn="r" rtl="0">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L="0" marR="0" lvl="2" indent="0" algn="r" rtl="0">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L="0" marR="0" lvl="3" indent="0" algn="r" rtl="0">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L="0" marR="0" lvl="4" indent="0" algn="r" rtl="0">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L="0" marR="0" lvl="5" indent="0" algn="r" rtl="0">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L="0" marR="0" lvl="6" indent="0" algn="r" rtl="0">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L="0" marR="0" lvl="7" indent="0" algn="r" rtl="0">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L="0" marR="0" lvl="8" indent="0" algn="r" rtl="0">
              <a:spcBef>
                <a:spcPts val="0"/>
              </a:spcBef>
              <a:buNone/>
              <a:defRPr sz="14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zh-CN"/>
            </a:fld>
            <a:endParaRPr lang="zh-C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4.png"/><Relationship Id="rId1" Type="http://schemas.openxmlformats.org/officeDocument/2006/relationships/image" Target="../media/image3.pn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3.xml"/><Relationship Id="rId4" Type="http://schemas.openxmlformats.org/officeDocument/2006/relationships/image" Target="../media/image14.jpeg"/><Relationship Id="rId3" Type="http://schemas.openxmlformats.org/officeDocument/2006/relationships/hyperlink" Target="http://www.youtube.com/watch?v=c-orVCmdabs" TargetMode="External"/><Relationship Id="rId2" Type="http://schemas.openxmlformats.org/officeDocument/2006/relationships/hyperlink" Target="https://www.youtube.com/@CrawlWalkShuffle" TargetMode="Externa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3.xml"/><Relationship Id="rId4" Type="http://schemas.openxmlformats.org/officeDocument/2006/relationships/image" Target="../media/image15.jpeg"/><Relationship Id="rId3" Type="http://schemas.openxmlformats.org/officeDocument/2006/relationships/hyperlink" Target="http://www.youtube.com/watch?v=uzAosxBDouY" TargetMode="External"/><Relationship Id="rId2" Type="http://schemas.openxmlformats.org/officeDocument/2006/relationships/hyperlink" Target="https://www.youtube.com/@BibtoonsGO" TargetMode="External"/><Relationship Id="rId1" Type="http://schemas.openxmlformats.org/officeDocument/2006/relationships/hyperlink" Target="https://www.youtube.com/watch?v=uzAosxBDouY" TargetMode="Externa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17.jpeg"/><Relationship Id="rId1" Type="http://schemas.openxmlformats.org/officeDocument/2006/relationships/hyperlink" Target="http://www.youtube.com/watch?v=nJf-xe8J77k" TargetMode="Externa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hyperlink" Target="https://www.biblegateway.com/passage/?search=Exodus%202&amp;version=NIV#fen-NIV-1565b" TargetMode="External"/><Relationship Id="rId1" Type="http://schemas.openxmlformats.org/officeDocument/2006/relationships/hyperlink" Target="https://www.biblegateway.com/passage/?search=Exodus%202&amp;version=NIV#fen-NIV-1558a"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jpeg"/><Relationship Id="rId2" Type="http://schemas.openxmlformats.org/officeDocument/2006/relationships/hyperlink" Target="http://www.youtube.com/watch?v=0jq2_HfDmaU" TargetMode="External"/><Relationship Id="rId1" Type="http://schemas.openxmlformats.org/officeDocument/2006/relationships/hyperlink" Target="https://www.youtube.com/watch?v=0jq2_HfDmaU" TargetMode="Externa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3.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94" name="Shape 94"/>
        <p:cNvGrpSpPr/>
        <p:nvPr/>
      </p:nvGrpSpPr>
      <p:grpSpPr>
        <a:xfrm>
          <a:off x="0" y="0"/>
          <a:ext cx="0" cy="0"/>
          <a:chOff x="0" y="0"/>
          <a:chExt cx="0" cy="0"/>
        </a:xfrm>
      </p:grpSpPr>
      <p:sp>
        <p:nvSpPr>
          <p:cNvPr id="95" name="Google Shape;95;p14"/>
          <p:cNvSpPr txBox="1"/>
          <p:nvPr>
            <p:ph type="ctrTitle"/>
          </p:nvPr>
        </p:nvSpPr>
        <p:spPr>
          <a:xfrm>
            <a:off x="6137025" y="346400"/>
            <a:ext cx="5504700" cy="2447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zh-CN" sz="4600"/>
              <a:t> </a:t>
            </a:r>
            <a:r>
              <a:rPr lang="zh-CN" sz="4600">
                <a:solidFill>
                  <a:srgbClr val="FF9900"/>
                </a:solidFill>
              </a:rPr>
              <a:t>Exodus 2:1-10</a:t>
            </a:r>
            <a:endParaRPr sz="4600">
              <a:solidFill>
                <a:srgbClr val="FF9900"/>
              </a:solidFill>
            </a:endParaRPr>
          </a:p>
          <a:p>
            <a:pPr marL="0" lvl="0" indent="0" algn="ctr" rtl="0">
              <a:spcBef>
                <a:spcPts val="0"/>
              </a:spcBef>
              <a:spcAft>
                <a:spcPts val="0"/>
              </a:spcAft>
              <a:buNone/>
            </a:pPr>
            <a:r>
              <a:rPr lang="zh-CN" sz="4600" b="1">
                <a:solidFill>
                  <a:srgbClr val="0070C0"/>
                </a:solidFill>
                <a:latin typeface="DFKai-SB"/>
                <a:ea typeface="DFKai-SB"/>
                <a:cs typeface="DFKai-SB"/>
                <a:sym typeface="DFKai-SB"/>
              </a:rPr>
              <a:t>出埃及記 </a:t>
            </a:r>
            <a:br>
              <a:rPr lang="zh-CN" sz="4600" b="1">
                <a:solidFill>
                  <a:srgbClr val="0070C0"/>
                </a:solidFill>
                <a:latin typeface="DFKai-SB"/>
                <a:ea typeface="DFKai-SB"/>
                <a:cs typeface="DFKai-SB"/>
                <a:sym typeface="DFKai-SB"/>
              </a:rPr>
            </a:br>
            <a:r>
              <a:rPr lang="zh-CN" sz="4600" b="1">
                <a:solidFill>
                  <a:srgbClr val="0070C0"/>
                </a:solidFill>
                <a:latin typeface="DFKai-SB"/>
                <a:ea typeface="DFKai-SB"/>
                <a:cs typeface="DFKai-SB"/>
                <a:sym typeface="DFKai-SB"/>
              </a:rPr>
              <a:t>二章1-10節</a:t>
            </a:r>
            <a:endParaRPr sz="4600" b="1">
              <a:solidFill>
                <a:srgbClr val="0070C0"/>
              </a:solidFill>
              <a:latin typeface="DFKai-SB"/>
              <a:ea typeface="DFKai-SB"/>
              <a:cs typeface="DFKai-SB"/>
              <a:sym typeface="DFKai-SB"/>
            </a:endParaRPr>
          </a:p>
        </p:txBody>
      </p:sp>
      <p:sp>
        <p:nvSpPr>
          <p:cNvPr id="96" name="Google Shape;96;p14"/>
          <p:cNvSpPr txBox="1"/>
          <p:nvPr>
            <p:ph type="subTitle" idx="1"/>
          </p:nvPr>
        </p:nvSpPr>
        <p:spPr>
          <a:xfrm>
            <a:off x="6826250" y="4750435"/>
            <a:ext cx="4083685" cy="1903095"/>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lt1"/>
              </a:buClr>
              <a:buSzPts val="3600"/>
              <a:buFont typeface="DFKai-SB"/>
              <a:buNone/>
            </a:pPr>
            <a:r>
              <a:rPr lang="zh-CN" sz="3600" b="1">
                <a:solidFill>
                  <a:schemeClr val="lt1"/>
                </a:solidFill>
                <a:latin typeface="DFKai-SB"/>
                <a:ea typeface="DFKai-SB"/>
                <a:cs typeface="DFKai-SB"/>
                <a:sym typeface="DFKai-SB"/>
              </a:rPr>
              <a:t>親子靈修</a:t>
            </a:r>
            <a:br>
              <a:rPr lang="zh-CN" sz="3600" b="1">
                <a:solidFill>
                  <a:schemeClr val="lt1"/>
                </a:solidFill>
                <a:latin typeface="DFKai-SB"/>
                <a:ea typeface="DFKai-SB"/>
                <a:cs typeface="DFKai-SB"/>
                <a:sym typeface="DFKai-SB"/>
              </a:rPr>
            </a:br>
            <a:r>
              <a:rPr lang="zh-CN" sz="3600" b="1">
                <a:solidFill>
                  <a:schemeClr val="lt1"/>
                </a:solidFill>
                <a:latin typeface="DFKai-SB"/>
                <a:ea typeface="DFKai-SB"/>
                <a:cs typeface="DFKai-SB"/>
                <a:sym typeface="DFKai-SB"/>
              </a:rPr>
              <a:t>呂沈仁娣分享</a:t>
            </a:r>
            <a:endParaRPr sz="3600" b="1">
              <a:solidFill>
                <a:schemeClr val="lt1"/>
              </a:solidFill>
              <a:latin typeface="DFKai-SB"/>
              <a:ea typeface="DFKai-SB"/>
              <a:cs typeface="DFKai-SB"/>
              <a:sym typeface="DFKai-SB"/>
            </a:endParaRPr>
          </a:p>
          <a:p>
            <a:pPr marL="0" lvl="0" indent="0" algn="ctr" rtl="0">
              <a:spcBef>
                <a:spcPts val="720"/>
              </a:spcBef>
              <a:spcAft>
                <a:spcPts val="0"/>
              </a:spcAft>
              <a:buClr>
                <a:schemeClr val="lt1"/>
              </a:buClr>
              <a:buSzPts val="3600"/>
              <a:buFont typeface="DFKai-SB"/>
              <a:buNone/>
            </a:pPr>
            <a:r>
              <a:rPr lang="zh-CN" sz="3600" b="1">
                <a:solidFill>
                  <a:schemeClr val="lt1"/>
                </a:solidFill>
                <a:latin typeface="DFKai-SB"/>
                <a:ea typeface="DFKai-SB"/>
                <a:cs typeface="DFKai-SB"/>
                <a:sym typeface="DFKai-SB"/>
              </a:rPr>
              <a:t>08-05-2025</a:t>
            </a:r>
            <a:endParaRPr sz="3600" b="1">
              <a:solidFill>
                <a:schemeClr val="lt1"/>
              </a:solidFill>
              <a:latin typeface="DFKai-SB"/>
              <a:ea typeface="DFKai-SB"/>
              <a:cs typeface="DFKai-SB"/>
              <a:sym typeface="DFKai-SB"/>
            </a:endParaRPr>
          </a:p>
        </p:txBody>
      </p:sp>
      <p:sp>
        <p:nvSpPr>
          <p:cNvPr id="97" name="Google Shape;97;p14"/>
          <p:cNvSpPr txBox="1"/>
          <p:nvPr/>
        </p:nvSpPr>
        <p:spPr>
          <a:xfrm>
            <a:off x="876300" y="2568809"/>
            <a:ext cx="40641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panose="020B0604020202020204"/>
              <a:ea typeface="Arial" panose="020B0604020202020204"/>
              <a:cs typeface="Arial" panose="020B0604020202020204"/>
              <a:sym typeface="Arial" panose="020B0604020202020204"/>
            </a:endParaRPr>
          </a:p>
        </p:txBody>
      </p:sp>
      <p:pic>
        <p:nvPicPr>
          <p:cNvPr id="98" name="Google Shape;98;p14"/>
          <p:cNvPicPr preferRelativeResize="0"/>
          <p:nvPr/>
        </p:nvPicPr>
        <p:blipFill>
          <a:blip r:embed="rId1"/>
          <a:stretch>
            <a:fillRect/>
          </a:stretch>
        </p:blipFill>
        <p:spPr>
          <a:xfrm>
            <a:off x="883800" y="731775"/>
            <a:ext cx="4937974" cy="3302925"/>
          </a:xfrm>
          <a:prstGeom prst="rect">
            <a:avLst/>
          </a:prstGeom>
          <a:noFill/>
          <a:ln>
            <a:noFill/>
          </a:ln>
        </p:spPr>
      </p:pic>
      <p:pic>
        <p:nvPicPr>
          <p:cNvPr id="99" name="Google Shape;99;p14"/>
          <p:cNvPicPr preferRelativeResize="0"/>
          <p:nvPr/>
        </p:nvPicPr>
        <p:blipFill>
          <a:blip r:embed="rId2"/>
          <a:stretch>
            <a:fillRect/>
          </a:stretch>
        </p:blipFill>
        <p:spPr>
          <a:xfrm>
            <a:off x="568550" y="4750435"/>
            <a:ext cx="5568474" cy="190291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64" name="Shape 164"/>
        <p:cNvGrpSpPr/>
        <p:nvPr/>
      </p:nvGrpSpPr>
      <p:grpSpPr>
        <a:xfrm>
          <a:off x="0" y="0"/>
          <a:ext cx="0" cy="0"/>
          <a:chOff x="0" y="0"/>
          <a:chExt cx="0" cy="0"/>
        </a:xfrm>
      </p:grpSpPr>
      <p:pic>
        <p:nvPicPr>
          <p:cNvPr id="165" name="Google Shape;165;p23"/>
          <p:cNvPicPr preferRelativeResize="0"/>
          <p:nvPr/>
        </p:nvPicPr>
        <p:blipFill rotWithShape="1">
          <a:blip r:embed="rId1"/>
          <a:srcRect/>
          <a:stretch>
            <a:fillRect/>
          </a:stretch>
        </p:blipFill>
        <p:spPr>
          <a:xfrm rot="1389404">
            <a:off x="9944717" y="586370"/>
            <a:ext cx="1549195" cy="1365011"/>
          </a:xfrm>
          <a:prstGeom prst="rect">
            <a:avLst/>
          </a:prstGeom>
          <a:noFill/>
          <a:ln>
            <a:noFill/>
          </a:ln>
        </p:spPr>
      </p:pic>
      <p:sp>
        <p:nvSpPr>
          <p:cNvPr id="166" name="Google Shape;166;p23"/>
          <p:cNvSpPr txBox="1"/>
          <p:nvPr/>
        </p:nvSpPr>
        <p:spPr>
          <a:xfrm>
            <a:off x="629775" y="1700550"/>
            <a:ext cx="3484500" cy="43785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zh-CN" sz="2400" b="1">
                <a:solidFill>
                  <a:srgbClr val="0F0F0F"/>
                </a:solidFill>
                <a:highlight>
                  <a:srgbClr val="FFFFFF"/>
                </a:highlight>
                <a:latin typeface="Roboto" panose="02000000000000000000"/>
                <a:ea typeface="Roboto" panose="02000000000000000000"/>
                <a:cs typeface="Roboto" panose="02000000000000000000"/>
                <a:sym typeface="Roboto" panose="02000000000000000000"/>
              </a:rPr>
              <a:t>https://www.youtube.com/watch?v=c-orVCmdabs&amp;t=8s</a:t>
            </a:r>
            <a:endParaRPr sz="2400" b="1">
              <a:solidFill>
                <a:srgbClr val="0F0F0F"/>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r>
              <a:rPr lang="zh-CN" sz="2400" b="1">
                <a:solidFill>
                  <a:srgbClr val="0F0F0F"/>
                </a:solidFill>
                <a:highlight>
                  <a:srgbClr val="FFFFFF"/>
                </a:highlight>
                <a:latin typeface="Roboto" panose="02000000000000000000"/>
                <a:ea typeface="Roboto" panose="02000000000000000000"/>
                <a:cs typeface="Roboto" panose="02000000000000000000"/>
                <a:sym typeface="Roboto" panose="02000000000000000000"/>
              </a:rPr>
              <a:t>The Story of Moses | Kids Bible Songs Compilation | From Birth to the 10 Commandments</a:t>
            </a:r>
            <a:endParaRPr sz="2400" b="1">
              <a:solidFill>
                <a:srgbClr val="0F0F0F"/>
              </a:solidFill>
              <a:highlight>
                <a:srgbClr val="FFFFFF"/>
              </a:highlight>
              <a:latin typeface="Roboto" panose="02000000000000000000"/>
              <a:ea typeface="Roboto" panose="02000000000000000000"/>
              <a:cs typeface="Roboto" panose="02000000000000000000"/>
              <a:sym typeface="Roboto" panose="02000000000000000000"/>
            </a:endParaRPr>
          </a:p>
          <a:p>
            <a:pPr marL="0" marR="228600" lvl="0" indent="0" algn="l" rtl="0">
              <a:lnSpc>
                <a:spcPct val="138000"/>
              </a:lnSpc>
              <a:spcBef>
                <a:spcPts val="0"/>
              </a:spcBef>
              <a:spcAft>
                <a:spcPts val="0"/>
              </a:spcAft>
              <a:buNone/>
            </a:pPr>
            <a:r>
              <a:rPr lang="zh-CN" sz="1300">
                <a:solidFill>
                  <a:srgbClr val="0F0F0F"/>
                </a:solidFill>
                <a:highlight>
                  <a:srgbClr val="FFFFFF"/>
                </a:highlight>
                <a:uFill>
                  <a:noFill/>
                </a:uFill>
                <a:latin typeface="Roboto" panose="02000000000000000000"/>
                <a:ea typeface="Roboto" panose="02000000000000000000"/>
                <a:cs typeface="Roboto" panose="02000000000000000000"/>
                <a:sym typeface="Roboto" panose="02000000000000000000"/>
                <a:hlinkClick r:id="rId2"/>
              </a:rPr>
              <a:t>Crawl Walk Shuffle (for kids)</a:t>
            </a:r>
            <a:r>
              <a:rPr lang="zh-CN" sz="1150">
                <a:solidFill>
                  <a:srgbClr val="606060"/>
                </a:solidFill>
                <a:highlight>
                  <a:srgbClr val="FFFFFF"/>
                </a:highlight>
                <a:latin typeface="Roboto" panose="02000000000000000000"/>
                <a:ea typeface="Roboto" panose="02000000000000000000"/>
                <a:cs typeface="Roboto" panose="02000000000000000000"/>
                <a:sym typeface="Roboto" panose="02000000000000000000"/>
              </a:rPr>
              <a:t>6.7K subscribers</a:t>
            </a:r>
            <a:endParaRPr sz="1150">
              <a:solidFill>
                <a:srgbClr val="606060"/>
              </a:solidFill>
              <a:highlight>
                <a:srgbClr val="FFFFFF"/>
              </a:highlight>
              <a:latin typeface="Roboto" panose="02000000000000000000"/>
              <a:ea typeface="Roboto" panose="02000000000000000000"/>
              <a:cs typeface="Roboto" panose="02000000000000000000"/>
              <a:sym typeface="Roboto" panose="02000000000000000000"/>
            </a:endParaRPr>
          </a:p>
          <a:p>
            <a:pPr marL="0" marR="228600" lvl="0" indent="0" algn="l" rtl="0">
              <a:lnSpc>
                <a:spcPct val="138000"/>
              </a:lnSpc>
              <a:spcBef>
                <a:spcPts val="0"/>
              </a:spcBef>
              <a:spcAft>
                <a:spcPts val="0"/>
              </a:spcAft>
              <a:buNone/>
            </a:pPr>
            <a:endParaRPr sz="750">
              <a:solidFill>
                <a:srgbClr val="606060"/>
              </a:solidFill>
              <a:highlight>
                <a:srgbClr val="FFFFFF"/>
              </a:highlight>
              <a:latin typeface="Roboto" panose="02000000000000000000"/>
              <a:ea typeface="Roboto" panose="02000000000000000000"/>
              <a:cs typeface="Roboto" panose="02000000000000000000"/>
              <a:sym typeface="Roboto" panose="02000000000000000000"/>
            </a:endParaRPr>
          </a:p>
          <a:p>
            <a:pPr marL="0" marR="228600" lvl="0" indent="0" algn="l" rtl="0">
              <a:lnSpc>
                <a:spcPct val="115000"/>
              </a:lnSpc>
              <a:spcBef>
                <a:spcPts val="0"/>
              </a:spcBef>
              <a:spcAft>
                <a:spcPts val="0"/>
              </a:spcAft>
              <a:buNone/>
            </a:pPr>
            <a:endParaRPr sz="750">
              <a:solidFill>
                <a:srgbClr val="0F0F0F"/>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r>
              <a:rPr lang="zh-CN" sz="2300" b="1">
                <a:solidFill>
                  <a:srgbClr val="0F0F0F"/>
                </a:solidFill>
                <a:highlight>
                  <a:srgbClr val="FFFFFF"/>
                </a:highlight>
                <a:latin typeface="Roboto" panose="02000000000000000000"/>
                <a:ea typeface="Roboto" panose="02000000000000000000"/>
                <a:cs typeface="Roboto" panose="02000000000000000000"/>
                <a:sym typeface="Roboto" panose="02000000000000000000"/>
              </a:rPr>
              <a:t>  </a:t>
            </a:r>
            <a:endParaRPr sz="2300" b="1">
              <a:solidFill>
                <a:srgbClr val="0F0F0F"/>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endParaRPr sz="2300" b="1">
              <a:solidFill>
                <a:srgbClr val="0F0F0F"/>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endParaRPr sz="2300" b="1">
              <a:solidFill>
                <a:srgbClr val="0F0F0F"/>
              </a:solidFill>
              <a:highlight>
                <a:srgbClr val="FFFFFF"/>
              </a:highlight>
              <a:latin typeface="Roboto" panose="02000000000000000000"/>
              <a:ea typeface="Roboto" panose="02000000000000000000"/>
              <a:cs typeface="Roboto" panose="02000000000000000000"/>
              <a:sym typeface="Roboto" panose="02000000000000000000"/>
            </a:endParaRPr>
          </a:p>
        </p:txBody>
      </p:sp>
      <p:pic>
        <p:nvPicPr>
          <p:cNvPr id="167" name="Google Shape;167;p23" descr="Experience the incredible journey of Moses through this fun and engaging compilation of Bible songs! 🎶✨ From his miraculous birth and being found in the basket, to the burning bush, parting the Red Sea, and receiving the Ten Commandments, this video brings Moses' story to life with catchy tunes and vibrant visuals. Perfect for kids, families, and Sunday school, these songs are a great way to teach God’s faithfulness and power through Moses’ life.&#10;&#10;🎵 Songs Included in This Video:&#10;&#10;Moses in the Basket: Learn about the miraculous beginning of Moses’ life as he is saved from Pharaoh’s decree.&#10;The Burning Bush: God calls Moses to lead His people out of Egypt!&#10;Let My People Go: Sing along to the story of Moses confronting Pharaoh with God’s command.&#10;The Red Sea Miracle: Celebrate God’s power as He parts the Red Sea for the Israelites to escape Pharaoh’s army.&#10;The Ten Commandments: Discover the moment God gave Moses His law on Mount Sinai.&#10;📖 Key Bible Passages Covered:&#10;&#10;Exodus 1:22–2:10 — The birth of Moses and being found in the basket.&#10;Exodus 3:1–4:17 — God speaks to Moses through the burning bush.&#10;Exodus 7:1–12:51 — Moses confronts Pharaoh and leads the Israelites out of Egypt.&#10;Exodus 14:1–31 — The parting of the Red Sea.&#10;Exodus 19:1–20:21 — Moses receives the Ten Commandments.&#10;🌟 Why Watch?&#10;This video offers a fun and meaningful way for children to learn about Moses' life and God’s faithfulness. Perfect for family time, Sunday school lessons, or anytime inspiration!&#10;&#10;Don’t forget to like, share, and subscribe for more Bible songs and stories for kids!" title="The Story of Moses | Kids Bible Songs Compilation | From Birth to the 10 Commandments">
            <a:hlinkClick r:id="rId3"/>
          </p:cNvPr>
          <p:cNvPicPr preferRelativeResize="0"/>
          <p:nvPr/>
        </p:nvPicPr>
        <p:blipFill>
          <a:blip r:embed="rId4"/>
          <a:stretch>
            <a:fillRect/>
          </a:stretch>
        </p:blipFill>
        <p:spPr>
          <a:xfrm>
            <a:off x="4389550" y="1789250"/>
            <a:ext cx="5848950" cy="3848050"/>
          </a:xfrm>
          <a:prstGeom prst="rect">
            <a:avLst/>
          </a:prstGeom>
          <a:noFill/>
          <a:ln>
            <a:noFill/>
          </a:ln>
        </p:spPr>
      </p:pic>
      <p:pic>
        <p:nvPicPr>
          <p:cNvPr id="168" name="Google Shape;168;p23"/>
          <p:cNvPicPr preferRelativeResize="0"/>
          <p:nvPr/>
        </p:nvPicPr>
        <p:blipFill rotWithShape="1">
          <a:blip r:embed="rId1"/>
          <a:srcRect/>
          <a:stretch>
            <a:fillRect/>
          </a:stretch>
        </p:blipFill>
        <p:spPr>
          <a:xfrm rot="1389429">
            <a:off x="10331570" y="5029483"/>
            <a:ext cx="1473511" cy="1471982"/>
          </a:xfrm>
          <a:prstGeom prst="rect">
            <a:avLst/>
          </a:prstGeom>
          <a:noFill/>
          <a:ln>
            <a:noFill/>
          </a:ln>
        </p:spPr>
      </p:pic>
      <p:sp>
        <p:nvSpPr>
          <p:cNvPr id="169" name="Google Shape;169;p23"/>
          <p:cNvSpPr txBox="1"/>
          <p:nvPr/>
        </p:nvSpPr>
        <p:spPr>
          <a:xfrm>
            <a:off x="756775" y="524650"/>
            <a:ext cx="7590900" cy="708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zh-CN" sz="3400" b="1">
                <a:solidFill>
                  <a:srgbClr val="0000FF"/>
                </a:solidFill>
                <a:highlight>
                  <a:schemeClr val="lt1"/>
                </a:highlight>
                <a:latin typeface="Roboto" panose="02000000000000000000"/>
                <a:ea typeface="Roboto" panose="02000000000000000000"/>
                <a:cs typeface="Roboto" panose="02000000000000000000"/>
                <a:sym typeface="Roboto" panose="02000000000000000000"/>
              </a:rPr>
              <a:t>VI.   Closing </a:t>
            </a:r>
            <a:r>
              <a:rPr lang="zh-CN" sz="3400" b="1">
                <a:solidFill>
                  <a:srgbClr val="0000FF"/>
                </a:solidFill>
                <a:highlight>
                  <a:schemeClr val="lt1"/>
                </a:highlight>
                <a:latin typeface="Roboto" panose="02000000000000000000"/>
                <a:ea typeface="Roboto" panose="02000000000000000000"/>
                <a:cs typeface="Roboto" panose="02000000000000000000"/>
                <a:sym typeface="Roboto" panose="02000000000000000000"/>
              </a:rPr>
              <a:t>Song </a:t>
            </a:r>
            <a:r>
              <a:rPr lang="zh-CN" sz="3400" b="1">
                <a:solidFill>
                  <a:srgbClr val="0000FF"/>
                </a:solidFill>
                <a:highlight>
                  <a:schemeClr val="lt1"/>
                </a:highlight>
                <a:latin typeface="Roboto" panose="02000000000000000000"/>
                <a:ea typeface="Roboto" panose="02000000000000000000"/>
                <a:cs typeface="Roboto" panose="02000000000000000000"/>
                <a:sym typeface="Roboto" panose="02000000000000000000"/>
              </a:rPr>
              <a:t>  結束</a:t>
            </a:r>
            <a:r>
              <a:rPr lang="zh-CN" sz="3400" b="1">
                <a:solidFill>
                  <a:srgbClr val="0000FF"/>
                </a:solidFill>
                <a:highlight>
                  <a:schemeClr val="lt1"/>
                </a:highlight>
                <a:latin typeface="Roboto" panose="02000000000000000000"/>
                <a:ea typeface="Roboto" panose="02000000000000000000"/>
                <a:cs typeface="Roboto" panose="02000000000000000000"/>
                <a:sym typeface="Roboto" panose="02000000000000000000"/>
              </a:rPr>
              <a:t>詩歌</a:t>
            </a:r>
            <a:endParaRPr sz="2300" b="1">
              <a:solidFill>
                <a:srgbClr val="0F0F0F"/>
              </a:solidFill>
              <a:highlight>
                <a:schemeClr val="lt1"/>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7"/>
                                        </p:tgtEl>
                                        <p:attrNameLst>
                                          <p:attrName>style.visibility</p:attrName>
                                        </p:attrNameLst>
                                      </p:cBhvr>
                                      <p:to>
                                        <p:strVal val="visible"/>
                                      </p:to>
                                    </p:set>
                                    <p:animEffect transition="in" filter="fade">
                                      <p:cBhvr>
                                        <p:cTn id="7" dur="1000"/>
                                        <p:tgtEl>
                                          <p:spTgt spid="1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74" name="Shape 174"/>
        <p:cNvGrpSpPr/>
        <p:nvPr/>
      </p:nvGrpSpPr>
      <p:grpSpPr>
        <a:xfrm>
          <a:off x="0" y="0"/>
          <a:ext cx="0" cy="0"/>
          <a:chOff x="0" y="0"/>
          <a:chExt cx="0" cy="0"/>
        </a:xfrm>
      </p:grpSpPr>
      <p:sp>
        <p:nvSpPr>
          <p:cNvPr id="175" name="Google Shape;175;p24"/>
          <p:cNvSpPr txBox="1"/>
          <p:nvPr/>
        </p:nvSpPr>
        <p:spPr>
          <a:xfrm>
            <a:off x="2616675" y="2676300"/>
            <a:ext cx="8309700" cy="1770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zh-CN" sz="6700">
                <a:solidFill>
                  <a:schemeClr val="accent2"/>
                </a:solidFill>
              </a:rPr>
              <a:t>MORE。。。。。。</a:t>
            </a:r>
            <a:endParaRPr sz="6700">
              <a:solidFill>
                <a:schemeClr val="accent2"/>
              </a:solidFill>
            </a:endParaRPr>
          </a:p>
          <a:p>
            <a:pPr marL="0" lvl="0" indent="0" algn="l" rtl="0">
              <a:lnSpc>
                <a:spcPct val="115000"/>
              </a:lnSpc>
              <a:spcBef>
                <a:spcPts val="0"/>
              </a:spcBef>
              <a:spcAft>
                <a:spcPts val="0"/>
              </a:spcAft>
              <a:buNone/>
            </a:pPr>
            <a:r>
              <a:rPr lang="zh-CN" sz="2600">
                <a:solidFill>
                  <a:schemeClr val="dk1"/>
                </a:solidFill>
              </a:rPr>
              <a:t>   </a:t>
            </a:r>
            <a:endParaRPr sz="26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80" name="Shape 180"/>
        <p:cNvGrpSpPr/>
        <p:nvPr/>
      </p:nvGrpSpPr>
      <p:grpSpPr>
        <a:xfrm>
          <a:off x="0" y="0"/>
          <a:ext cx="0" cy="0"/>
          <a:chOff x="0" y="0"/>
          <a:chExt cx="0" cy="0"/>
        </a:xfrm>
      </p:grpSpPr>
      <p:sp>
        <p:nvSpPr>
          <p:cNvPr id="181" name="Google Shape;181;p25"/>
          <p:cNvSpPr txBox="1"/>
          <p:nvPr/>
        </p:nvSpPr>
        <p:spPr>
          <a:xfrm>
            <a:off x="737500" y="1752950"/>
            <a:ext cx="3893700" cy="45231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zh-CN" sz="2100" b="1" u="sng">
                <a:solidFill>
                  <a:schemeClr val="hlink"/>
                </a:solidFill>
                <a:highlight>
                  <a:srgbClr val="FFFFFF"/>
                </a:highlight>
                <a:latin typeface="Roboto" panose="02000000000000000000"/>
                <a:ea typeface="Roboto" panose="02000000000000000000"/>
                <a:cs typeface="Roboto" panose="02000000000000000000"/>
                <a:sym typeface="Roboto" panose="02000000000000000000"/>
                <a:hlinkClick r:id="rId1"/>
              </a:rPr>
              <a:t>https://www.youtube.com/watch?v=uzAosxBDouY</a:t>
            </a:r>
            <a:endParaRPr sz="2100" b="1">
              <a:solidFill>
                <a:srgbClr val="0F0F0F"/>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r>
              <a:rPr lang="zh-CN" sz="2300" b="1">
                <a:solidFill>
                  <a:srgbClr val="0F0F0F"/>
                </a:solidFill>
                <a:highlight>
                  <a:srgbClr val="FFFFFF"/>
                </a:highlight>
                <a:latin typeface="Roboto" panose="02000000000000000000"/>
                <a:ea typeface="Roboto" panose="02000000000000000000"/>
                <a:cs typeface="Roboto" panose="02000000000000000000"/>
                <a:sym typeface="Roboto" panose="02000000000000000000"/>
              </a:rPr>
              <a:t>MOSES Part 1 👶🏽 Baby in the basket - Animated Bible stories | Bibtoons GO</a:t>
            </a:r>
            <a:endParaRPr sz="2300" b="1">
              <a:solidFill>
                <a:srgbClr val="0F0F0F"/>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38000"/>
              </a:lnSpc>
              <a:spcBef>
                <a:spcPts val="0"/>
              </a:spcBef>
              <a:spcAft>
                <a:spcPts val="0"/>
              </a:spcAft>
              <a:buNone/>
            </a:pPr>
            <a:r>
              <a:rPr lang="zh-CN" sz="1200">
                <a:solidFill>
                  <a:srgbClr val="0F0F0F"/>
                </a:solidFill>
                <a:highlight>
                  <a:srgbClr val="FFFFFF"/>
                </a:highlight>
                <a:uFill>
                  <a:noFill/>
                </a:uFill>
                <a:latin typeface="Roboto" panose="02000000000000000000"/>
                <a:ea typeface="Roboto" panose="02000000000000000000"/>
                <a:cs typeface="Roboto" panose="02000000000000000000"/>
                <a:sym typeface="Roboto" panose="02000000000000000000"/>
                <a:hlinkClick r:id="rId2"/>
              </a:rPr>
              <a:t>Bibtoons GO</a:t>
            </a:r>
            <a:endParaRPr sz="1200">
              <a:solidFill>
                <a:srgbClr val="0F0F0F"/>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r>
              <a:rPr lang="zh-CN" sz="1350">
                <a:solidFill>
                  <a:srgbClr val="0F0F0F"/>
                </a:solidFill>
                <a:latin typeface="Roboto" panose="02000000000000000000"/>
                <a:ea typeface="Roboto" panose="02000000000000000000"/>
                <a:cs typeface="Roboto" panose="02000000000000000000"/>
                <a:sym typeface="Roboto" panose="02000000000000000000"/>
              </a:rPr>
              <a:t>Mar 9, 2022 </a:t>
            </a:r>
            <a:endParaRPr sz="1350">
              <a:solidFill>
                <a:srgbClr val="0F0F0F"/>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r>
              <a:rPr lang="zh-CN" sz="1350">
                <a:solidFill>
                  <a:srgbClr val="131313"/>
                </a:solidFill>
                <a:latin typeface="Roboto" panose="02000000000000000000"/>
                <a:ea typeface="Roboto" panose="02000000000000000000"/>
                <a:cs typeface="Roboto" panose="02000000000000000000"/>
                <a:sym typeface="Roboto" panose="02000000000000000000"/>
              </a:rPr>
              <a:t>Moses was born in a dificult time for the hebrew people, they were slaves on Egypt.</a:t>
            </a:r>
            <a:endParaRPr sz="1350">
              <a:solidFill>
                <a:srgbClr val="131313"/>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r>
              <a:rPr lang="zh-CN" sz="1350">
                <a:solidFill>
                  <a:srgbClr val="131313"/>
                </a:solidFill>
                <a:latin typeface="Roboto" panose="02000000000000000000"/>
                <a:ea typeface="Roboto" panose="02000000000000000000"/>
                <a:cs typeface="Roboto" panose="02000000000000000000"/>
                <a:sym typeface="Roboto" panose="02000000000000000000"/>
              </a:rPr>
              <a:t>The king decided to kill every male child that was born, in fear for the growing number of slaves. </a:t>
            </a:r>
            <a:endParaRPr sz="1350">
              <a:solidFill>
                <a:srgbClr val="131313"/>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r>
              <a:rPr lang="zh-CN" sz="1350">
                <a:solidFill>
                  <a:srgbClr val="131313"/>
                </a:solidFill>
                <a:latin typeface="Roboto" panose="02000000000000000000"/>
                <a:ea typeface="Roboto" panose="02000000000000000000"/>
                <a:cs typeface="Roboto" panose="02000000000000000000"/>
                <a:sym typeface="Roboto" panose="02000000000000000000"/>
              </a:rPr>
              <a:t>But Moses parents decided to save his life by putting him on a basket and into the river. </a:t>
            </a:r>
            <a:endParaRPr sz="1350">
              <a:solidFill>
                <a:srgbClr val="131313"/>
              </a:solidFill>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r>
              <a:rPr lang="zh-CN" sz="1350">
                <a:solidFill>
                  <a:srgbClr val="131313"/>
                </a:solidFill>
                <a:latin typeface="Roboto" panose="02000000000000000000"/>
                <a:ea typeface="Roboto" panose="02000000000000000000"/>
                <a:cs typeface="Roboto" panose="02000000000000000000"/>
                <a:sym typeface="Roboto" panose="02000000000000000000"/>
              </a:rPr>
              <a:t>God had big plans for that child,</a:t>
            </a:r>
            <a:endParaRPr sz="1050">
              <a:solidFill>
                <a:srgbClr val="0F0F0F"/>
              </a:solidFill>
              <a:latin typeface="Roboto" panose="02000000000000000000"/>
              <a:ea typeface="Roboto" panose="02000000000000000000"/>
              <a:cs typeface="Roboto" panose="02000000000000000000"/>
              <a:sym typeface="Roboto" panose="02000000000000000000"/>
            </a:endParaRPr>
          </a:p>
        </p:txBody>
      </p:sp>
      <p:pic>
        <p:nvPicPr>
          <p:cNvPr id="182" name="Google Shape;182;p25" descr="Moses was born in a dificult time for the hebrew people, they were slaves on Egypt.&#10;The king decided to kill every male child that was born, in fear for the growing number of slaves. &#10;But Moses parents decided to save his life by putting him on a basket and into the river. &#10;God had big plans for that child...&#10;&#10;Welcome to Bibtoons! Animated stories from the Bible to share with the family and friends.&#10;------&#10;*This is a family project, our goal is to keep growing in quality and to make good content about good values and the love of God!&#10;&#10;Feel free to support us:&#10;https://www.patreon.com/bibtoons&#10;https://www.PayPal.Me/bibtoons&#10;&#10;Thanks for watching!&#10;&#10;----&#10;Software used: Blender, After effects.&#10;&#10;#MosesStory #AnimatedBibleStories #BabyMosesBasket" title="MOSES Part 1 👶🏽 Baby in the basket - Animated Bible stories | Bibtoons GO">
            <a:hlinkClick r:id="rId3"/>
          </p:cNvPr>
          <p:cNvPicPr preferRelativeResize="0"/>
          <p:nvPr/>
        </p:nvPicPr>
        <p:blipFill>
          <a:blip r:embed="rId4"/>
          <a:stretch>
            <a:fillRect/>
          </a:stretch>
        </p:blipFill>
        <p:spPr>
          <a:xfrm>
            <a:off x="5024550" y="2025850"/>
            <a:ext cx="5417825" cy="3937000"/>
          </a:xfrm>
          <a:prstGeom prst="rect">
            <a:avLst/>
          </a:prstGeom>
          <a:noFill/>
          <a:ln>
            <a:noFill/>
          </a:ln>
        </p:spPr>
      </p:pic>
      <p:sp>
        <p:nvSpPr>
          <p:cNvPr id="183" name="Google Shape;183;p25"/>
          <p:cNvSpPr txBox="1"/>
          <p:nvPr/>
        </p:nvSpPr>
        <p:spPr>
          <a:xfrm>
            <a:off x="4383775" y="4918100"/>
            <a:ext cx="21000" cy="37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200">
              <a:solidFill>
                <a:schemeClr val="dk1"/>
              </a:solidFill>
            </a:endParaRPr>
          </a:p>
        </p:txBody>
      </p:sp>
      <p:sp>
        <p:nvSpPr>
          <p:cNvPr id="184" name="Google Shape;184;p25"/>
          <p:cNvSpPr txBox="1"/>
          <p:nvPr/>
        </p:nvSpPr>
        <p:spPr>
          <a:xfrm>
            <a:off x="376075" y="70550"/>
            <a:ext cx="10820700" cy="1682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zh-CN" sz="3600">
                <a:solidFill>
                  <a:schemeClr val="accent2"/>
                </a:solidFill>
              </a:rPr>
              <a:t>MORE。。。。。。</a:t>
            </a:r>
            <a:endParaRPr sz="3600">
              <a:solidFill>
                <a:schemeClr val="accent2"/>
              </a:solidFill>
            </a:endParaRPr>
          </a:p>
          <a:p>
            <a:pPr marL="0" lvl="0" indent="0" algn="l" rtl="0">
              <a:lnSpc>
                <a:spcPct val="115000"/>
              </a:lnSpc>
              <a:spcBef>
                <a:spcPts val="0"/>
              </a:spcBef>
              <a:spcAft>
                <a:spcPts val="0"/>
              </a:spcAft>
              <a:buNone/>
            </a:pPr>
            <a:r>
              <a:rPr lang="zh-CN" sz="2600">
                <a:solidFill>
                  <a:schemeClr val="dk1"/>
                </a:solidFill>
              </a:rPr>
              <a:t>   </a:t>
            </a:r>
            <a:r>
              <a:rPr lang="zh-CN" sz="2600">
                <a:solidFill>
                  <a:schemeClr val="dk1"/>
                </a:solidFill>
              </a:rPr>
              <a:t>Film Watching  – The Story of Moses（Kids along or With Parents)</a:t>
            </a:r>
            <a:endParaRPr sz="2600">
              <a:solidFill>
                <a:schemeClr val="dk1"/>
              </a:solidFill>
            </a:endParaRPr>
          </a:p>
          <a:p>
            <a:pPr marL="0" lvl="0" indent="0" algn="l" rtl="0">
              <a:lnSpc>
                <a:spcPct val="115000"/>
              </a:lnSpc>
              <a:spcBef>
                <a:spcPts val="0"/>
              </a:spcBef>
              <a:spcAft>
                <a:spcPts val="0"/>
              </a:spcAft>
              <a:buClr>
                <a:schemeClr val="dk1"/>
              </a:buClr>
              <a:buSzPts val="1100"/>
              <a:buFont typeface="Arial" panose="020B0604020202020204"/>
              <a:buNone/>
            </a:pPr>
            <a:r>
              <a:rPr lang="zh-CN" sz="2600">
                <a:solidFill>
                  <a:schemeClr val="dk1"/>
                </a:solidFill>
              </a:rPr>
              <a:t>               獎勵影帶 – 摩西的故事 （兒女單獨看或父母同觀賞）</a:t>
            </a:r>
            <a:endParaRPr sz="260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2"/>
                                        </p:tgtEl>
                                        <p:attrNameLst>
                                          <p:attrName>style.visibility</p:attrName>
                                        </p:attrNameLst>
                                      </p:cBhvr>
                                      <p:to>
                                        <p:strVal val="visible"/>
                                      </p:to>
                                    </p:set>
                                    <p:animEffect transition="in" filter="fade">
                                      <p:cBhvr>
                                        <p:cTn id="7" dur="1000"/>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89" name="Shape 189"/>
        <p:cNvGrpSpPr/>
        <p:nvPr/>
      </p:nvGrpSpPr>
      <p:grpSpPr>
        <a:xfrm>
          <a:off x="0" y="0"/>
          <a:ext cx="0" cy="0"/>
          <a:chOff x="0" y="0"/>
          <a:chExt cx="0" cy="0"/>
        </a:xfrm>
      </p:grpSpPr>
      <p:pic>
        <p:nvPicPr>
          <p:cNvPr id="190" name="Google Shape;190;p26"/>
          <p:cNvPicPr preferRelativeResize="0"/>
          <p:nvPr/>
        </p:nvPicPr>
        <p:blipFill>
          <a:blip r:embed="rId1"/>
          <a:stretch>
            <a:fillRect/>
          </a:stretch>
        </p:blipFill>
        <p:spPr>
          <a:xfrm>
            <a:off x="1172200" y="1783600"/>
            <a:ext cx="9038176" cy="4354625"/>
          </a:xfrm>
          <a:prstGeom prst="rect">
            <a:avLst/>
          </a:prstGeom>
          <a:noFill/>
          <a:ln>
            <a:noFill/>
          </a:ln>
        </p:spPr>
      </p:pic>
      <p:sp>
        <p:nvSpPr>
          <p:cNvPr id="191" name="Google Shape;191;p26"/>
          <p:cNvSpPr txBox="1"/>
          <p:nvPr/>
        </p:nvSpPr>
        <p:spPr>
          <a:xfrm>
            <a:off x="397100" y="189700"/>
            <a:ext cx="10820700" cy="15324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zh-CN" sz="3100">
                <a:solidFill>
                  <a:schemeClr val="accent2"/>
                </a:solidFill>
              </a:rPr>
              <a:t>MORE。。。。。。</a:t>
            </a:r>
            <a:endParaRPr sz="3100">
              <a:solidFill>
                <a:schemeClr val="accent2"/>
              </a:solidFill>
            </a:endParaRPr>
          </a:p>
          <a:p>
            <a:pPr marL="0" lvl="0" indent="0" algn="l" rtl="0">
              <a:lnSpc>
                <a:spcPct val="115000"/>
              </a:lnSpc>
              <a:spcBef>
                <a:spcPts val="0"/>
              </a:spcBef>
              <a:spcAft>
                <a:spcPts val="0"/>
              </a:spcAft>
              <a:buNone/>
            </a:pPr>
            <a:r>
              <a:rPr lang="zh-CN" sz="2600">
                <a:solidFill>
                  <a:schemeClr val="dk1"/>
                </a:solidFill>
              </a:rPr>
              <a:t>   </a:t>
            </a:r>
            <a:r>
              <a:rPr lang="zh-CN" sz="2200">
                <a:solidFill>
                  <a:schemeClr val="dk1"/>
                </a:solidFill>
              </a:rPr>
              <a:t>Film Watching  – The Story of Moses（Kids along or With Parents)</a:t>
            </a:r>
            <a:endParaRPr sz="2200">
              <a:solidFill>
                <a:schemeClr val="dk1"/>
              </a:solidFill>
            </a:endParaRPr>
          </a:p>
          <a:p>
            <a:pPr marL="0" lvl="0" indent="0" algn="l" rtl="0">
              <a:lnSpc>
                <a:spcPct val="115000"/>
              </a:lnSpc>
              <a:spcBef>
                <a:spcPts val="0"/>
              </a:spcBef>
              <a:spcAft>
                <a:spcPts val="0"/>
              </a:spcAft>
              <a:buClr>
                <a:schemeClr val="dk1"/>
              </a:buClr>
              <a:buSzPts val="1100"/>
              <a:buFont typeface="Arial" panose="020B0604020202020204"/>
              <a:buNone/>
            </a:pPr>
            <a:r>
              <a:rPr lang="zh-CN" sz="2200">
                <a:solidFill>
                  <a:schemeClr val="dk1"/>
                </a:solidFill>
              </a:rPr>
              <a:t>               獎勵影帶 – 摩西的故事 （兒女單獨看或父母同觀賞）</a:t>
            </a:r>
            <a:endParaRPr sz="22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95" name="Shape 195"/>
        <p:cNvGrpSpPr/>
        <p:nvPr/>
      </p:nvGrpSpPr>
      <p:grpSpPr>
        <a:xfrm>
          <a:off x="0" y="0"/>
          <a:ext cx="0" cy="0"/>
          <a:chOff x="0" y="0"/>
          <a:chExt cx="0" cy="0"/>
        </a:xfrm>
      </p:grpSpPr>
      <p:sp>
        <p:nvSpPr>
          <p:cNvPr id="196" name="Google Shape;196;p27"/>
          <p:cNvSpPr txBox="1"/>
          <p:nvPr>
            <p:ph type="title"/>
          </p:nvPr>
        </p:nvSpPr>
        <p:spPr>
          <a:xfrm>
            <a:off x="1078500" y="219475"/>
            <a:ext cx="9595200" cy="849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zh-CN" sz="3200" b="1">
                <a:solidFill>
                  <a:schemeClr val="accent2"/>
                </a:solidFill>
              </a:rPr>
              <a:t>More。。。。 </a:t>
            </a:r>
            <a:r>
              <a:rPr lang="zh-CN" sz="3200"/>
              <a:t>恩言慧語-- For parents</a:t>
            </a:r>
            <a:endParaRPr sz="3200"/>
          </a:p>
        </p:txBody>
      </p:sp>
      <p:sp>
        <p:nvSpPr>
          <p:cNvPr id="197" name="Google Shape;197;p27"/>
          <p:cNvSpPr/>
          <p:nvPr/>
        </p:nvSpPr>
        <p:spPr>
          <a:xfrm>
            <a:off x="741925" y="1194150"/>
            <a:ext cx="10035000" cy="49020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00B0F0"/>
              </a:buClr>
              <a:buSzPts val="2000"/>
              <a:buFont typeface="Arial" panose="020B0604020202020204"/>
              <a:buChar char="•"/>
            </a:pPr>
            <a:r>
              <a:rPr lang="zh-CN" sz="2000" b="1">
                <a:solidFill>
                  <a:srgbClr val="00B0F0"/>
                </a:solidFill>
                <a:latin typeface="Arial" panose="020B0604020202020204"/>
                <a:ea typeface="Arial" panose="020B0604020202020204"/>
                <a:cs typeface="Arial" panose="020B0604020202020204"/>
                <a:sym typeface="Arial" panose="020B0604020202020204"/>
              </a:rPr>
              <a:t>摩西的出生｜晨禱讀經 Ep.127｜</a:t>
            </a:r>
            <a:endParaRPr sz="2000" b="1">
              <a:solidFill>
                <a:schemeClr val="dk1"/>
              </a:solidFill>
              <a:highlight>
                <a:srgbClr val="FFFF00"/>
              </a:highlight>
              <a:latin typeface="Arial" panose="020B0604020202020204"/>
              <a:ea typeface="Arial" panose="020B0604020202020204"/>
              <a:cs typeface="Arial" panose="020B0604020202020204"/>
              <a:sym typeface="Arial" panose="020B0604020202020204"/>
            </a:endParaRPr>
          </a:p>
          <a:p>
            <a:pPr marL="342900" marR="0" lvl="0" indent="-342900" algn="l" rtl="0">
              <a:spcBef>
                <a:spcPts val="400"/>
              </a:spcBef>
              <a:spcAft>
                <a:spcPts val="0"/>
              </a:spcAft>
              <a:buClr>
                <a:srgbClr val="00B0F0"/>
              </a:buClr>
              <a:buSzPts val="2000"/>
              <a:buFont typeface="Arial" panose="020B0604020202020204"/>
              <a:buChar char="•"/>
            </a:pPr>
            <a:r>
              <a:rPr lang="zh-CN" sz="2000" b="1">
                <a:solidFill>
                  <a:srgbClr val="00B0F0"/>
                </a:solidFill>
                <a:latin typeface="Arial" panose="020B0604020202020204"/>
                <a:ea typeface="Arial" panose="020B0604020202020204"/>
                <a:cs typeface="Arial" panose="020B0604020202020204"/>
                <a:sym typeface="Arial" panose="020B0604020202020204"/>
              </a:rPr>
              <a:t>出埃及記第二章1-10節｜王世欽牧師</a:t>
            </a:r>
            <a:endParaRPr sz="2000" b="1">
              <a:solidFill>
                <a:srgbClr val="00B0F0"/>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400"/>
              </a:spcBef>
              <a:spcAft>
                <a:spcPts val="0"/>
              </a:spcAft>
              <a:buClr>
                <a:schemeClr val="dk1"/>
              </a:buClr>
              <a:buSzPts val="2000"/>
              <a:buFont typeface="Arial" panose="020B0604020202020204"/>
              <a:buChar char="•"/>
            </a:pPr>
            <a:r>
              <a:rPr lang="zh-CN" sz="2000">
                <a:solidFill>
                  <a:schemeClr val="dk1"/>
                </a:solidFill>
                <a:latin typeface="Arial" panose="020B0604020202020204"/>
                <a:ea typeface="Arial" panose="020B0604020202020204"/>
                <a:cs typeface="Arial" panose="020B0604020202020204"/>
                <a:sym typeface="Arial" panose="020B0604020202020204"/>
              </a:rPr>
              <a:t>幸福城市教會</a:t>
            </a:r>
            <a:endParaRPr sz="20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560"/>
              </a:spcBef>
              <a:spcAft>
                <a:spcPts val="0"/>
              </a:spcAft>
              <a:buClr>
                <a:schemeClr val="dk1"/>
              </a:buClr>
              <a:buSzPts val="2000"/>
              <a:buFont typeface="Arial" panose="020B0604020202020204"/>
              <a:buChar char="•"/>
            </a:pPr>
            <a:r>
              <a:rPr lang="zh-CN" sz="2000">
                <a:solidFill>
                  <a:schemeClr val="dk1"/>
                </a:solidFill>
                <a:latin typeface="Arial" panose="020B0604020202020204"/>
                <a:ea typeface="Arial" panose="020B0604020202020204"/>
                <a:cs typeface="Arial" panose="020B0604020202020204"/>
                <a:sym typeface="Arial" panose="020B0604020202020204"/>
              </a:rPr>
              <a:t> Premiered Apr 14, 2024  --</a:t>
            </a:r>
            <a:r>
              <a:rPr lang="zh-CN" sz="2000">
                <a:solidFill>
                  <a:schemeClr val="dk1"/>
                </a:solidFill>
                <a:highlight>
                  <a:srgbClr val="FFFF00"/>
                </a:highlight>
                <a:latin typeface="Arial" panose="020B0604020202020204"/>
                <a:ea typeface="Arial" panose="020B0604020202020204"/>
                <a:cs typeface="Arial" panose="020B0604020202020204"/>
                <a:sym typeface="Arial" panose="020B0604020202020204"/>
              </a:rPr>
              <a:t> </a:t>
            </a:r>
            <a:r>
              <a:rPr lang="zh-CN" sz="2800">
                <a:solidFill>
                  <a:schemeClr val="dk1"/>
                </a:solidFill>
                <a:highlight>
                  <a:srgbClr val="FFFF00"/>
                </a:highlight>
                <a:latin typeface="Arial" panose="020B0604020202020204"/>
                <a:ea typeface="Arial" panose="020B0604020202020204"/>
                <a:cs typeface="Arial" panose="020B0604020202020204"/>
                <a:sym typeface="Arial" panose="020B0604020202020204"/>
              </a:rPr>
              <a:t>Time 23:15</a:t>
            </a:r>
            <a:endParaRPr sz="2000">
              <a:solidFill>
                <a:schemeClr val="dk1"/>
              </a:solidFill>
              <a:highlight>
                <a:srgbClr val="FFFF00"/>
              </a:highlight>
              <a:latin typeface="Arial" panose="020B0604020202020204"/>
              <a:ea typeface="Arial" panose="020B0604020202020204"/>
              <a:cs typeface="Arial" panose="020B0604020202020204"/>
              <a:sym typeface="Arial" panose="020B0604020202020204"/>
            </a:endParaRPr>
          </a:p>
          <a:p>
            <a:pPr marL="342900" marR="0" lvl="0" indent="-342900" algn="l" rtl="0">
              <a:spcBef>
                <a:spcPts val="480"/>
              </a:spcBef>
              <a:spcAft>
                <a:spcPts val="0"/>
              </a:spcAft>
              <a:buClr>
                <a:srgbClr val="00B050"/>
              </a:buClr>
              <a:buSzPts val="2400"/>
              <a:buFont typeface="Arial" panose="020B0604020202020204"/>
              <a:buChar char="•"/>
            </a:pPr>
            <a:r>
              <a:rPr lang="zh-CN" sz="2400" b="1">
                <a:solidFill>
                  <a:srgbClr val="00B050"/>
                </a:solidFill>
                <a:latin typeface="Arial" panose="020B0604020202020204"/>
                <a:ea typeface="Arial" panose="020B0604020202020204"/>
                <a:cs typeface="Arial" panose="020B0604020202020204"/>
                <a:sym typeface="Arial" panose="020B0604020202020204"/>
              </a:rPr>
              <a:t>信息重點： </a:t>
            </a:r>
            <a:endParaRPr sz="2400" b="1">
              <a:solidFill>
                <a:srgbClr val="00B050"/>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480"/>
              </a:spcBef>
              <a:spcAft>
                <a:spcPts val="0"/>
              </a:spcAft>
              <a:buClr>
                <a:srgbClr val="00B050"/>
              </a:buClr>
              <a:buSzPts val="2400"/>
              <a:buFont typeface="Arial" panose="020B0604020202020204"/>
              <a:buChar char="•"/>
            </a:pPr>
            <a:r>
              <a:rPr lang="zh-CN" sz="2400">
                <a:solidFill>
                  <a:schemeClr val="dk1"/>
                </a:solidFill>
                <a:latin typeface="Arial" panose="020B0604020202020204"/>
                <a:ea typeface="Arial" panose="020B0604020202020204"/>
                <a:cs typeface="Arial" panose="020B0604020202020204"/>
                <a:sym typeface="Arial" panose="020B0604020202020204"/>
              </a:rPr>
              <a:t>1.  </a:t>
            </a:r>
            <a:r>
              <a:rPr lang="zh-CN" sz="2400">
                <a:solidFill>
                  <a:schemeClr val="dk1"/>
                </a:solidFill>
              </a:rPr>
              <a:t>摩西</a:t>
            </a:r>
            <a:r>
              <a:rPr lang="zh-CN" sz="2400">
                <a:solidFill>
                  <a:schemeClr val="dk1"/>
                </a:solidFill>
                <a:latin typeface="Arial" panose="020B0604020202020204"/>
                <a:ea typeface="Arial" panose="020B0604020202020204"/>
                <a:cs typeface="Arial" panose="020B0604020202020204"/>
                <a:sym typeface="Arial" panose="020B0604020202020204"/>
              </a:rPr>
              <a:t>出生了；</a:t>
            </a:r>
            <a:endParaRPr sz="24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480"/>
              </a:spcBef>
              <a:spcAft>
                <a:spcPts val="0"/>
              </a:spcAft>
              <a:buClr>
                <a:schemeClr val="dk1"/>
              </a:buClr>
              <a:buSzPts val="2400"/>
              <a:buFont typeface="Arial" panose="020B0604020202020204"/>
              <a:buChar char="•"/>
            </a:pPr>
            <a:r>
              <a:rPr lang="zh-CN" sz="2400">
                <a:solidFill>
                  <a:schemeClr val="dk1"/>
                </a:solidFill>
                <a:latin typeface="Arial" panose="020B0604020202020204"/>
                <a:ea typeface="Arial" panose="020B0604020202020204"/>
                <a:cs typeface="Arial" panose="020B0604020202020204"/>
                <a:sym typeface="Arial" panose="020B0604020202020204"/>
              </a:rPr>
              <a:t>2. 法老的女兒找到摩西；       </a:t>
            </a:r>
            <a:endParaRPr sz="24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480"/>
              </a:spcBef>
              <a:spcAft>
                <a:spcPts val="0"/>
              </a:spcAft>
              <a:buClr>
                <a:schemeClr val="dk1"/>
              </a:buClr>
              <a:buSzPts val="2400"/>
              <a:buFont typeface="Arial" panose="020B0604020202020204"/>
              <a:buChar char="•"/>
            </a:pPr>
            <a:r>
              <a:rPr lang="zh-CN" sz="2400">
                <a:solidFill>
                  <a:schemeClr val="dk1"/>
                </a:solidFill>
                <a:latin typeface="Arial" panose="020B0604020202020204"/>
                <a:ea typeface="Arial" panose="020B0604020202020204"/>
                <a:cs typeface="Arial" panose="020B0604020202020204"/>
                <a:sym typeface="Arial" panose="020B0604020202020204"/>
              </a:rPr>
              <a:t>3. 法老的女兒照顧並撫養摩西</a:t>
            </a:r>
            <a:endParaRPr sz="2400">
              <a:solidFill>
                <a:schemeClr val="dk1"/>
              </a:solidFill>
              <a:latin typeface="Arial" panose="020B0604020202020204"/>
              <a:ea typeface="Arial" panose="020B0604020202020204"/>
              <a:cs typeface="Arial" panose="020B0604020202020204"/>
              <a:sym typeface="Arial" panose="020B0604020202020204"/>
            </a:endParaRPr>
          </a:p>
          <a:p>
            <a:pPr marL="342900" marR="0" lvl="0" indent="-342900" algn="l" rtl="0">
              <a:spcBef>
                <a:spcPts val="480"/>
              </a:spcBef>
              <a:spcAft>
                <a:spcPts val="0"/>
              </a:spcAft>
              <a:buClr>
                <a:schemeClr val="dk1"/>
              </a:buClr>
              <a:buSzPts val="2400"/>
              <a:buFont typeface="Arial" panose="020B0604020202020204"/>
              <a:buChar char="•"/>
            </a:pPr>
            <a:r>
              <a:rPr lang="zh-CN" sz="2400">
                <a:solidFill>
                  <a:schemeClr val="dk1"/>
                </a:solidFill>
                <a:latin typeface="Arial" panose="020B0604020202020204"/>
                <a:ea typeface="Arial" panose="020B0604020202020204"/>
                <a:cs typeface="Arial" panose="020B0604020202020204"/>
                <a:sym typeface="Arial" panose="020B0604020202020204"/>
              </a:rPr>
              <a:t>            </a:t>
            </a:r>
            <a:r>
              <a:rPr lang="zh-CN" sz="2400">
                <a:solidFill>
                  <a:schemeClr val="dk1"/>
                </a:solidFill>
                <a:highlight>
                  <a:srgbClr val="FFFF00"/>
                </a:highlight>
                <a:latin typeface="Arial" panose="020B0604020202020204"/>
                <a:ea typeface="Arial" panose="020B0604020202020204"/>
                <a:cs typeface="Arial" panose="020B0604020202020204"/>
                <a:sym typeface="Arial" panose="020B0604020202020204"/>
              </a:rPr>
              <a:t> 如果我們對神有正確的認識、對自己的身份有清楚的了解，我們就能夠靠著神完成許多不可能的事</a:t>
            </a:r>
            <a:r>
              <a:rPr lang="zh-CN" sz="2400">
                <a:solidFill>
                  <a:schemeClr val="dk1"/>
                </a:solidFill>
                <a:latin typeface="Arial" panose="020B0604020202020204"/>
                <a:ea typeface="Arial" panose="020B0604020202020204"/>
                <a:cs typeface="Arial" panose="020B0604020202020204"/>
                <a:sym typeface="Arial" panose="020B0604020202020204"/>
              </a:rPr>
              <a:t>；相反地，如果我們</a:t>
            </a:r>
            <a:r>
              <a:rPr lang="zh-CN" sz="2400">
                <a:solidFill>
                  <a:srgbClr val="00B0F0"/>
                </a:solidFill>
                <a:latin typeface="Arial" panose="020B0604020202020204"/>
                <a:ea typeface="Arial" panose="020B0604020202020204"/>
                <a:cs typeface="Arial" panose="020B0604020202020204"/>
                <a:sym typeface="Arial" panose="020B0604020202020204"/>
              </a:rPr>
              <a:t>不認識神、又對自己有錯誤的身份認同，我們便會陷入撒旦的謊言而無法自拔，在許多事上充滿恐懼、無力與憂慮</a:t>
            </a:r>
            <a:endParaRPr sz="2400">
              <a:solidFill>
                <a:srgbClr val="00B0F0"/>
              </a:solidFill>
              <a:latin typeface="Arial" panose="020B0604020202020204"/>
              <a:ea typeface="Arial" panose="020B0604020202020204"/>
              <a:cs typeface="Arial" panose="020B0604020202020204"/>
              <a:sym typeface="Arial" panose="020B0604020202020204"/>
            </a:endParaRPr>
          </a:p>
          <a:p>
            <a:pPr marL="342900" marR="0" lvl="0" indent="-190500" algn="l" rtl="0">
              <a:spcBef>
                <a:spcPts val="480"/>
              </a:spcBef>
              <a:spcAft>
                <a:spcPts val="0"/>
              </a:spcAft>
              <a:buClr>
                <a:schemeClr val="dk1"/>
              </a:buClr>
              <a:buSzPts val="2400"/>
              <a:buFont typeface="Arial" panose="020B0604020202020204"/>
              <a:buNone/>
            </a:pPr>
            <a:endParaRPr sz="2400">
              <a:solidFill>
                <a:srgbClr val="00B0F0"/>
              </a:solidFill>
              <a:latin typeface="Arial" panose="020B0604020202020204"/>
              <a:ea typeface="Arial" panose="020B0604020202020204"/>
              <a:cs typeface="Arial" panose="020B0604020202020204"/>
              <a:sym typeface="Arial" panose="020B0604020202020204"/>
            </a:endParaRPr>
          </a:p>
        </p:txBody>
      </p:sp>
      <p:pic>
        <p:nvPicPr>
          <p:cNvPr id="198" name="Google Shape;198;p27" descr="《摩西的出生》&#10;如果我們對神有正確的認識、對自己的身份有清楚的了解，我們就能夠靠著神完成許多不可能的事；相反地，如果我們不認識神、又對自己有錯誤的身份認同，我們便會陷入撒旦的謊言而無法自拔，在許多事上充滿恐懼、無力與憂慮。&#10;&#10;【出埃及記  2:1-10】&#10;1 有一個利未家的人，娶了一個利未女子為妻。2 那女人懷孕，生一個兒子，見他俊美，就藏了他三個月。3 後來不能再藏，就取了一個蒲草箱，抹上石漆和石油，將孩子放在裡頭，把箱子擱在河邊的蘆荻中。4 孩子的姐姐遠遠站著，要知道他究竟怎麼樣。5 法老的女兒來到河邊洗澡，她的使女們在河邊行走。她看見箱子在蘆荻中，就打發一個婢女拿來。6 她打開箱子，看見那孩子。孩子哭了，她就可憐他說：「這是希伯來人的一個孩子。」7 孩子的姐姐對法老的女兒說：「我去在希伯來婦人中，叫一個奶媽來，為你奶這孩子，可以不可以？」8 法老的女兒說：「可以。」童女就去叫了孩子的母親來。9 法老的女兒對她說：「你把這孩子抱去，為我奶他，我必給你工價。」婦人就抱了孩子去奶他。10 孩子漸長，婦人把他帶到法老的女兒那裡，就作了她的兒子。她給孩子起名叫摩西，意思說：「因我把他從水裡拉出來。」  &#10;&#10;HCC晨禱讀經第127集&#10;#幸福城市教會&#10;#晨禱 #禱告 #pray&#10;#聖經 #bible&#10;&#10;=============================================================================&#10;&#10;【奉獻資訊】&#10;&#10;戶名：社團法人中華幸福影響力協會&#10;協會帳戶：台北富邦銀行大直分行&#10;(012) 751-120-004714&#10;&#10;若您使用ATM轉帳、銀行匯款等方式奉獻，請填寫此表單：&#10;https://reurl.cc/mqLprV&#10;&#10;=============================================================================&#10;&#10;更多活動消息請關注以下網站～&#10;&#10;幸福城市教會 Facebook： http://www.facebook.com/HappyCityChurch&#10;幸福城市教會 Instagram：@happycitychurch&#10;加入幸福城市教會LINE@好友：http://lin.ee/JaBbyXM" title="摩西的出生｜晨禱讀經 Ep.127｜出埃及記第二章1-10節｜王世欽牧師">
            <a:hlinkClick r:id="rId1"/>
          </p:cNvPr>
          <p:cNvPicPr preferRelativeResize="0"/>
          <p:nvPr/>
        </p:nvPicPr>
        <p:blipFill>
          <a:blip r:embed="rId2"/>
          <a:stretch>
            <a:fillRect/>
          </a:stretch>
        </p:blipFill>
        <p:spPr>
          <a:xfrm>
            <a:off x="7074150" y="1552425"/>
            <a:ext cx="3347175" cy="21307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8"/>
                                        </p:tgtEl>
                                        <p:attrNameLst>
                                          <p:attrName>style.visibility</p:attrName>
                                        </p:attrNameLst>
                                      </p:cBhvr>
                                      <p:to>
                                        <p:strVal val="visible"/>
                                      </p:to>
                                    </p:set>
                                    <p:animEffect transition="in" filter="fade">
                                      <p:cBhvr>
                                        <p:cTn id="7" dur="10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04" name="Shape 104"/>
        <p:cNvGrpSpPr/>
        <p:nvPr/>
      </p:nvGrpSpPr>
      <p:grpSpPr>
        <a:xfrm>
          <a:off x="0" y="0"/>
          <a:ext cx="0" cy="0"/>
          <a:chOff x="0" y="0"/>
          <a:chExt cx="0" cy="0"/>
        </a:xfrm>
      </p:grpSpPr>
      <p:sp>
        <p:nvSpPr>
          <p:cNvPr id="105" name="Google Shape;105;p15"/>
          <p:cNvSpPr txBox="1"/>
          <p:nvPr>
            <p:ph type="title"/>
          </p:nvPr>
        </p:nvSpPr>
        <p:spPr>
          <a:xfrm>
            <a:off x="609600" y="316700"/>
            <a:ext cx="10972800" cy="9843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zh-CN" b="1">
                <a:solidFill>
                  <a:srgbClr val="0000FF"/>
                </a:solidFill>
              </a:rPr>
              <a:t>I、</a:t>
            </a:r>
            <a:r>
              <a:rPr lang="zh-CN" b="1">
                <a:solidFill>
                  <a:srgbClr val="0000FF"/>
                </a:solidFill>
              </a:rPr>
              <a:t>Bible Reading (NIV)</a:t>
            </a:r>
            <a:endParaRPr b="1">
              <a:solidFill>
                <a:srgbClr val="0000FF"/>
              </a:solidFill>
            </a:endParaRPr>
          </a:p>
          <a:p>
            <a:pPr marL="0" lvl="0" indent="0" algn="l" rtl="0">
              <a:spcBef>
                <a:spcPts val="0"/>
              </a:spcBef>
              <a:spcAft>
                <a:spcPts val="0"/>
              </a:spcAft>
              <a:buNone/>
            </a:pPr>
            <a:r>
              <a:rPr lang="zh-CN" sz="3000"/>
              <a:t>     (Take turns reading either Chinese or English version)</a:t>
            </a:r>
            <a:endParaRPr sz="3000"/>
          </a:p>
        </p:txBody>
      </p:sp>
      <p:sp>
        <p:nvSpPr>
          <p:cNvPr id="106" name="Google Shape;106;p15"/>
          <p:cNvSpPr txBox="1"/>
          <p:nvPr>
            <p:ph type="body" idx="1"/>
          </p:nvPr>
        </p:nvSpPr>
        <p:spPr>
          <a:xfrm>
            <a:off x="609600" y="1417650"/>
            <a:ext cx="6740400" cy="5015100"/>
          </a:xfrm>
          <a:prstGeom prst="rect">
            <a:avLst/>
          </a:prstGeom>
        </p:spPr>
        <p:txBody>
          <a:bodyPr spcFirstLastPara="1" wrap="square" lIns="91425" tIns="45700" rIns="91425" bIns="45700" anchor="t" anchorCtr="0">
            <a:noAutofit/>
          </a:bodyPr>
          <a:lstStyle/>
          <a:p>
            <a:pPr marL="0" lvl="0" indent="0" algn="l" rtl="0">
              <a:lnSpc>
                <a:spcPct val="115000"/>
              </a:lnSpc>
              <a:spcBef>
                <a:spcPts val="1500"/>
              </a:spcBef>
              <a:spcAft>
                <a:spcPts val="0"/>
              </a:spcAft>
              <a:buNone/>
            </a:pPr>
            <a:r>
              <a:rPr lang="zh-CN" sz="2000" b="1">
                <a:highlight>
                  <a:srgbClr val="FFFFFF"/>
                </a:highlight>
                <a:latin typeface="Roboto" panose="02000000000000000000"/>
                <a:ea typeface="Roboto" panose="02000000000000000000"/>
                <a:cs typeface="Roboto" panose="02000000000000000000"/>
                <a:sym typeface="Roboto" panose="02000000000000000000"/>
              </a:rPr>
              <a:t>The Birth of Moses</a:t>
            </a:r>
            <a:endParaRPr sz="2000" b="1">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200"/>
              </a:spcBef>
              <a:spcAft>
                <a:spcPts val="0"/>
              </a:spcAft>
              <a:buClr>
                <a:schemeClr val="dk1"/>
              </a:buClr>
              <a:buSzPts val="1100"/>
              <a:buFont typeface="Arial" panose="020B0604020202020204"/>
              <a:buNone/>
            </a:pPr>
            <a:r>
              <a:rPr lang="zh-CN" sz="1300" b="1">
                <a:highlight>
                  <a:srgbClr val="FFFFFF"/>
                </a:highlight>
                <a:latin typeface="Roboto" panose="02000000000000000000"/>
                <a:ea typeface="Roboto" panose="02000000000000000000"/>
                <a:cs typeface="Roboto" panose="02000000000000000000"/>
                <a:sym typeface="Roboto" panose="02000000000000000000"/>
              </a:rPr>
              <a:t>  </a:t>
            </a:r>
            <a:r>
              <a:rPr lang="zh-CN" sz="1800" b="1">
                <a:highlight>
                  <a:srgbClr val="FFFFFF"/>
                </a:highlight>
                <a:latin typeface="Roboto" panose="02000000000000000000"/>
                <a:ea typeface="Roboto" panose="02000000000000000000"/>
                <a:cs typeface="Roboto" panose="02000000000000000000"/>
                <a:sym typeface="Roboto" panose="02000000000000000000"/>
              </a:rPr>
              <a:t>      2 </a:t>
            </a:r>
            <a:r>
              <a:rPr lang="zh-CN" sz="1800">
                <a:highlight>
                  <a:srgbClr val="FFFFFF"/>
                </a:highlight>
                <a:latin typeface="Roboto" panose="02000000000000000000"/>
                <a:ea typeface="Roboto" panose="02000000000000000000"/>
                <a:cs typeface="Roboto" panose="02000000000000000000"/>
                <a:sym typeface="Roboto" panose="02000000000000000000"/>
              </a:rPr>
              <a:t>Now a man of the tribe of Levi married a Levite woman, </a:t>
            </a:r>
            <a:r>
              <a:rPr lang="zh-CN" sz="1800" b="1">
                <a:highlight>
                  <a:srgbClr val="FFFFFF"/>
                </a:highlight>
                <a:latin typeface="Roboto" panose="02000000000000000000"/>
                <a:ea typeface="Roboto" panose="02000000000000000000"/>
                <a:cs typeface="Roboto" panose="02000000000000000000"/>
                <a:sym typeface="Roboto" panose="02000000000000000000"/>
              </a:rPr>
              <a:t>2 </a:t>
            </a:r>
            <a:r>
              <a:rPr lang="zh-CN" sz="1800">
                <a:highlight>
                  <a:srgbClr val="FFFFFF"/>
                </a:highlight>
                <a:latin typeface="Roboto" panose="02000000000000000000"/>
                <a:ea typeface="Roboto" panose="02000000000000000000"/>
                <a:cs typeface="Roboto" panose="02000000000000000000"/>
                <a:sym typeface="Roboto" panose="02000000000000000000"/>
              </a:rPr>
              <a:t>and she became pregnant and gave birth to a son. When she saw that he was a fine child, she hid him for three months. </a:t>
            </a:r>
            <a:r>
              <a:rPr lang="zh-CN" sz="1800" b="1">
                <a:highlight>
                  <a:srgbClr val="FFFFFF"/>
                </a:highlight>
                <a:latin typeface="Roboto" panose="02000000000000000000"/>
                <a:ea typeface="Roboto" panose="02000000000000000000"/>
                <a:cs typeface="Roboto" panose="02000000000000000000"/>
                <a:sym typeface="Roboto" panose="02000000000000000000"/>
              </a:rPr>
              <a:t>3 </a:t>
            </a:r>
            <a:r>
              <a:rPr lang="zh-CN" sz="1800">
                <a:highlight>
                  <a:srgbClr val="FFFFFF"/>
                </a:highlight>
                <a:latin typeface="Roboto" panose="02000000000000000000"/>
                <a:ea typeface="Roboto" panose="02000000000000000000"/>
                <a:cs typeface="Roboto" panose="02000000000000000000"/>
                <a:sym typeface="Roboto" panose="02000000000000000000"/>
              </a:rPr>
              <a:t>But when she could hide him no longer, she got a papyrus basket</a:t>
            </a:r>
            <a:r>
              <a:rPr lang="zh-CN" sz="1350">
                <a:highlight>
                  <a:srgbClr val="FFFFFF"/>
                </a:highlight>
                <a:latin typeface="Roboto" panose="02000000000000000000"/>
                <a:ea typeface="Roboto" panose="02000000000000000000"/>
                <a:cs typeface="Roboto" panose="02000000000000000000"/>
                <a:sym typeface="Roboto" panose="02000000000000000000"/>
              </a:rPr>
              <a:t>[</a:t>
            </a:r>
            <a:r>
              <a:rPr lang="zh-CN" sz="1350" u="sng">
                <a:solidFill>
                  <a:srgbClr val="4A4A4A"/>
                </a:solidFill>
                <a:highlight>
                  <a:srgbClr val="FFFFFF"/>
                </a:highlight>
                <a:latin typeface="Roboto" panose="02000000000000000000"/>
                <a:ea typeface="Roboto" panose="02000000000000000000"/>
                <a:cs typeface="Roboto" panose="02000000000000000000"/>
                <a:sym typeface="Roboto" panose="02000000000000000000"/>
                <a:hlinkClick r:id="rId1"/>
              </a:rPr>
              <a:t>a</a:t>
            </a:r>
            <a:r>
              <a:rPr lang="zh-CN" sz="1350">
                <a:highlight>
                  <a:srgbClr val="FFFFFF"/>
                </a:highlight>
                <a:latin typeface="Roboto" panose="02000000000000000000"/>
                <a:ea typeface="Roboto" panose="02000000000000000000"/>
                <a:cs typeface="Roboto" panose="02000000000000000000"/>
                <a:sym typeface="Roboto" panose="02000000000000000000"/>
              </a:rPr>
              <a:t>]</a:t>
            </a:r>
            <a:r>
              <a:rPr lang="zh-CN" sz="1800">
                <a:highlight>
                  <a:srgbClr val="FFFFFF"/>
                </a:highlight>
                <a:latin typeface="Roboto" panose="02000000000000000000"/>
                <a:ea typeface="Roboto" panose="02000000000000000000"/>
                <a:cs typeface="Roboto" panose="02000000000000000000"/>
                <a:sym typeface="Roboto" panose="02000000000000000000"/>
              </a:rPr>
              <a:t> for him and coated it with tar and pitch. Then she placed the child in it and put it among the reeds along the bank of the Nile. </a:t>
            </a:r>
            <a:r>
              <a:rPr lang="zh-CN" sz="1800" b="1">
                <a:highlight>
                  <a:srgbClr val="FFFFFF"/>
                </a:highlight>
                <a:latin typeface="Roboto" panose="02000000000000000000"/>
                <a:ea typeface="Roboto" panose="02000000000000000000"/>
                <a:cs typeface="Roboto" panose="02000000000000000000"/>
                <a:sym typeface="Roboto" panose="02000000000000000000"/>
              </a:rPr>
              <a:t>4 </a:t>
            </a:r>
            <a:r>
              <a:rPr lang="zh-CN" sz="1800">
                <a:highlight>
                  <a:srgbClr val="FFFFFF"/>
                </a:highlight>
                <a:latin typeface="Roboto" panose="02000000000000000000"/>
                <a:ea typeface="Roboto" panose="02000000000000000000"/>
                <a:cs typeface="Roboto" panose="02000000000000000000"/>
                <a:sym typeface="Roboto" panose="02000000000000000000"/>
              </a:rPr>
              <a:t>His sister stood at a distance to see what would happen to him.</a:t>
            </a:r>
            <a:endParaRPr sz="1800">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200"/>
              </a:spcBef>
              <a:spcAft>
                <a:spcPts val="0"/>
              </a:spcAft>
              <a:buClr>
                <a:schemeClr val="dk1"/>
              </a:buClr>
              <a:buSzPts val="1100"/>
              <a:buFont typeface="Arial" panose="020B0604020202020204"/>
              <a:buNone/>
            </a:pPr>
            <a:r>
              <a:rPr lang="zh-CN" sz="1800" b="1">
                <a:highlight>
                  <a:srgbClr val="FFFFFF"/>
                </a:highlight>
                <a:latin typeface="Roboto" panose="02000000000000000000"/>
                <a:ea typeface="Roboto" panose="02000000000000000000"/>
                <a:cs typeface="Roboto" panose="02000000000000000000"/>
                <a:sym typeface="Roboto" panose="02000000000000000000"/>
              </a:rPr>
              <a:t>5 </a:t>
            </a:r>
            <a:r>
              <a:rPr lang="zh-CN" sz="1800">
                <a:highlight>
                  <a:srgbClr val="FFFFFF"/>
                </a:highlight>
                <a:latin typeface="Roboto" panose="02000000000000000000"/>
                <a:ea typeface="Roboto" panose="02000000000000000000"/>
                <a:cs typeface="Roboto" panose="02000000000000000000"/>
                <a:sym typeface="Roboto" panose="02000000000000000000"/>
              </a:rPr>
              <a:t>Then Pharaoh’s daughter went down to the Nile to bathe, and her attendants were walking along the riverbank. She saw the basket among the reeds and sent her female slave to get it. </a:t>
            </a:r>
            <a:r>
              <a:rPr lang="zh-CN" sz="1800" b="1">
                <a:highlight>
                  <a:srgbClr val="FFFFFF"/>
                </a:highlight>
                <a:latin typeface="Roboto" panose="02000000000000000000"/>
                <a:ea typeface="Roboto" panose="02000000000000000000"/>
                <a:cs typeface="Roboto" panose="02000000000000000000"/>
                <a:sym typeface="Roboto" panose="02000000000000000000"/>
              </a:rPr>
              <a:t>6 </a:t>
            </a:r>
            <a:r>
              <a:rPr lang="zh-CN" sz="1800">
                <a:highlight>
                  <a:srgbClr val="FFFFFF"/>
                </a:highlight>
                <a:latin typeface="Roboto" panose="02000000000000000000"/>
                <a:ea typeface="Roboto" panose="02000000000000000000"/>
                <a:cs typeface="Roboto" panose="02000000000000000000"/>
                <a:sym typeface="Roboto" panose="02000000000000000000"/>
              </a:rPr>
              <a:t>She opened it and saw the baby. He was crying, and she felt sorry for him. “This is one of the Hebrew babies,” she said.</a:t>
            </a:r>
            <a:endParaRPr sz="1800">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200"/>
              </a:spcBef>
              <a:spcAft>
                <a:spcPts val="0"/>
              </a:spcAft>
              <a:buClr>
                <a:schemeClr val="dk1"/>
              </a:buClr>
              <a:buSzPts val="1100"/>
              <a:buFont typeface="Arial" panose="020B0604020202020204"/>
              <a:buNone/>
            </a:pPr>
            <a:endParaRPr sz="1800">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1200"/>
              </a:spcBef>
              <a:spcAft>
                <a:spcPts val="0"/>
              </a:spcAft>
              <a:buNone/>
            </a:pPr>
            <a:endParaRPr sz="3800"/>
          </a:p>
        </p:txBody>
      </p:sp>
      <p:sp>
        <p:nvSpPr>
          <p:cNvPr id="107" name="Google Shape;107;p15"/>
          <p:cNvSpPr txBox="1"/>
          <p:nvPr>
            <p:ph type="body" idx="2"/>
          </p:nvPr>
        </p:nvSpPr>
        <p:spPr>
          <a:xfrm>
            <a:off x="7539600" y="1599000"/>
            <a:ext cx="4042800" cy="483390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panose="020B0604020202020204"/>
              <a:buNone/>
            </a:pPr>
            <a:r>
              <a:rPr lang="zh-CN" sz="1800" b="1">
                <a:highlight>
                  <a:srgbClr val="FFFFFF"/>
                </a:highlight>
                <a:latin typeface="Roboto" panose="02000000000000000000"/>
                <a:ea typeface="Roboto" panose="02000000000000000000"/>
                <a:cs typeface="Roboto" panose="02000000000000000000"/>
                <a:sym typeface="Roboto" panose="02000000000000000000"/>
              </a:rPr>
              <a:t>7 </a:t>
            </a:r>
            <a:r>
              <a:rPr lang="zh-CN" sz="1800">
                <a:highlight>
                  <a:srgbClr val="FFFFFF"/>
                </a:highlight>
                <a:latin typeface="Roboto" panose="02000000000000000000"/>
                <a:ea typeface="Roboto" panose="02000000000000000000"/>
                <a:cs typeface="Roboto" panose="02000000000000000000"/>
                <a:sym typeface="Roboto" panose="02000000000000000000"/>
              </a:rPr>
              <a:t>Then his sister asked Pharaoh’s daughter, “Shall I go and get one of the Hebrew women to nurse the baby for you?”</a:t>
            </a:r>
            <a:endParaRPr sz="1800">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1200"/>
              </a:spcBef>
              <a:spcAft>
                <a:spcPts val="1200"/>
              </a:spcAft>
              <a:buClr>
                <a:schemeClr val="dk1"/>
              </a:buClr>
              <a:buSzPts val="1100"/>
              <a:buFont typeface="Arial" panose="020B0604020202020204"/>
              <a:buNone/>
            </a:pPr>
            <a:r>
              <a:rPr lang="zh-CN" sz="1800" b="1">
                <a:highlight>
                  <a:srgbClr val="FFFFFF"/>
                </a:highlight>
                <a:latin typeface="Roboto" panose="02000000000000000000"/>
                <a:ea typeface="Roboto" panose="02000000000000000000"/>
                <a:cs typeface="Roboto" panose="02000000000000000000"/>
                <a:sym typeface="Roboto" panose="02000000000000000000"/>
              </a:rPr>
              <a:t>8 </a:t>
            </a:r>
            <a:r>
              <a:rPr lang="zh-CN" sz="1800">
                <a:highlight>
                  <a:srgbClr val="FFFFFF"/>
                </a:highlight>
                <a:latin typeface="Roboto" panose="02000000000000000000"/>
                <a:ea typeface="Roboto" panose="02000000000000000000"/>
                <a:cs typeface="Roboto" panose="02000000000000000000"/>
                <a:sym typeface="Roboto" panose="02000000000000000000"/>
              </a:rPr>
              <a:t>“Yes, go,” she answered. So the girl went and got the baby’s mother. </a:t>
            </a:r>
            <a:r>
              <a:rPr lang="zh-CN" sz="1800" b="1">
                <a:highlight>
                  <a:srgbClr val="FFFFFF"/>
                </a:highlight>
                <a:latin typeface="Roboto" panose="02000000000000000000"/>
                <a:ea typeface="Roboto" panose="02000000000000000000"/>
                <a:cs typeface="Roboto" panose="02000000000000000000"/>
                <a:sym typeface="Roboto" panose="02000000000000000000"/>
              </a:rPr>
              <a:t>9 </a:t>
            </a:r>
            <a:r>
              <a:rPr lang="zh-CN" sz="1800">
                <a:highlight>
                  <a:srgbClr val="FFFFFF"/>
                </a:highlight>
                <a:latin typeface="Roboto" panose="02000000000000000000"/>
                <a:ea typeface="Roboto" panose="02000000000000000000"/>
                <a:cs typeface="Roboto" panose="02000000000000000000"/>
                <a:sym typeface="Roboto" panose="02000000000000000000"/>
              </a:rPr>
              <a:t>Pharaoh’s daughter said to her, “Take this baby and nurse him for me, and I will pay you.” So the woman took the baby and nursed him. </a:t>
            </a:r>
            <a:r>
              <a:rPr lang="zh-CN" sz="1800" b="1">
                <a:highlight>
                  <a:srgbClr val="FFFFFF"/>
                </a:highlight>
                <a:latin typeface="Roboto" panose="02000000000000000000"/>
                <a:ea typeface="Roboto" panose="02000000000000000000"/>
                <a:cs typeface="Roboto" panose="02000000000000000000"/>
                <a:sym typeface="Roboto" panose="02000000000000000000"/>
              </a:rPr>
              <a:t>10 </a:t>
            </a:r>
            <a:r>
              <a:rPr lang="zh-CN" sz="1800">
                <a:highlight>
                  <a:srgbClr val="FFFFFF"/>
                </a:highlight>
                <a:latin typeface="Roboto" panose="02000000000000000000"/>
                <a:ea typeface="Roboto" panose="02000000000000000000"/>
                <a:cs typeface="Roboto" panose="02000000000000000000"/>
                <a:sym typeface="Roboto" panose="02000000000000000000"/>
              </a:rPr>
              <a:t>When the child grew older, she took him to Pharaoh’s daughter and he became her son. She named him Moses,</a:t>
            </a:r>
            <a:r>
              <a:rPr lang="zh-CN" sz="1350">
                <a:highlight>
                  <a:srgbClr val="FFFFFF"/>
                </a:highlight>
                <a:latin typeface="Roboto" panose="02000000000000000000"/>
                <a:ea typeface="Roboto" panose="02000000000000000000"/>
                <a:cs typeface="Roboto" panose="02000000000000000000"/>
                <a:sym typeface="Roboto" panose="02000000000000000000"/>
              </a:rPr>
              <a:t>[</a:t>
            </a:r>
            <a:r>
              <a:rPr lang="zh-CN" sz="1350" u="sng">
                <a:solidFill>
                  <a:srgbClr val="4A4A4A"/>
                </a:solidFill>
                <a:highlight>
                  <a:srgbClr val="FFFFFF"/>
                </a:highlight>
                <a:latin typeface="Roboto" panose="02000000000000000000"/>
                <a:ea typeface="Roboto" panose="02000000000000000000"/>
                <a:cs typeface="Roboto" panose="02000000000000000000"/>
                <a:sym typeface="Roboto" panose="02000000000000000000"/>
                <a:hlinkClick r:id="rId2"/>
              </a:rPr>
              <a:t>b</a:t>
            </a:r>
            <a:r>
              <a:rPr lang="zh-CN" sz="1350">
                <a:highlight>
                  <a:srgbClr val="FFFFFF"/>
                </a:highlight>
                <a:latin typeface="Roboto" panose="02000000000000000000"/>
                <a:ea typeface="Roboto" panose="02000000000000000000"/>
                <a:cs typeface="Roboto" panose="02000000000000000000"/>
                <a:sym typeface="Roboto" panose="02000000000000000000"/>
              </a:rPr>
              <a:t>]</a:t>
            </a:r>
            <a:r>
              <a:rPr lang="zh-CN" sz="1800">
                <a:highlight>
                  <a:srgbClr val="FFFFFF"/>
                </a:highlight>
                <a:latin typeface="Roboto" panose="02000000000000000000"/>
                <a:ea typeface="Roboto" panose="02000000000000000000"/>
                <a:cs typeface="Roboto" panose="02000000000000000000"/>
                <a:sym typeface="Roboto" panose="02000000000000000000"/>
              </a:rPr>
              <a:t> saying, “I drew him out of the water.”</a:t>
            </a:r>
            <a:endParaRPr sz="3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11" name="Shape 111"/>
        <p:cNvGrpSpPr/>
        <p:nvPr/>
      </p:nvGrpSpPr>
      <p:grpSpPr>
        <a:xfrm>
          <a:off x="0" y="0"/>
          <a:ext cx="0" cy="0"/>
          <a:chOff x="0" y="0"/>
          <a:chExt cx="0" cy="0"/>
        </a:xfrm>
      </p:grpSpPr>
      <p:graphicFrame>
        <p:nvGraphicFramePr>
          <p:cNvPr id="112" name="Google Shape;112;p16"/>
          <p:cNvGraphicFramePr/>
          <p:nvPr/>
        </p:nvGraphicFramePr>
        <p:xfrm>
          <a:off x="263525" y="815340"/>
          <a:ext cx="11423650" cy="5937875"/>
        </p:xfrm>
        <a:graphic>
          <a:graphicData uri="http://schemas.openxmlformats.org/drawingml/2006/table">
            <a:tbl>
              <a:tblPr firstRow="1" bandRow="1">
                <a:noFill/>
                <a:tableStyleId>{101DE7CF-4320-48D4-B92F-6AA5EF23D321}</a:tableStyleId>
              </a:tblPr>
              <a:tblGrid>
                <a:gridCol w="8422000"/>
                <a:gridCol w="3001650"/>
              </a:tblGrid>
              <a:tr h="518150">
                <a:tc>
                  <a:txBody>
                    <a:bodyPr/>
                    <a:lstStyle/>
                    <a:p>
                      <a:pPr marL="0" marR="0" lvl="0" indent="0" algn="l" rtl="0">
                        <a:spcBef>
                          <a:spcPts val="0"/>
                        </a:spcBef>
                        <a:spcAft>
                          <a:spcPts val="0"/>
                        </a:spcAft>
                        <a:buClr>
                          <a:schemeClr val="dk1"/>
                        </a:buClr>
                        <a:buSzPts val="2800"/>
                        <a:buFont typeface="Arial" panose="020B0604020202020204"/>
                        <a:buNone/>
                      </a:pPr>
                      <a:r>
                        <a:rPr lang="zh-CN" sz="2800" u="none" strike="noStrike" cap="none"/>
                        <a:t>出埃及記 2章1-10節--摩西的出生</a:t>
                      </a:r>
                      <a:endParaRPr sz="2800" u="none" strike="noStrike" cap="none">
                        <a:solidFill>
                          <a:schemeClr val="dk1"/>
                        </a:solidFill>
                      </a:endParaRPr>
                    </a:p>
                  </a:txBody>
                  <a:tcPr marL="91450" marR="91450" marT="45725" marB="45725"/>
                </a:tc>
                <a:tc>
                  <a:txBody>
                    <a:bodyPr/>
                    <a:lstStyle/>
                    <a:p>
                      <a:pPr marL="0" marR="0" lvl="0" indent="0" algn="ctr" rtl="0">
                        <a:spcBef>
                          <a:spcPts val="0"/>
                        </a:spcBef>
                        <a:spcAft>
                          <a:spcPts val="0"/>
                        </a:spcAft>
                        <a:buClr>
                          <a:schemeClr val="dk1"/>
                        </a:buClr>
                        <a:buSzPts val="2800"/>
                        <a:buFont typeface="Arial" panose="020B0604020202020204"/>
                        <a:buNone/>
                      </a:pPr>
                      <a:r>
                        <a:rPr lang="zh-CN" sz="2800" u="none" strike="noStrike" cap="none"/>
                        <a:t>字義 解説</a:t>
                      </a:r>
                      <a:endParaRPr sz="2800" u="none" strike="noStrike" cap="none"/>
                    </a:p>
                  </a:txBody>
                  <a:tcPr marL="91450" marR="91450" marT="45725" marB="45725"/>
                </a:tc>
              </a:tr>
              <a:tr h="487675">
                <a:tc>
                  <a:txBody>
                    <a:bodyPr/>
                    <a:lstStyle/>
                    <a:p>
                      <a:pPr marL="0" marR="0" lvl="0" indent="0" algn="l" rtl="0">
                        <a:spcBef>
                          <a:spcPts val="0"/>
                        </a:spcBef>
                        <a:spcAft>
                          <a:spcPts val="0"/>
                        </a:spcAft>
                        <a:buClr>
                          <a:schemeClr val="dk1"/>
                        </a:buClr>
                        <a:buSzPts val="2600"/>
                        <a:buFont typeface="Arial" panose="020B0604020202020204"/>
                        <a:buNone/>
                      </a:pPr>
                      <a:r>
                        <a:rPr lang="zh-CN" sz="2600" u="none" strike="noStrike" cap="none"/>
                        <a:t>1  有一個利未家的人娶了一個</a:t>
                      </a:r>
                      <a:r>
                        <a:rPr lang="zh-CN" sz="2600" b="1" u="none" strike="noStrike" cap="none">
                          <a:solidFill>
                            <a:schemeClr val="accent1"/>
                          </a:solidFill>
                        </a:rPr>
                        <a:t>利未女子</a:t>
                      </a:r>
                      <a:r>
                        <a:rPr lang="zh-CN" sz="2600" u="none" strike="noStrike" cap="none"/>
                        <a:t>為妻。</a:t>
                      </a:r>
                      <a:endParaRPr sz="2600" u="none" strike="noStrike" cap="none"/>
                    </a:p>
                  </a:txBody>
                  <a:tcPr marL="91450" marR="91450" marT="45725" marB="45725"/>
                </a:tc>
                <a:tc rowSpan="6">
                  <a:txBody>
                    <a:bodyPr/>
                    <a:lstStyle/>
                    <a:p>
                      <a:pPr marL="0" marR="0" lvl="0" indent="0" algn="l" rtl="0">
                        <a:spcBef>
                          <a:spcPts val="0"/>
                        </a:spcBef>
                        <a:spcAft>
                          <a:spcPts val="0"/>
                        </a:spcAft>
                        <a:buClr>
                          <a:schemeClr val="dk1"/>
                        </a:buClr>
                        <a:buSzPts val="1800"/>
                        <a:buFont typeface="Arial" panose="020B0604020202020204"/>
                        <a:buNone/>
                      </a:pPr>
                      <a:r>
                        <a:rPr lang="zh-CN" sz="1800" u="none" strike="noStrike" cap="none">
                          <a:highlight>
                            <a:srgbClr val="FFFF00"/>
                          </a:highlight>
                        </a:rPr>
                        <a:t>「蒲草」</a:t>
                      </a:r>
                      <a:r>
                        <a:rPr lang="zh-CN" sz="1800" u="none" strike="noStrike" cap="none"/>
                        <a:t>一种生长在尼罗河畔的植物，古埃及人用蒲草造船（赛十八2），</a:t>
                      </a:r>
                      <a:r>
                        <a:rPr lang="zh-CN" sz="1800" u="none" strike="noStrike" cap="none">
                          <a:highlight>
                            <a:srgbClr val="FFFF00"/>
                          </a:highlight>
                        </a:rPr>
                        <a:t>「蒲草箱」</a:t>
                      </a:r>
                      <a:r>
                        <a:rPr lang="zh-CN" sz="1800" u="none" strike="noStrike" cap="none"/>
                        <a:t>可漂浮在水面。</a:t>
                      </a:r>
                      <a:r>
                        <a:rPr lang="zh-CN" sz="1800" u="none" strike="noStrike" cap="none">
                          <a:highlight>
                            <a:srgbClr val="FFFF00"/>
                          </a:highlight>
                        </a:rPr>
                        <a:t>「抹上石漆和石油」</a:t>
                      </a:r>
                      <a:r>
                        <a:rPr lang="zh-CN" sz="1800" u="none" strike="noStrike" cap="none"/>
                        <a:t>，指在外表涂上一层防水的沥青和石油。「</a:t>
                      </a:r>
                      <a:r>
                        <a:rPr lang="zh-CN" sz="1800" u="none" strike="noStrike" cap="none">
                          <a:highlight>
                            <a:srgbClr val="FFFF00"/>
                          </a:highlight>
                        </a:rPr>
                        <a:t>搁在河边的芦荻中」</a:t>
                      </a:r>
                      <a:r>
                        <a:rPr lang="zh-CN" sz="1800" u="none" strike="noStrike" cap="none"/>
                        <a:t>，可隐藏孩子，也可防止被水流冲走，表明摩西母亲的计划并非是要把孩子放在河里飘走。</a:t>
                      </a:r>
                      <a:endParaRPr sz="1800" u="none" strike="noStrike" cap="none">
                        <a:highlight>
                          <a:srgbClr val="FFFF00"/>
                        </a:highlight>
                      </a:endParaRPr>
                    </a:p>
                    <a:p>
                      <a:pPr marL="0" marR="0" lvl="0" indent="0" algn="l" rtl="0">
                        <a:spcBef>
                          <a:spcPts val="0"/>
                        </a:spcBef>
                        <a:spcAft>
                          <a:spcPts val="0"/>
                        </a:spcAft>
                        <a:buClr>
                          <a:schemeClr val="dk1"/>
                        </a:buClr>
                        <a:buSzPts val="1800"/>
                        <a:buFont typeface="Arial" panose="020B0604020202020204"/>
                        <a:buNone/>
                      </a:pPr>
                      <a:r>
                        <a:rPr lang="zh-CN" sz="1800" b="1" u="none" strike="noStrike" cap="none">
                          <a:solidFill>
                            <a:schemeClr val="accent2"/>
                          </a:solidFill>
                          <a:highlight>
                            <a:srgbClr val="FFFF00"/>
                          </a:highlight>
                        </a:rPr>
                        <a:t>「姊姊」</a:t>
                      </a:r>
                      <a:r>
                        <a:rPr lang="zh-CN" sz="1800" b="1" u="none" strike="noStrike" cap="none">
                          <a:solidFill>
                            <a:schemeClr val="accent2"/>
                          </a:solidFill>
                        </a:rPr>
                        <a:t>就是米利暗</a:t>
                      </a:r>
                      <a:r>
                        <a:rPr lang="zh-CN" sz="1800" u="none" strike="noStrike" cap="none"/>
                        <a:t>（出15：20-21）</a:t>
                      </a:r>
                      <a:endParaRPr sz="1800" u="none" strike="noStrike" cap="none"/>
                    </a:p>
                    <a:p>
                      <a:pPr marL="0" marR="0" lvl="0" indent="0" algn="l" rtl="0">
                        <a:spcBef>
                          <a:spcPts val="0"/>
                        </a:spcBef>
                        <a:spcAft>
                          <a:spcPts val="0"/>
                        </a:spcAft>
                        <a:buClr>
                          <a:schemeClr val="dk1"/>
                        </a:buClr>
                        <a:buSzPts val="1800"/>
                        <a:buFont typeface="Arial" panose="020B0604020202020204"/>
                        <a:buNone/>
                      </a:pPr>
                      <a:r>
                        <a:rPr lang="zh-CN" sz="1800" u="none" strike="noStrike" cap="none">
                          <a:highlight>
                            <a:srgbClr val="FFFF00"/>
                          </a:highlight>
                        </a:rPr>
                        <a:t>「法老的女儿」</a:t>
                      </a:r>
                      <a:r>
                        <a:rPr lang="zh-CN" sz="1800" u="none" strike="noStrike" cap="none"/>
                        <a:t>可能是阿赫摩斯一世的女儿；</a:t>
                      </a:r>
                      <a:endParaRPr sz="1800" u="none" strike="noStrike" cap="none"/>
                    </a:p>
                    <a:p>
                      <a:pPr marL="0" marR="0" lvl="0" indent="0" algn="l" rtl="0">
                        <a:spcBef>
                          <a:spcPts val="0"/>
                        </a:spcBef>
                        <a:spcAft>
                          <a:spcPts val="0"/>
                        </a:spcAft>
                        <a:buClr>
                          <a:schemeClr val="dk1"/>
                        </a:buClr>
                        <a:buSzPts val="1800"/>
                        <a:buFont typeface="Arial" panose="020B0604020202020204"/>
                        <a:buNone/>
                      </a:pPr>
                      <a:r>
                        <a:rPr lang="zh-CN" sz="1800" u="none" strike="noStrike" cap="none">
                          <a:highlight>
                            <a:srgbClr val="FFFF00"/>
                          </a:highlight>
                        </a:rPr>
                        <a:t>「箱」、「箱子」</a:t>
                      </a:r>
                      <a:r>
                        <a:rPr lang="zh-CN" sz="1800" u="none" strike="noStrike" cap="none"/>
                        <a:t>（5节）原文与「方舟」（创六14）是同一个字。</a:t>
                      </a:r>
                      <a:endParaRPr sz="1800" u="none" strike="noStrike" cap="none"/>
                    </a:p>
                    <a:p>
                      <a:pPr marL="0" marR="0" lvl="0" indent="0" algn="l" rtl="0">
                        <a:spcBef>
                          <a:spcPts val="0"/>
                        </a:spcBef>
                        <a:spcAft>
                          <a:spcPts val="0"/>
                        </a:spcAft>
                        <a:buClr>
                          <a:schemeClr val="dk1"/>
                        </a:buClr>
                        <a:buSzPts val="1800"/>
                        <a:buFont typeface="Arial" panose="020B0604020202020204"/>
                        <a:buNone/>
                      </a:pPr>
                      <a:endParaRPr sz="1800" u="none" strike="noStrike" cap="none"/>
                    </a:p>
                  </a:txBody>
                  <a:tcPr marL="91450" marR="91450" marT="45725" marB="45725"/>
                </a:tc>
              </a:tr>
              <a:tr h="883925">
                <a:tc>
                  <a:txBody>
                    <a:bodyPr/>
                    <a:lstStyle/>
                    <a:p>
                      <a:pPr marL="0" marR="0" lvl="0" indent="0" algn="l" rtl="0">
                        <a:spcBef>
                          <a:spcPts val="0"/>
                        </a:spcBef>
                        <a:spcAft>
                          <a:spcPts val="0"/>
                        </a:spcAft>
                        <a:buClr>
                          <a:schemeClr val="dk1"/>
                        </a:buClr>
                        <a:buSzPts val="2600"/>
                        <a:buFont typeface="Arial" panose="020B0604020202020204"/>
                        <a:buNone/>
                      </a:pPr>
                      <a:r>
                        <a:rPr lang="zh-CN" sz="2600" u="none" strike="noStrike" cap="none"/>
                        <a:t>2 </a:t>
                      </a:r>
                      <a:r>
                        <a:rPr lang="zh-CN" sz="2600" u="none" strike="noStrike" cap="none">
                          <a:solidFill>
                            <a:schemeClr val="accent1"/>
                          </a:solidFill>
                        </a:rPr>
                        <a:t> 那女人</a:t>
                      </a:r>
                      <a:r>
                        <a:rPr lang="zh-CN" sz="2600" u="none" strike="noStrike" cap="none"/>
                        <a:t>懷孕，生了一個兒子，見他俊美，就把他藏了三個月，</a:t>
                      </a:r>
                      <a:endParaRPr sz="2600" u="none" strike="noStrike" cap="none"/>
                    </a:p>
                  </a:txBody>
                  <a:tcPr marL="91450" marR="91450" marT="45725" marB="45725"/>
                </a:tc>
                <a:tc vMerge="1">
                  <a:tcPr/>
                </a:tc>
              </a:tr>
              <a:tr h="883925">
                <a:tc>
                  <a:txBody>
                    <a:bodyPr/>
                    <a:lstStyle/>
                    <a:p>
                      <a:pPr marL="0" marR="0" lvl="0" indent="0" algn="l" rtl="0">
                        <a:spcBef>
                          <a:spcPts val="0"/>
                        </a:spcBef>
                        <a:spcAft>
                          <a:spcPts val="0"/>
                        </a:spcAft>
                        <a:buClr>
                          <a:schemeClr val="dk1"/>
                        </a:buClr>
                        <a:buSzPts val="2600"/>
                        <a:buFont typeface="Arial" panose="020B0604020202020204"/>
                        <a:buNone/>
                      </a:pPr>
                      <a:r>
                        <a:rPr lang="zh-CN" sz="2600" u="none" strike="noStrike" cap="none"/>
                        <a:t>3  後來不能再藏，就取了一個</a:t>
                      </a:r>
                      <a:r>
                        <a:rPr lang="zh-CN" sz="2600" u="none" strike="noStrike" cap="none">
                          <a:highlight>
                            <a:srgbClr val="FFFF00"/>
                          </a:highlight>
                        </a:rPr>
                        <a:t>蒲草箱</a:t>
                      </a:r>
                      <a:r>
                        <a:rPr lang="zh-CN" sz="2600" u="none" strike="noStrike" cap="none"/>
                        <a:t>，抹上</a:t>
                      </a:r>
                      <a:r>
                        <a:rPr lang="zh-CN" sz="2600" u="none" strike="noStrike" cap="none">
                          <a:highlight>
                            <a:srgbClr val="FFFF00"/>
                          </a:highlight>
                        </a:rPr>
                        <a:t>柏油</a:t>
                      </a:r>
                      <a:r>
                        <a:rPr lang="zh-CN" sz="2600" u="none" strike="noStrike" cap="none"/>
                        <a:t>和</a:t>
                      </a:r>
                      <a:r>
                        <a:rPr lang="zh-CN" sz="2600" u="none" strike="noStrike" cap="none">
                          <a:highlight>
                            <a:srgbClr val="FFFF00"/>
                          </a:highlight>
                        </a:rPr>
                        <a:t>樹脂</a:t>
                      </a:r>
                      <a:r>
                        <a:rPr lang="zh-CN" sz="2600" u="none" strike="noStrike" cap="none"/>
                        <a:t>，將孩子放在裏面，把箱子</a:t>
                      </a:r>
                      <a:r>
                        <a:rPr lang="zh-CN" sz="2600" u="none" strike="noStrike" cap="none">
                          <a:highlight>
                            <a:srgbClr val="FFFF00"/>
                          </a:highlight>
                        </a:rPr>
                        <a:t>擱在尼羅河邊的蘆葦中</a:t>
                      </a:r>
                      <a:r>
                        <a:rPr lang="zh-CN" sz="2600" u="none" strike="noStrike" cap="none"/>
                        <a:t>。</a:t>
                      </a:r>
                      <a:endParaRPr sz="2600" u="none" strike="noStrike" cap="none"/>
                    </a:p>
                  </a:txBody>
                  <a:tcPr marL="91450" marR="91450" marT="45725" marB="45725"/>
                </a:tc>
                <a:tc vMerge="1">
                  <a:tcPr/>
                </a:tc>
              </a:tr>
              <a:tr h="487675">
                <a:tc>
                  <a:txBody>
                    <a:bodyPr/>
                    <a:lstStyle/>
                    <a:p>
                      <a:pPr marL="0" marR="0" lvl="0" indent="0" algn="l" rtl="0">
                        <a:spcBef>
                          <a:spcPts val="0"/>
                        </a:spcBef>
                        <a:spcAft>
                          <a:spcPts val="0"/>
                        </a:spcAft>
                        <a:buClr>
                          <a:schemeClr val="dk1"/>
                        </a:buClr>
                        <a:buSzPts val="2600"/>
                        <a:buFont typeface="Arial" panose="020B0604020202020204"/>
                        <a:buNone/>
                      </a:pPr>
                      <a:r>
                        <a:rPr lang="zh-CN" sz="2600" u="none" strike="noStrike" cap="none"/>
                        <a:t>4 </a:t>
                      </a:r>
                      <a:r>
                        <a:rPr lang="zh-CN" sz="2600" b="1" u="none" strike="noStrike" cap="none">
                          <a:solidFill>
                            <a:schemeClr val="accent2"/>
                          </a:solidFill>
                        </a:rPr>
                        <a:t> </a:t>
                      </a:r>
                      <a:r>
                        <a:rPr lang="zh-CN" sz="2600" b="1" u="none" strike="noStrike" cap="none">
                          <a:solidFill>
                            <a:schemeClr val="accent2"/>
                          </a:solidFill>
                          <a:highlight>
                            <a:srgbClr val="FFFF00"/>
                          </a:highlight>
                        </a:rPr>
                        <a:t>孩子的姊姊</a:t>
                      </a:r>
                      <a:r>
                        <a:rPr lang="zh-CN" sz="2600" u="none" strike="noStrike" cap="none"/>
                        <a:t>遠遠站著，要知道他究竟會怎樣。</a:t>
                      </a:r>
                      <a:endParaRPr sz="2600" u="none" strike="noStrike" cap="none"/>
                    </a:p>
                  </a:txBody>
                  <a:tcPr marL="91450" marR="91450" marT="45725" marB="45725"/>
                </a:tc>
                <a:tc vMerge="1">
                  <a:tcPr/>
                </a:tc>
              </a:tr>
              <a:tr h="883925">
                <a:tc>
                  <a:txBody>
                    <a:bodyPr/>
                    <a:lstStyle/>
                    <a:p>
                      <a:pPr marL="0" marR="0" lvl="0" indent="0" algn="l" rtl="0">
                        <a:spcBef>
                          <a:spcPts val="0"/>
                        </a:spcBef>
                        <a:spcAft>
                          <a:spcPts val="0"/>
                        </a:spcAft>
                        <a:buClr>
                          <a:schemeClr val="dk1"/>
                        </a:buClr>
                        <a:buSzPts val="2600"/>
                        <a:buFont typeface="Arial" panose="020B0604020202020204"/>
                        <a:buNone/>
                      </a:pPr>
                      <a:r>
                        <a:rPr lang="zh-CN" sz="2600" u="none" strike="noStrike" cap="none"/>
                        <a:t>5  </a:t>
                      </a:r>
                      <a:r>
                        <a:rPr lang="zh-CN" sz="2600" u="none" strike="noStrike" cap="none">
                          <a:highlight>
                            <a:srgbClr val="FFFF00"/>
                          </a:highlight>
                        </a:rPr>
                        <a:t>法老的女兒</a:t>
                      </a:r>
                      <a:r>
                        <a:rPr lang="zh-CN" sz="2600" u="none" strike="noStrike" cap="none"/>
                        <a:t>來到尼羅河邊洗澡，她的女僕們在河邊行走。她看見在蘆葦中的</a:t>
                      </a:r>
                      <a:r>
                        <a:rPr lang="zh-CN" sz="2600" u="none" strike="noStrike" cap="none">
                          <a:highlight>
                            <a:srgbClr val="FFFF00"/>
                          </a:highlight>
                        </a:rPr>
                        <a:t>箱子</a:t>
                      </a:r>
                      <a:r>
                        <a:rPr lang="zh-CN" sz="2600" u="none" strike="noStrike" cap="none"/>
                        <a:t>，就派一個使女把它拿來。</a:t>
                      </a:r>
                      <a:endParaRPr sz="2600" u="none" strike="noStrike" cap="none"/>
                    </a:p>
                  </a:txBody>
                  <a:tcPr marL="91450" marR="91450" marT="45725" marB="45725"/>
                </a:tc>
                <a:tc vMerge="1">
                  <a:tcPr/>
                </a:tc>
              </a:tr>
              <a:tr h="1792600">
                <a:tc>
                  <a:txBody>
                    <a:bodyPr/>
                    <a:lstStyle/>
                    <a:p>
                      <a:pPr marL="0" marR="0" lvl="0" indent="0" algn="l" rtl="0">
                        <a:spcBef>
                          <a:spcPts val="0"/>
                        </a:spcBef>
                        <a:spcAft>
                          <a:spcPts val="0"/>
                        </a:spcAft>
                        <a:buClr>
                          <a:schemeClr val="dk1"/>
                        </a:buClr>
                        <a:buSzPts val="2600"/>
                        <a:buFont typeface="Arial" panose="020B0604020202020204"/>
                        <a:buNone/>
                      </a:pPr>
                      <a:r>
                        <a:rPr lang="zh-CN" sz="2600" u="none" strike="noStrike" cap="none"/>
                        <a:t>6  她打開箱子，看見那孩子。看哪，男孩在哭，她就可憐他，說：「這是希伯來人的一個孩子。」</a:t>
                      </a:r>
                      <a:endParaRPr sz="2600" u="none" strike="noStrike" cap="none"/>
                    </a:p>
                  </a:txBody>
                  <a:tcPr marL="91450" marR="91450" marT="45725" marB="45725"/>
                </a:tc>
                <a:tc vMerge="1">
                  <a:tcPr/>
                </a:tc>
              </a:tr>
            </a:tbl>
          </a:graphicData>
        </a:graphic>
      </p:graphicFrame>
      <p:sp>
        <p:nvSpPr>
          <p:cNvPr id="113" name="Google Shape;113;p16"/>
          <p:cNvSpPr txBox="1"/>
          <p:nvPr/>
        </p:nvSpPr>
        <p:spPr>
          <a:xfrm>
            <a:off x="8978900" y="0"/>
            <a:ext cx="3042285" cy="6451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200" b="1">
                <a:solidFill>
                  <a:srgbClr val="0070C0"/>
                </a:solidFill>
                <a:latin typeface="Arial" panose="020B0604020202020204"/>
                <a:ea typeface="Arial" panose="020B0604020202020204"/>
                <a:cs typeface="Arial" panose="020B0604020202020204"/>
                <a:sym typeface="Arial" panose="020B0604020202020204"/>
              </a:rPr>
              <a:t>字義解説摘自：ttps://cmcbiblereading.com/2015/03/02/出埃及记第2章逐节注解、祷读/</a:t>
            </a:r>
            <a:endParaRPr sz="1200" b="1">
              <a:solidFill>
                <a:srgbClr val="0070C0"/>
              </a:solidFill>
              <a:latin typeface="Arial" panose="020B0604020202020204"/>
              <a:ea typeface="Arial" panose="020B0604020202020204"/>
              <a:cs typeface="Arial" panose="020B0604020202020204"/>
              <a:sym typeface="Arial" panose="020B0604020202020204"/>
            </a:endParaRPr>
          </a:p>
        </p:txBody>
      </p:sp>
      <p:sp>
        <p:nvSpPr>
          <p:cNvPr id="114" name="Google Shape;114;p16"/>
          <p:cNvSpPr txBox="1"/>
          <p:nvPr/>
        </p:nvSpPr>
        <p:spPr>
          <a:xfrm>
            <a:off x="6108800" y="152400"/>
            <a:ext cx="2686200" cy="692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300" b="1">
                <a:solidFill>
                  <a:srgbClr val="00B0F0"/>
                </a:solidFill>
                <a:latin typeface="Arial" panose="020B0604020202020204"/>
                <a:ea typeface="Arial" panose="020B0604020202020204"/>
                <a:cs typeface="Arial" panose="020B0604020202020204"/>
                <a:sym typeface="Arial" panose="020B0604020202020204"/>
              </a:rPr>
              <a:t>經文選自：香港聖經公會https://rcuv.hkbs.org.hk/RCUV2/EXO/2:1-10/</a:t>
            </a:r>
            <a:endParaRPr sz="1300" b="1">
              <a:solidFill>
                <a:srgbClr val="00B0F0"/>
              </a:solidFill>
              <a:latin typeface="Arial" panose="020B0604020202020204"/>
              <a:ea typeface="Arial" panose="020B0604020202020204"/>
              <a:cs typeface="Arial" panose="020B0604020202020204"/>
              <a:sym typeface="Arial" panose="020B0604020202020204"/>
            </a:endParaRPr>
          </a:p>
        </p:txBody>
      </p:sp>
      <p:sp>
        <p:nvSpPr>
          <p:cNvPr id="115" name="Google Shape;115;p16"/>
          <p:cNvSpPr txBox="1"/>
          <p:nvPr/>
        </p:nvSpPr>
        <p:spPr>
          <a:xfrm>
            <a:off x="152400" y="152400"/>
            <a:ext cx="5430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zh-CN" sz="2800" b="1">
                <a:solidFill>
                  <a:srgbClr val="0000FF"/>
                </a:solidFill>
              </a:rPr>
              <a:t>I、</a:t>
            </a:r>
            <a:r>
              <a:rPr lang="zh-CN" sz="2800" b="1">
                <a:solidFill>
                  <a:srgbClr val="0000FF"/>
                </a:solidFill>
              </a:rPr>
              <a:t>讀經: </a:t>
            </a:r>
            <a:r>
              <a:rPr lang="zh-CN" sz="2800" b="1">
                <a:solidFill>
                  <a:srgbClr val="0000FF"/>
                </a:solidFill>
              </a:rPr>
              <a:t>與兒女輪流讀(中或英)</a:t>
            </a:r>
            <a:endParaRPr>
              <a:solidFill>
                <a:srgbClr val="0000FF"/>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19" name="Shape 119"/>
        <p:cNvGrpSpPr/>
        <p:nvPr/>
      </p:nvGrpSpPr>
      <p:grpSpPr>
        <a:xfrm>
          <a:off x="0" y="0"/>
          <a:ext cx="0" cy="0"/>
          <a:chOff x="0" y="0"/>
          <a:chExt cx="0" cy="0"/>
        </a:xfrm>
      </p:grpSpPr>
      <p:graphicFrame>
        <p:nvGraphicFramePr>
          <p:cNvPr id="120" name="Google Shape;120;p17"/>
          <p:cNvGraphicFramePr/>
          <p:nvPr/>
        </p:nvGraphicFramePr>
        <p:xfrm>
          <a:off x="412750" y="849630"/>
          <a:ext cx="11357525" cy="6008350"/>
        </p:xfrm>
        <a:graphic>
          <a:graphicData uri="http://schemas.openxmlformats.org/drawingml/2006/table">
            <a:tbl>
              <a:tblPr firstRow="1" bandRow="1">
                <a:noFill/>
                <a:tableStyleId>{101DE7CF-4320-48D4-B92F-6AA5EF23D321}</a:tableStyleId>
              </a:tblPr>
              <a:tblGrid>
                <a:gridCol w="8530900"/>
                <a:gridCol w="2826625"/>
              </a:tblGrid>
              <a:tr h="488700">
                <a:tc>
                  <a:txBody>
                    <a:bodyPr/>
                    <a:lstStyle/>
                    <a:p>
                      <a:pPr marL="0" marR="0" lvl="0" indent="0" algn="l" rtl="0">
                        <a:spcBef>
                          <a:spcPts val="0"/>
                        </a:spcBef>
                        <a:spcAft>
                          <a:spcPts val="0"/>
                        </a:spcAft>
                        <a:buClr>
                          <a:schemeClr val="dk1"/>
                        </a:buClr>
                        <a:buSzPts val="2800"/>
                        <a:buFont typeface="Arial" panose="020B0604020202020204"/>
                        <a:buNone/>
                      </a:pPr>
                      <a:r>
                        <a:rPr lang="zh-CN" sz="2800" u="none" strike="noStrike" cap="none"/>
                        <a:t>出埃及記 2章1-10節--摩西的出生</a:t>
                      </a:r>
                      <a:endParaRPr sz="2800" u="none" strike="noStrike" cap="none">
                        <a:solidFill>
                          <a:schemeClr val="dk1"/>
                        </a:solidFill>
                      </a:endParaRPr>
                    </a:p>
                  </a:txBody>
                  <a:tcPr marL="91450" marR="91450" marT="45725" marB="45725"/>
                </a:tc>
                <a:tc>
                  <a:txBody>
                    <a:bodyPr/>
                    <a:lstStyle/>
                    <a:p>
                      <a:pPr marL="0" marR="0" lvl="0" indent="0" algn="ctr" rtl="0">
                        <a:spcBef>
                          <a:spcPts val="0"/>
                        </a:spcBef>
                        <a:spcAft>
                          <a:spcPts val="0"/>
                        </a:spcAft>
                        <a:buClr>
                          <a:schemeClr val="dk1"/>
                        </a:buClr>
                        <a:buSzPts val="2800"/>
                        <a:buFont typeface="Arial" panose="020B0604020202020204"/>
                        <a:buNone/>
                      </a:pPr>
                      <a:r>
                        <a:rPr lang="zh-CN" sz="2800" u="none" strike="noStrike" cap="none"/>
                        <a:t>字義 解説</a:t>
                      </a:r>
                      <a:endParaRPr sz="2800" u="none" strike="noStrike" cap="none"/>
                    </a:p>
                  </a:txBody>
                  <a:tcPr marL="91450" marR="91450" marT="45725" marB="45725"/>
                </a:tc>
              </a:tr>
              <a:tr h="833700">
                <a:tc>
                  <a:txBody>
                    <a:bodyPr/>
                    <a:lstStyle/>
                    <a:p>
                      <a:pPr marL="0" marR="0" lvl="0" indent="0" algn="l" rtl="0">
                        <a:spcBef>
                          <a:spcPts val="0"/>
                        </a:spcBef>
                        <a:spcAft>
                          <a:spcPts val="0"/>
                        </a:spcAft>
                        <a:buClr>
                          <a:schemeClr val="dk1"/>
                        </a:buClr>
                        <a:buSzPts val="2600"/>
                        <a:buFont typeface="Arial" panose="020B0604020202020204"/>
                        <a:buNone/>
                      </a:pPr>
                      <a:r>
                        <a:rPr lang="zh-CN" sz="2600" u="none" strike="noStrike" cap="none"/>
                        <a:t>7  孩子的姊姊對法老的女兒說：「我去</a:t>
                      </a:r>
                      <a:r>
                        <a:rPr lang="zh-CN" sz="2600" u="none" strike="noStrike" cap="none">
                          <a:highlight>
                            <a:srgbClr val="FFFF00"/>
                          </a:highlight>
                        </a:rPr>
                        <a:t>叫一個</a:t>
                      </a:r>
                      <a:r>
                        <a:rPr lang="zh-CN" sz="2600" u="none" strike="noStrike" cap="none"/>
                        <a:t>希伯來婦人來作奶媽，</a:t>
                      </a:r>
                      <a:r>
                        <a:rPr lang="zh-CN" sz="2600" u="none" strike="noStrike" cap="none">
                          <a:highlight>
                            <a:srgbClr val="FFFF00"/>
                          </a:highlight>
                        </a:rPr>
                        <a:t>替你乳養這孩子</a:t>
                      </a:r>
                      <a:r>
                        <a:rPr lang="zh-CN" sz="2600" u="none" strike="noStrike" cap="none"/>
                        <a:t>，好嗎？」</a:t>
                      </a:r>
                      <a:endParaRPr sz="2600" u="none" strike="noStrike" cap="none"/>
                    </a:p>
                  </a:txBody>
                  <a:tcPr marL="91450" marR="91450" marT="45725" marB="45725"/>
                </a:tc>
                <a:tc rowSpan="4">
                  <a:txBody>
                    <a:bodyPr/>
                    <a:lstStyle/>
                    <a:p>
                      <a:pPr marL="0" marR="0" lvl="0" indent="0" algn="l" rtl="0">
                        <a:spcBef>
                          <a:spcPts val="0"/>
                        </a:spcBef>
                        <a:spcAft>
                          <a:spcPts val="0"/>
                        </a:spcAft>
                        <a:buClr>
                          <a:schemeClr val="dk1"/>
                        </a:buClr>
                        <a:buSzPts val="1800"/>
                        <a:buFont typeface="Arial" panose="020B0604020202020204"/>
                        <a:buNone/>
                      </a:pPr>
                      <a:r>
                        <a:rPr lang="zh-CN" sz="1800" u="none" strike="noStrike" cap="none">
                          <a:highlight>
                            <a:srgbClr val="FFFF00"/>
                          </a:highlight>
                        </a:rPr>
                        <a:t>「为你奶这孩子」</a:t>
                      </a:r>
                      <a:r>
                        <a:rPr lang="zh-CN" sz="1800" u="none" strike="noStrike" cap="none"/>
                        <a:t>，这话把孩子的所有权推给法老的女儿了。</a:t>
                      </a:r>
                      <a:endParaRPr sz="1800" u="none" strike="noStrike" cap="none"/>
                    </a:p>
                    <a:p>
                      <a:pPr marL="0" marR="0" lvl="0" indent="0" algn="l" rtl="0">
                        <a:spcBef>
                          <a:spcPts val="0"/>
                        </a:spcBef>
                        <a:spcAft>
                          <a:spcPts val="0"/>
                        </a:spcAft>
                        <a:buClr>
                          <a:schemeClr val="dk1"/>
                        </a:buClr>
                        <a:buSzPts val="1800"/>
                        <a:buFont typeface="Arial" panose="020B0604020202020204"/>
                        <a:buNone/>
                      </a:pPr>
                      <a:r>
                        <a:rPr lang="zh-CN" sz="1800" u="none" strike="noStrike" cap="none">
                          <a:highlight>
                            <a:srgbClr val="FFFF00"/>
                          </a:highlight>
                        </a:rPr>
                        <a:t>「童女」</a:t>
                      </a:r>
                      <a:r>
                        <a:rPr lang="zh-CN" sz="1800" u="none" strike="noStrike" cap="none"/>
                        <a:t>原文指还没有结婚的年轻女子，米利暗可能已经十多岁了。</a:t>
                      </a:r>
                      <a:endParaRPr sz="1800" u="none" strike="noStrike" cap="none"/>
                    </a:p>
                    <a:p>
                      <a:pPr marL="0" marR="0" lvl="0" indent="0" algn="l" rtl="0">
                        <a:spcBef>
                          <a:spcPts val="0"/>
                        </a:spcBef>
                        <a:spcAft>
                          <a:spcPts val="0"/>
                        </a:spcAft>
                        <a:buClr>
                          <a:schemeClr val="dk1"/>
                        </a:buClr>
                        <a:buSzPts val="1800"/>
                        <a:buFont typeface="Arial" panose="020B0604020202020204"/>
                        <a:buNone/>
                      </a:pPr>
                      <a:endParaRPr sz="1800" u="none" strike="noStrike" cap="none">
                        <a:highlight>
                          <a:srgbClr val="FFFF00"/>
                        </a:highlight>
                      </a:endParaRPr>
                    </a:p>
                    <a:p>
                      <a:pPr marL="0" marR="0" lvl="0" indent="0" algn="l" rtl="0">
                        <a:spcBef>
                          <a:spcPts val="0"/>
                        </a:spcBef>
                        <a:spcAft>
                          <a:spcPts val="0"/>
                        </a:spcAft>
                        <a:buClr>
                          <a:schemeClr val="dk1"/>
                        </a:buClr>
                        <a:buSzPts val="1800"/>
                        <a:buFont typeface="Arial" panose="020B0604020202020204"/>
                        <a:buNone/>
                      </a:pPr>
                      <a:r>
                        <a:rPr lang="zh-CN" sz="1800" u="none" strike="noStrike" cap="none">
                          <a:highlight>
                            <a:srgbClr val="FFFF00"/>
                          </a:highlight>
                        </a:rPr>
                        <a:t>「为我奶他」，</a:t>
                      </a:r>
                      <a:r>
                        <a:rPr lang="zh-CN" sz="1800" u="none" strike="noStrike" cap="none"/>
                        <a:t>表明法老的女儿已经承认这孩子是属于她的。</a:t>
                      </a:r>
                      <a:endParaRPr sz="1800" u="none" strike="noStrike" cap="none"/>
                    </a:p>
                    <a:p>
                      <a:pPr marL="0" marR="0" lvl="0" indent="0" algn="l" rtl="0">
                        <a:spcBef>
                          <a:spcPts val="0"/>
                        </a:spcBef>
                        <a:spcAft>
                          <a:spcPts val="0"/>
                        </a:spcAft>
                        <a:buClr>
                          <a:schemeClr val="dk1"/>
                        </a:buClr>
                        <a:buSzPts val="1800"/>
                        <a:buFont typeface="Arial" panose="020B0604020202020204"/>
                        <a:buNone/>
                      </a:pPr>
                      <a:endParaRPr sz="1800" u="none" strike="noStrike" cap="none"/>
                    </a:p>
                    <a:p>
                      <a:pPr marL="0" marR="0" lvl="0" indent="0" algn="l" rtl="0">
                        <a:spcBef>
                          <a:spcPts val="0"/>
                        </a:spcBef>
                        <a:spcAft>
                          <a:spcPts val="0"/>
                        </a:spcAft>
                        <a:buClr>
                          <a:schemeClr val="dk1"/>
                        </a:buClr>
                        <a:buSzPts val="1800"/>
                        <a:buFont typeface="Arial" panose="020B0604020202020204"/>
                        <a:buNone/>
                      </a:pPr>
                      <a:r>
                        <a:rPr lang="zh-CN" sz="1800" u="none" strike="noStrike" cap="none">
                          <a:highlight>
                            <a:srgbClr val="FFFF00"/>
                          </a:highlight>
                        </a:rPr>
                        <a:t>「孩子渐长」</a:t>
                      </a:r>
                      <a:r>
                        <a:rPr lang="zh-CN" sz="1800" u="none" strike="noStrike" cap="none"/>
                        <a:t>指断奶以后，大约3-5岁。</a:t>
                      </a:r>
                      <a:r>
                        <a:rPr lang="zh-CN" sz="1800" u="none" strike="noStrike" cap="none">
                          <a:highlight>
                            <a:srgbClr val="FFFF00"/>
                          </a:highlight>
                        </a:rPr>
                        <a:t>「作了她的儿子」：</a:t>
                      </a:r>
                      <a:r>
                        <a:rPr lang="zh-CN" sz="1800" u="none" strike="noStrike" cap="none"/>
                        <a:t>接纳摩西成为埃及王室里的一员。</a:t>
                      </a:r>
                      <a:endParaRPr sz="1800" u="none" strike="noStrike" cap="none"/>
                    </a:p>
                  </a:txBody>
                  <a:tcPr marL="91450" marR="91450" marT="45725" marB="45725"/>
                </a:tc>
              </a:tr>
              <a:tr h="833700">
                <a:tc>
                  <a:txBody>
                    <a:bodyPr/>
                    <a:lstStyle/>
                    <a:p>
                      <a:pPr marL="0" marR="0" lvl="0" indent="0" algn="l" rtl="0">
                        <a:spcBef>
                          <a:spcPts val="0"/>
                        </a:spcBef>
                        <a:spcAft>
                          <a:spcPts val="0"/>
                        </a:spcAft>
                        <a:buClr>
                          <a:schemeClr val="dk1"/>
                        </a:buClr>
                        <a:buSzPts val="2600"/>
                        <a:buFont typeface="Arial" panose="020B0604020202020204"/>
                        <a:buNone/>
                      </a:pPr>
                      <a:r>
                        <a:rPr lang="zh-CN" sz="2600" u="none" strike="noStrike" cap="none"/>
                        <a:t>8   法老的女兒對她說：「去吧！」那</a:t>
                      </a:r>
                      <a:r>
                        <a:rPr lang="zh-CN" sz="2600" b="1" u="none" strike="noStrike" cap="none">
                          <a:solidFill>
                            <a:schemeClr val="accent2"/>
                          </a:solidFill>
                          <a:highlight>
                            <a:schemeClr val="accent3"/>
                          </a:highlight>
                        </a:rPr>
                        <a:t>女孩（童女 </a:t>
                      </a:r>
                      <a:r>
                        <a:rPr lang="zh-CN" sz="2600" u="none" strike="noStrike" cap="none">
                          <a:solidFill>
                            <a:schemeClr val="accent2"/>
                          </a:solidFill>
                          <a:highlight>
                            <a:srgbClr val="FFFF00"/>
                          </a:highlight>
                        </a:rPr>
                        <a:t>）</a:t>
                      </a:r>
                      <a:r>
                        <a:rPr lang="zh-CN" sz="2600" u="none" strike="noStrike" cap="none"/>
                        <a:t>就去叫了孩子的母親來。</a:t>
                      </a:r>
                      <a:endParaRPr sz="2600" u="none" strike="noStrike" cap="none">
                        <a:solidFill>
                          <a:schemeClr val="accent2"/>
                        </a:solidFill>
                      </a:endParaRPr>
                    </a:p>
                  </a:txBody>
                  <a:tcPr marL="91450" marR="91450" marT="45725" marB="45725"/>
                </a:tc>
                <a:tc vMerge="1">
                  <a:tcPr/>
                </a:tc>
              </a:tr>
              <a:tr h="1207425">
                <a:tc>
                  <a:txBody>
                    <a:bodyPr/>
                    <a:lstStyle/>
                    <a:p>
                      <a:pPr marL="0" marR="0" lvl="0" indent="0" algn="l" rtl="0">
                        <a:spcBef>
                          <a:spcPts val="0"/>
                        </a:spcBef>
                        <a:spcAft>
                          <a:spcPts val="0"/>
                        </a:spcAft>
                        <a:buClr>
                          <a:schemeClr val="dk1"/>
                        </a:buClr>
                        <a:buSzPts val="2600"/>
                        <a:buFont typeface="Arial" panose="020B0604020202020204"/>
                        <a:buNone/>
                      </a:pPr>
                      <a:r>
                        <a:rPr lang="zh-CN" sz="2600" u="none" strike="noStrike" cap="none"/>
                        <a:t>9   法老的女兒對她說：「你把這孩子抱去，</a:t>
                      </a:r>
                      <a:r>
                        <a:rPr lang="zh-CN" sz="2600" u="none" strike="noStrike" cap="none">
                          <a:highlight>
                            <a:srgbClr val="FFFF00"/>
                          </a:highlight>
                        </a:rPr>
                        <a:t>替我乳養這孩子</a:t>
                      </a:r>
                      <a:r>
                        <a:rPr lang="zh-CN" sz="2600" u="none" strike="noStrike" cap="none"/>
                        <a:t>，我必給你工錢。」</a:t>
                      </a:r>
                      <a:r>
                        <a:rPr lang="zh-CN" sz="2600" b="1" u="none" strike="noStrike" cap="none">
                          <a:solidFill>
                            <a:schemeClr val="accent1"/>
                          </a:solidFill>
                        </a:rPr>
                        <a:t>那婦人</a:t>
                      </a:r>
                      <a:r>
                        <a:rPr lang="zh-CN" sz="2600" u="none" strike="noStrike" cap="none"/>
                        <a:t>就把孩子接過來，乳養他。</a:t>
                      </a:r>
                      <a:endParaRPr sz="2600" u="none" strike="noStrike" cap="none"/>
                    </a:p>
                  </a:txBody>
                  <a:tcPr marL="91450" marR="91450" marT="45725" marB="45725"/>
                </a:tc>
                <a:tc vMerge="1">
                  <a:tcPr/>
                </a:tc>
              </a:tr>
              <a:tr h="2644825">
                <a:tc>
                  <a:txBody>
                    <a:bodyPr/>
                    <a:lstStyle/>
                    <a:p>
                      <a:pPr marL="468630" marR="0" lvl="0" indent="-468630" algn="l" rtl="0">
                        <a:spcBef>
                          <a:spcPts val="0"/>
                        </a:spcBef>
                        <a:spcAft>
                          <a:spcPts val="0"/>
                        </a:spcAft>
                        <a:buClr>
                          <a:schemeClr val="dk1"/>
                        </a:buClr>
                        <a:buSzPts val="2600"/>
                        <a:buFont typeface="Arial" panose="020B0604020202020204"/>
                        <a:buNone/>
                      </a:pPr>
                      <a:r>
                        <a:rPr lang="zh-CN" sz="2600" u="none" strike="noStrike" cap="none"/>
                        <a:t>10 </a:t>
                      </a:r>
                      <a:r>
                        <a:rPr lang="zh-CN" sz="2600" u="none" strike="noStrike" cap="none">
                          <a:highlight>
                            <a:srgbClr val="FFFF00"/>
                          </a:highlight>
                        </a:rPr>
                        <a:t>孩子長大了</a:t>
                      </a:r>
                      <a:r>
                        <a:rPr lang="zh-CN" sz="2600" u="none" strike="noStrike" cap="none"/>
                        <a:t>，</a:t>
                      </a:r>
                      <a:r>
                        <a:rPr lang="zh-CN" sz="2600" b="1" u="none" strike="noStrike" cap="none">
                          <a:solidFill>
                            <a:schemeClr val="accent1"/>
                          </a:solidFill>
                        </a:rPr>
                        <a:t>婦人</a:t>
                      </a:r>
                      <a:r>
                        <a:rPr lang="zh-CN" sz="2600" u="none" strike="noStrike" cap="none"/>
                        <a:t>把他帶到法老的女兒那裏，就</a:t>
                      </a:r>
                      <a:r>
                        <a:rPr lang="zh-CN" sz="2600" u="none" strike="noStrike" cap="none">
                          <a:highlight>
                            <a:srgbClr val="FFFF00"/>
                          </a:highlight>
                        </a:rPr>
                        <a:t>作了她的兒子</a:t>
                      </a:r>
                      <a:r>
                        <a:rPr lang="zh-CN" sz="2600" u="none" strike="noStrike" cap="none"/>
                        <a:t>。她給孩子起名叫</a:t>
                      </a:r>
                      <a:r>
                        <a:rPr lang="zh-CN" sz="2600" u="none" strike="noStrike" cap="none">
                          <a:highlight>
                            <a:srgbClr val="FFFF00"/>
                          </a:highlight>
                        </a:rPr>
                        <a:t>摩西</a:t>
                      </a:r>
                      <a:r>
                        <a:rPr lang="zh-CN" sz="2600" u="none" strike="noStrike" cap="none"/>
                        <a:t>，說：「</a:t>
                      </a:r>
                      <a:r>
                        <a:rPr lang="zh-CN" sz="2600" u="none" strike="noStrike" cap="none">
                          <a:highlight>
                            <a:srgbClr val="FFFF00"/>
                          </a:highlight>
                        </a:rPr>
                        <a:t>因我把他從水裏拉出來。」</a:t>
                      </a:r>
                      <a:endParaRPr sz="2600" u="none" strike="noStrike" cap="none">
                        <a:highlight>
                          <a:srgbClr val="FFFF00"/>
                        </a:highlight>
                      </a:endParaRPr>
                    </a:p>
                    <a:p>
                      <a:pPr marL="468630" marR="0" lvl="0" indent="-468630" algn="l" rtl="0">
                        <a:spcBef>
                          <a:spcPts val="0"/>
                        </a:spcBef>
                        <a:spcAft>
                          <a:spcPts val="0"/>
                        </a:spcAft>
                        <a:buClr>
                          <a:schemeClr val="dk1"/>
                        </a:buClr>
                        <a:buSzPts val="2600"/>
                        <a:buFont typeface="Arial" panose="020B0604020202020204"/>
                        <a:buNone/>
                      </a:pPr>
                      <a:r>
                        <a:rPr lang="zh-CN" sz="2000"/>
                        <a:t>  </a:t>
                      </a:r>
                      <a:r>
                        <a:rPr lang="zh-CN" sz="1800"/>
                        <a:t>   </a:t>
                      </a:r>
                      <a:r>
                        <a:rPr lang="zh-CN" sz="1800" u="none" strike="noStrike" cap="none"/>
                        <a:t>【「摩西」名字的希伯来文意思是「被拉的」，埃及文意思是「儿子」</a:t>
                      </a:r>
                      <a:r>
                        <a:rPr lang="zh-CN" sz="1800"/>
                        <a:t>,</a:t>
                      </a:r>
                      <a:endParaRPr sz="1800" u="none" strike="noStrike" cap="none"/>
                    </a:p>
                    <a:p>
                      <a:pPr marL="468630" lvl="0" indent="-468630" algn="l" rtl="0">
                        <a:spcBef>
                          <a:spcPts val="0"/>
                        </a:spcBef>
                        <a:spcAft>
                          <a:spcPts val="0"/>
                        </a:spcAft>
                        <a:buClr>
                          <a:schemeClr val="dk1"/>
                        </a:buClr>
                        <a:buSzPts val="1100"/>
                        <a:buFont typeface="Arial" panose="020B0604020202020204"/>
                        <a:buNone/>
                      </a:pPr>
                      <a:r>
                        <a:rPr lang="zh-CN" sz="1800"/>
                        <a:t>       </a:t>
                      </a:r>
                      <a:r>
                        <a:rPr lang="zh-CN" sz="1800" u="none" strike="noStrike" cap="none"/>
                        <a:t>媽媽的名字此處沒提；但在出埃及記 6:20和民數記 26:59提到</a:t>
                      </a:r>
                      <a:r>
                        <a:rPr lang="zh-CN" sz="1800"/>
                        <a:t>，她是</a:t>
                      </a:r>
                      <a:r>
                        <a:rPr lang="zh-CN" sz="1800" b="1" u="sng" strike="noStrike" cap="none">
                          <a:solidFill>
                            <a:schemeClr val="accent1"/>
                          </a:solidFill>
                        </a:rPr>
                        <a:t>約基別</a:t>
                      </a:r>
                      <a:r>
                        <a:rPr lang="zh-CN" sz="2400" b="1">
                          <a:solidFill>
                            <a:srgbClr val="980000"/>
                          </a:solidFill>
                        </a:rPr>
                        <a:t> </a:t>
                      </a:r>
                      <a:r>
                        <a:rPr lang="zh-CN" sz="1800" b="1">
                          <a:solidFill>
                            <a:srgbClr val="980000"/>
                          </a:solidFill>
                        </a:rPr>
                        <a:t>(“神的榮耀”)</a:t>
                      </a:r>
                      <a:r>
                        <a:rPr lang="zh-CN" sz="2400">
                          <a:solidFill>
                            <a:srgbClr val="980000"/>
                          </a:solidFill>
                        </a:rPr>
                        <a:t>；</a:t>
                      </a:r>
                      <a:r>
                        <a:rPr lang="zh-CN" sz="1800" u="none" strike="noStrike" cap="none"/>
                        <a:t>先生暗蘭是</a:t>
                      </a:r>
                      <a:r>
                        <a:rPr lang="zh-CN" sz="1800"/>
                        <a:t>她的侄子，耶基別是姑姑。</a:t>
                      </a:r>
                      <a:r>
                        <a:rPr lang="zh-CN" sz="1800" u="none" strike="noStrike" cap="none"/>
                        <a:t>】</a:t>
                      </a:r>
                      <a:endParaRPr sz="2400" u="none" strike="noStrike" cap="none">
                        <a:highlight>
                          <a:srgbClr val="FFFF00"/>
                        </a:highlight>
                      </a:endParaRPr>
                    </a:p>
                  </a:txBody>
                  <a:tcPr marL="91450" marR="91450" marT="45725" marB="45725"/>
                </a:tc>
                <a:tc vMerge="1">
                  <a:tcPr/>
                </a:tc>
              </a:tr>
            </a:tbl>
          </a:graphicData>
        </a:graphic>
      </p:graphicFrame>
      <p:sp>
        <p:nvSpPr>
          <p:cNvPr id="121" name="Google Shape;121;p17"/>
          <p:cNvSpPr txBox="1"/>
          <p:nvPr/>
        </p:nvSpPr>
        <p:spPr>
          <a:xfrm>
            <a:off x="8978900" y="0"/>
            <a:ext cx="3042285" cy="64516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200" b="1">
                <a:solidFill>
                  <a:srgbClr val="0070C0"/>
                </a:solidFill>
                <a:latin typeface="Arial" panose="020B0604020202020204"/>
                <a:ea typeface="Arial" panose="020B0604020202020204"/>
                <a:cs typeface="Arial" panose="020B0604020202020204"/>
                <a:sym typeface="Arial" panose="020B0604020202020204"/>
              </a:rPr>
              <a:t>字義解説摘自：ttps://cmcbiblereading.com/2015/03/02/出埃及记第2章逐节注解、祷读/</a:t>
            </a:r>
            <a:endParaRPr sz="1200" b="1">
              <a:solidFill>
                <a:srgbClr val="0070C0"/>
              </a:solidFill>
              <a:latin typeface="Arial" panose="020B0604020202020204"/>
              <a:ea typeface="Arial" panose="020B0604020202020204"/>
              <a:cs typeface="Arial" panose="020B0604020202020204"/>
              <a:sym typeface="Arial" panose="020B0604020202020204"/>
            </a:endParaRPr>
          </a:p>
        </p:txBody>
      </p:sp>
      <p:sp>
        <p:nvSpPr>
          <p:cNvPr id="122" name="Google Shape;122;p17"/>
          <p:cNvSpPr txBox="1"/>
          <p:nvPr/>
        </p:nvSpPr>
        <p:spPr>
          <a:xfrm>
            <a:off x="6001402" y="0"/>
            <a:ext cx="2842200" cy="7851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zh-CN" sz="1500" b="1">
                <a:solidFill>
                  <a:srgbClr val="00B0F0"/>
                </a:solidFill>
                <a:latin typeface="Arial" panose="020B0604020202020204"/>
                <a:ea typeface="Arial" panose="020B0604020202020204"/>
                <a:cs typeface="Arial" panose="020B0604020202020204"/>
                <a:sym typeface="Arial" panose="020B0604020202020204"/>
              </a:rPr>
              <a:t>經文選自：香港聖經公會https://rcuv.hkbs.org.hk/RCUV2/EXO/2:1-10/</a:t>
            </a:r>
            <a:endParaRPr sz="1500" b="1">
              <a:solidFill>
                <a:srgbClr val="00B0F0"/>
              </a:solidFill>
              <a:latin typeface="Arial" panose="020B0604020202020204"/>
              <a:ea typeface="Arial" panose="020B0604020202020204"/>
              <a:cs typeface="Arial" panose="020B0604020202020204"/>
              <a:sym typeface="Arial" panose="020B0604020202020204"/>
            </a:endParaRPr>
          </a:p>
        </p:txBody>
      </p:sp>
      <p:sp>
        <p:nvSpPr>
          <p:cNvPr id="123" name="Google Shape;123;p17"/>
          <p:cNvSpPr txBox="1"/>
          <p:nvPr/>
        </p:nvSpPr>
        <p:spPr>
          <a:xfrm>
            <a:off x="152400" y="152400"/>
            <a:ext cx="5598900" cy="615600"/>
          </a:xfrm>
          <a:prstGeom prst="rect">
            <a:avLst/>
          </a:prstGeom>
          <a:noFill/>
          <a:ln>
            <a:noFill/>
          </a:ln>
        </p:spPr>
        <p:txBody>
          <a:bodyPr spcFirstLastPara="1" wrap="square" lIns="91425" tIns="91425" rIns="91425" bIns="91425" anchor="t" anchorCtr="0">
            <a:spAutoFit/>
          </a:bodyPr>
          <a:lstStyle/>
          <a:p>
            <a:pPr marL="457200" lvl="0" indent="-406400" algn="l" rtl="0">
              <a:spcBef>
                <a:spcPts val="0"/>
              </a:spcBef>
              <a:spcAft>
                <a:spcPts val="0"/>
              </a:spcAft>
              <a:buClr>
                <a:srgbClr val="0000FF"/>
              </a:buClr>
              <a:buSzPts val="2800"/>
              <a:buAutoNum type="romanUcPeriod"/>
            </a:pPr>
            <a:r>
              <a:rPr lang="zh-CN" sz="2800" b="1">
                <a:solidFill>
                  <a:srgbClr val="0000FF"/>
                </a:solidFill>
              </a:rPr>
              <a:t> </a:t>
            </a:r>
            <a:r>
              <a:rPr lang="zh-CN" sz="2800" b="1">
                <a:solidFill>
                  <a:srgbClr val="0000FF"/>
                </a:solidFill>
              </a:rPr>
              <a:t>讀經: 與兒女輪流讀(中或英)</a:t>
            </a:r>
            <a:endParaRPr>
              <a:solidFill>
                <a:srgbClr val="0000FF"/>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28" name="Shape 128"/>
        <p:cNvGrpSpPr/>
        <p:nvPr/>
      </p:nvGrpSpPr>
      <p:grpSpPr>
        <a:xfrm>
          <a:off x="0" y="0"/>
          <a:ext cx="0" cy="0"/>
          <a:chOff x="0" y="0"/>
          <a:chExt cx="0" cy="0"/>
        </a:xfrm>
      </p:grpSpPr>
      <p:sp>
        <p:nvSpPr>
          <p:cNvPr id="129" name="Google Shape;129;p18"/>
          <p:cNvSpPr txBox="1"/>
          <p:nvPr/>
        </p:nvSpPr>
        <p:spPr>
          <a:xfrm>
            <a:off x="3625400" y="1544413"/>
            <a:ext cx="1849800" cy="4081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zh-CN" sz="1500" b="1" u="sng">
                <a:solidFill>
                  <a:schemeClr val="hlink"/>
                </a:solidFill>
                <a:highlight>
                  <a:srgbClr val="FFFFFF"/>
                </a:highlight>
                <a:latin typeface="Roboto" panose="02000000000000000000"/>
                <a:ea typeface="Roboto" panose="02000000000000000000"/>
                <a:cs typeface="Roboto" panose="02000000000000000000"/>
                <a:sym typeface="Roboto" panose="02000000000000000000"/>
                <a:hlinkClick r:id="rId1"/>
              </a:rPr>
              <a:t>https://www.youtube.com/watch?v=0jq2_HfDmaU</a:t>
            </a:r>
            <a:endParaRPr sz="1500" b="1">
              <a:solidFill>
                <a:srgbClr val="0F0F0F"/>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r>
              <a:rPr lang="zh-CN" sz="2200" b="1">
                <a:solidFill>
                  <a:srgbClr val="0F0F0F"/>
                </a:solidFill>
                <a:highlight>
                  <a:srgbClr val="FFFFFF"/>
                </a:highlight>
                <a:latin typeface="Roboto" panose="02000000000000000000"/>
                <a:ea typeface="Roboto" panose="02000000000000000000"/>
                <a:cs typeface="Roboto" panose="02000000000000000000"/>
                <a:sym typeface="Roboto" panose="02000000000000000000"/>
              </a:rPr>
              <a:t>The Story of Moses: How God Saved Him | Exodus Episode 2 | Faith Tales for Kids</a:t>
            </a:r>
            <a:endParaRPr sz="2200" b="1">
              <a:solidFill>
                <a:srgbClr val="0F0F0F"/>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r>
              <a:rPr lang="zh-CN" sz="1200">
                <a:solidFill>
                  <a:srgbClr val="0F0F0F"/>
                </a:solidFill>
                <a:highlight>
                  <a:srgbClr val="FFFFFF"/>
                </a:highlight>
                <a:latin typeface="Roboto" panose="02000000000000000000"/>
                <a:ea typeface="Roboto" panose="02000000000000000000"/>
                <a:cs typeface="Roboto" panose="02000000000000000000"/>
                <a:sym typeface="Roboto" panose="02000000000000000000"/>
              </a:rPr>
              <a:t>Faith Tales</a:t>
            </a:r>
            <a:endParaRPr sz="2200" b="1">
              <a:solidFill>
                <a:srgbClr val="0F0F0F"/>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endParaRPr sz="1050">
              <a:solidFill>
                <a:srgbClr val="0F0F0F"/>
              </a:solidFill>
              <a:latin typeface="Roboto" panose="02000000000000000000"/>
              <a:ea typeface="Roboto" panose="02000000000000000000"/>
              <a:cs typeface="Roboto" panose="02000000000000000000"/>
              <a:sym typeface="Roboto" panose="02000000000000000000"/>
            </a:endParaRPr>
          </a:p>
        </p:txBody>
      </p:sp>
      <p:sp>
        <p:nvSpPr>
          <p:cNvPr id="130" name="Google Shape;130;p18"/>
          <p:cNvSpPr txBox="1"/>
          <p:nvPr/>
        </p:nvSpPr>
        <p:spPr>
          <a:xfrm>
            <a:off x="4383775" y="4918100"/>
            <a:ext cx="21000" cy="37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3200">
              <a:solidFill>
                <a:schemeClr val="dk1"/>
              </a:solidFill>
            </a:endParaRPr>
          </a:p>
        </p:txBody>
      </p:sp>
      <p:sp>
        <p:nvSpPr>
          <p:cNvPr id="131" name="Google Shape;131;p18"/>
          <p:cNvSpPr txBox="1"/>
          <p:nvPr/>
        </p:nvSpPr>
        <p:spPr>
          <a:xfrm>
            <a:off x="553425" y="0"/>
            <a:ext cx="9387300" cy="1045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zh-CN" sz="2600">
                <a:solidFill>
                  <a:srgbClr val="0000FF"/>
                </a:solidFill>
              </a:rPr>
              <a:t>I</a:t>
            </a:r>
            <a:r>
              <a:rPr lang="zh-CN" sz="2600" b="1">
                <a:solidFill>
                  <a:srgbClr val="0000FF"/>
                </a:solidFill>
              </a:rPr>
              <a:t>I. Film Watching Together–No. 1. –</a:t>
            </a:r>
            <a:r>
              <a:rPr lang="zh-CN" sz="2600" b="1">
                <a:solidFill>
                  <a:srgbClr val="0000FF"/>
                </a:solidFill>
              </a:rPr>
              <a:t> The Story of Moses  </a:t>
            </a:r>
            <a:endParaRPr sz="2600" b="1">
              <a:solidFill>
                <a:srgbClr val="0000FF"/>
              </a:solidFill>
            </a:endParaRPr>
          </a:p>
          <a:p>
            <a:pPr marL="0" lvl="0" indent="0" algn="l" rtl="0">
              <a:lnSpc>
                <a:spcPct val="115000"/>
              </a:lnSpc>
              <a:spcBef>
                <a:spcPts val="0"/>
              </a:spcBef>
              <a:spcAft>
                <a:spcPts val="0"/>
              </a:spcAft>
              <a:buNone/>
            </a:pPr>
            <a:r>
              <a:rPr lang="zh-CN" sz="2600" b="1">
                <a:solidFill>
                  <a:srgbClr val="0000FF"/>
                </a:solidFill>
              </a:rPr>
              <a:t>    </a:t>
            </a:r>
            <a:r>
              <a:rPr lang="zh-CN" sz="2600" b="1">
                <a:solidFill>
                  <a:srgbClr val="0000FF"/>
                </a:solidFill>
              </a:rPr>
              <a:t>親子同觀賞影帶--01– 摩西的故事</a:t>
            </a:r>
            <a:endParaRPr sz="2600" b="1">
              <a:solidFill>
                <a:srgbClr val="0000FF"/>
              </a:solidFill>
            </a:endParaRPr>
          </a:p>
        </p:txBody>
      </p:sp>
      <p:pic>
        <p:nvPicPr>
          <p:cNvPr id="132" name="Google Shape;132;p18" descr="Join us as we dive into the incredible story of baby Moses in this second episode of our Exodus series! Watch how God’s plan protected Moses and see the bravery of those who helped him. Perfect for kids and families! &#10;&#10;#Moses #BibleStoriesForKids #FaithTales #Exodus #ChristianKids #BibleLessons #FaithForKids #InspiringStories #GodsPlan" title="The Story of Moses: How God Saved Him | Exodus Episode 2 | Faith Tales for Kids">
            <a:hlinkClick r:id="rId2"/>
          </p:cNvPr>
          <p:cNvPicPr preferRelativeResize="0"/>
          <p:nvPr/>
        </p:nvPicPr>
        <p:blipFill>
          <a:blip r:embed="rId3"/>
          <a:stretch>
            <a:fillRect/>
          </a:stretch>
        </p:blipFill>
        <p:spPr>
          <a:xfrm>
            <a:off x="6358050" y="1836225"/>
            <a:ext cx="4640250" cy="3497625"/>
          </a:xfrm>
          <a:prstGeom prst="rect">
            <a:avLst/>
          </a:prstGeom>
          <a:noFill/>
          <a:ln>
            <a:noFill/>
          </a:ln>
        </p:spPr>
      </p:pic>
      <p:pic>
        <p:nvPicPr>
          <p:cNvPr id="133" name="Google Shape;133;p18"/>
          <p:cNvPicPr preferRelativeResize="0"/>
          <p:nvPr/>
        </p:nvPicPr>
        <p:blipFill>
          <a:blip r:embed="rId4"/>
          <a:stretch>
            <a:fillRect/>
          </a:stretch>
        </p:blipFill>
        <p:spPr>
          <a:xfrm>
            <a:off x="306350" y="1045200"/>
            <a:ext cx="2790650" cy="725600"/>
          </a:xfrm>
          <a:prstGeom prst="rect">
            <a:avLst/>
          </a:prstGeom>
          <a:noFill/>
          <a:ln>
            <a:noFill/>
          </a:ln>
        </p:spPr>
      </p:pic>
      <p:pic>
        <p:nvPicPr>
          <p:cNvPr id="134" name="Google Shape;134;p18"/>
          <p:cNvPicPr preferRelativeResize="0"/>
          <p:nvPr/>
        </p:nvPicPr>
        <p:blipFill>
          <a:blip r:embed="rId5"/>
          <a:stretch>
            <a:fillRect/>
          </a:stretch>
        </p:blipFill>
        <p:spPr>
          <a:xfrm>
            <a:off x="553425" y="1770800"/>
            <a:ext cx="2543575" cy="45382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fade">
                                      <p:cBhvr>
                                        <p:cTn id="7" dur="1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pic>
        <p:nvPicPr>
          <p:cNvPr id="140" name="Google Shape;140;p19"/>
          <p:cNvPicPr preferRelativeResize="0"/>
          <p:nvPr/>
        </p:nvPicPr>
        <p:blipFill>
          <a:blip r:embed="rId1"/>
          <a:stretch>
            <a:fillRect/>
          </a:stretch>
        </p:blipFill>
        <p:spPr>
          <a:xfrm>
            <a:off x="428850" y="416199"/>
            <a:ext cx="10560476" cy="5779125"/>
          </a:xfrm>
          <a:prstGeom prst="rect">
            <a:avLst/>
          </a:prstGeom>
          <a:noFill/>
          <a:ln>
            <a:noFill/>
          </a:ln>
        </p:spPr>
      </p:pic>
      <p:pic>
        <p:nvPicPr>
          <p:cNvPr id="141" name="Google Shape;141;p19"/>
          <p:cNvPicPr preferRelativeResize="0"/>
          <p:nvPr/>
        </p:nvPicPr>
        <p:blipFill>
          <a:blip r:embed="rId2"/>
          <a:stretch>
            <a:fillRect/>
          </a:stretch>
        </p:blipFill>
        <p:spPr>
          <a:xfrm>
            <a:off x="9023488" y="2148025"/>
            <a:ext cx="2822500" cy="2940650"/>
          </a:xfrm>
          <a:prstGeom prst="rect">
            <a:avLst/>
          </a:prstGeom>
          <a:noFill/>
          <a:ln>
            <a:noFill/>
          </a:ln>
        </p:spPr>
      </p:pic>
      <p:pic>
        <p:nvPicPr>
          <p:cNvPr id="142" name="Google Shape;142;p19"/>
          <p:cNvPicPr preferRelativeResize="0"/>
          <p:nvPr/>
        </p:nvPicPr>
        <p:blipFill>
          <a:blip r:embed="rId3"/>
          <a:stretch>
            <a:fillRect/>
          </a:stretch>
        </p:blipFill>
        <p:spPr>
          <a:xfrm>
            <a:off x="8972650" y="5271395"/>
            <a:ext cx="2924175" cy="5723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47" name="Shape 147"/>
        <p:cNvGrpSpPr/>
        <p:nvPr/>
      </p:nvGrpSpPr>
      <p:grpSpPr>
        <a:xfrm>
          <a:off x="0" y="0"/>
          <a:ext cx="0" cy="0"/>
          <a:chOff x="0" y="0"/>
          <a:chExt cx="0" cy="0"/>
        </a:xfrm>
      </p:grpSpPr>
      <p:pic>
        <p:nvPicPr>
          <p:cNvPr id="148" name="Google Shape;148;p20"/>
          <p:cNvPicPr preferRelativeResize="0"/>
          <p:nvPr/>
        </p:nvPicPr>
        <p:blipFill>
          <a:blip r:embed="rId1"/>
          <a:stretch>
            <a:fillRect/>
          </a:stretch>
        </p:blipFill>
        <p:spPr>
          <a:xfrm>
            <a:off x="431375" y="1216600"/>
            <a:ext cx="11168026" cy="5216150"/>
          </a:xfrm>
          <a:prstGeom prst="rect">
            <a:avLst/>
          </a:prstGeom>
          <a:noFill/>
          <a:ln>
            <a:noFill/>
          </a:ln>
        </p:spPr>
      </p:pic>
      <p:sp>
        <p:nvSpPr>
          <p:cNvPr id="149" name="Google Shape;149;p20"/>
          <p:cNvSpPr txBox="1"/>
          <p:nvPr/>
        </p:nvSpPr>
        <p:spPr>
          <a:xfrm>
            <a:off x="610050" y="357625"/>
            <a:ext cx="10694700" cy="5850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zh-CN" sz="2600" b="1">
                <a:solidFill>
                  <a:srgbClr val="0000FF"/>
                </a:solidFill>
              </a:rPr>
              <a:t>IV.  Parenting Reflections 教養反思</a:t>
            </a:r>
            <a:endParaRPr b="1">
              <a:solidFill>
                <a:srgbClr val="0000FF"/>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54" name="Shape 154"/>
        <p:cNvGrpSpPr/>
        <p:nvPr/>
      </p:nvGrpSpPr>
      <p:grpSpPr>
        <a:xfrm>
          <a:off x="0" y="0"/>
          <a:ext cx="0" cy="0"/>
          <a:chOff x="0" y="0"/>
          <a:chExt cx="0" cy="0"/>
        </a:xfrm>
      </p:grpSpPr>
      <p:pic>
        <p:nvPicPr>
          <p:cNvPr id="155" name="Google Shape;155;p21"/>
          <p:cNvPicPr preferRelativeResize="0"/>
          <p:nvPr/>
        </p:nvPicPr>
        <p:blipFill>
          <a:blip r:embed="rId1"/>
          <a:stretch>
            <a:fillRect/>
          </a:stretch>
        </p:blipFill>
        <p:spPr>
          <a:xfrm>
            <a:off x="152400" y="152400"/>
            <a:ext cx="11613826" cy="6532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59" name="Shape 159"/>
        <p:cNvGrpSpPr/>
        <p:nvPr/>
      </p:nvGrpSpPr>
      <p:grpSpPr>
        <a:xfrm>
          <a:off x="0" y="0"/>
          <a:ext cx="0" cy="0"/>
          <a:chOff x="0" y="0"/>
          <a:chExt cx="0" cy="0"/>
        </a:xfrm>
      </p:grpSpPr>
      <p:sp>
        <p:nvSpPr>
          <p:cNvPr id="160" name="Google Shape;160;p22"/>
          <p:cNvSpPr txBox="1"/>
          <p:nvPr/>
        </p:nvSpPr>
        <p:spPr>
          <a:xfrm>
            <a:off x="968450" y="984900"/>
            <a:ext cx="9030300" cy="47508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zh-CN" sz="3800" b="1">
                <a:solidFill>
                  <a:srgbClr val="0000FF"/>
                </a:solidFill>
                <a:highlight>
                  <a:schemeClr val="lt1"/>
                </a:highlight>
                <a:latin typeface="Roboto" panose="02000000000000000000"/>
                <a:ea typeface="Roboto" panose="02000000000000000000"/>
                <a:cs typeface="Roboto" panose="02000000000000000000"/>
                <a:sym typeface="Roboto" panose="02000000000000000000"/>
              </a:rPr>
              <a:t>VI.  </a:t>
            </a:r>
            <a:r>
              <a:rPr lang="zh-CN" sz="3800" b="1">
                <a:solidFill>
                  <a:srgbClr val="0000FF"/>
                </a:solidFill>
                <a:highlight>
                  <a:schemeClr val="lt1"/>
                </a:highlight>
                <a:latin typeface="Roboto" panose="02000000000000000000"/>
                <a:ea typeface="Roboto" panose="02000000000000000000"/>
                <a:cs typeface="Roboto" panose="02000000000000000000"/>
                <a:sym typeface="Roboto" panose="02000000000000000000"/>
              </a:rPr>
              <a:t>Closing Prayer  </a:t>
            </a:r>
            <a:r>
              <a:rPr lang="zh-CN" sz="3800" b="1">
                <a:solidFill>
                  <a:srgbClr val="0000FF"/>
                </a:solidFill>
                <a:highlight>
                  <a:schemeClr val="lt1"/>
                </a:highlight>
                <a:latin typeface="Roboto" panose="02000000000000000000"/>
                <a:ea typeface="Roboto" panose="02000000000000000000"/>
                <a:cs typeface="Roboto" panose="02000000000000000000"/>
                <a:sym typeface="Roboto" panose="02000000000000000000"/>
              </a:rPr>
              <a:t>結束禱告</a:t>
            </a:r>
            <a:r>
              <a:rPr lang="zh-CN" sz="3800" b="1">
                <a:solidFill>
                  <a:srgbClr val="0000FF"/>
                </a:solidFill>
                <a:highlight>
                  <a:schemeClr val="lt1"/>
                </a:highlight>
                <a:latin typeface="Roboto" panose="02000000000000000000"/>
                <a:ea typeface="Roboto" panose="02000000000000000000"/>
                <a:cs typeface="Roboto" panose="02000000000000000000"/>
                <a:sym typeface="Roboto" panose="02000000000000000000"/>
              </a:rPr>
              <a:t>：</a:t>
            </a:r>
            <a:r>
              <a:rPr lang="zh-CN" sz="3800" b="1">
                <a:solidFill>
                  <a:srgbClr val="0F0F0F"/>
                </a:solidFill>
                <a:highlight>
                  <a:schemeClr val="lt1"/>
                </a:highlight>
                <a:latin typeface="Roboto" panose="02000000000000000000"/>
                <a:ea typeface="Roboto" panose="02000000000000000000"/>
                <a:cs typeface="Roboto" panose="02000000000000000000"/>
                <a:sym typeface="Roboto" panose="02000000000000000000"/>
              </a:rPr>
              <a:t> </a:t>
            </a:r>
            <a:endParaRPr sz="3800" b="1">
              <a:solidFill>
                <a:srgbClr val="0F0F0F"/>
              </a:solidFill>
              <a:highlight>
                <a:schemeClr val="lt1"/>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r>
              <a:rPr lang="zh-CN" sz="3800" b="1">
                <a:solidFill>
                  <a:srgbClr val="0F0F0F"/>
                </a:solidFill>
                <a:highlight>
                  <a:schemeClr val="lt1"/>
                </a:highlight>
                <a:latin typeface="Roboto" panose="02000000000000000000"/>
                <a:ea typeface="Roboto" panose="02000000000000000000"/>
                <a:cs typeface="Roboto" panose="02000000000000000000"/>
                <a:sym typeface="Roboto" panose="02000000000000000000"/>
              </a:rPr>
              <a:t>   </a:t>
            </a:r>
            <a:r>
              <a:rPr lang="zh-CN" sz="2600" b="1">
                <a:solidFill>
                  <a:srgbClr val="0F0F0F"/>
                </a:solidFill>
                <a:highlight>
                  <a:schemeClr val="lt1"/>
                </a:highlight>
                <a:latin typeface="Roboto" panose="02000000000000000000"/>
                <a:ea typeface="Roboto" panose="02000000000000000000"/>
                <a:cs typeface="Roboto" panose="02000000000000000000"/>
                <a:sym typeface="Roboto" panose="02000000000000000000"/>
              </a:rPr>
              <a:t>  </a:t>
            </a:r>
            <a:r>
              <a:rPr lang="zh-CN" sz="3100" b="1">
                <a:solidFill>
                  <a:srgbClr val="0F0F0F"/>
                </a:solidFill>
                <a:highlight>
                  <a:schemeClr val="lt1"/>
                </a:highlight>
                <a:latin typeface="Roboto" panose="02000000000000000000"/>
                <a:ea typeface="Roboto" panose="02000000000000000000"/>
                <a:cs typeface="Roboto" panose="02000000000000000000"/>
                <a:sym typeface="Roboto" panose="02000000000000000000"/>
              </a:rPr>
              <a:t>     Dear Lord, grand us the love, faith, wisdom and </a:t>
            </a:r>
            <a:r>
              <a:rPr lang="zh-CN" sz="3100" b="1">
                <a:solidFill>
                  <a:srgbClr val="0F0F0F"/>
                </a:solidFill>
                <a:highlight>
                  <a:schemeClr val="lt1"/>
                </a:highlight>
                <a:latin typeface="Roboto" panose="02000000000000000000"/>
                <a:ea typeface="Roboto" panose="02000000000000000000"/>
                <a:cs typeface="Roboto" panose="02000000000000000000"/>
                <a:sym typeface="Roboto" panose="02000000000000000000"/>
              </a:rPr>
              <a:t>bravety as Moses’ Mom and/or sister had to face whatever challenges or difficulties I experienced.   Thank you, Jesus. Amen. </a:t>
            </a:r>
            <a:endParaRPr sz="3100" b="1">
              <a:solidFill>
                <a:srgbClr val="0F0F0F"/>
              </a:solidFill>
              <a:highlight>
                <a:schemeClr val="lt1"/>
              </a:highlight>
              <a:latin typeface="Roboto" panose="02000000000000000000"/>
              <a:ea typeface="Roboto" panose="02000000000000000000"/>
              <a:cs typeface="Roboto" panose="02000000000000000000"/>
              <a:sym typeface="Roboto" panose="02000000000000000000"/>
            </a:endParaRPr>
          </a:p>
          <a:p>
            <a:pPr marL="0" lvl="0" indent="0" algn="l" rtl="0">
              <a:lnSpc>
                <a:spcPct val="115000"/>
              </a:lnSpc>
              <a:spcBef>
                <a:spcPts val="0"/>
              </a:spcBef>
              <a:spcAft>
                <a:spcPts val="0"/>
              </a:spcAft>
              <a:buNone/>
            </a:pPr>
            <a:r>
              <a:rPr lang="zh-CN" sz="3100" b="1">
                <a:solidFill>
                  <a:srgbClr val="0F0F0F"/>
                </a:solidFill>
                <a:highlight>
                  <a:schemeClr val="lt1"/>
                </a:highlight>
                <a:latin typeface="Roboto" panose="02000000000000000000"/>
                <a:ea typeface="Roboto" panose="02000000000000000000"/>
                <a:cs typeface="Roboto" panose="02000000000000000000"/>
                <a:sym typeface="Roboto" panose="02000000000000000000"/>
              </a:rPr>
              <a:t>           親愛的主，求賞賜給我們像摩西媽媽或姐姐那樣的愛心、信心、智慧和來面勇氣來面對我們所經歷的任何挑戰和難處。謝謝耶穌，阿門！</a:t>
            </a:r>
            <a:endParaRPr sz="2600" b="1">
              <a:solidFill>
                <a:srgbClr val="0F0F0F"/>
              </a:solidFill>
              <a:highlight>
                <a:schemeClr val="lt1"/>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5558</Words>
  <Application>WPS Presentation</Application>
  <PresentationFormat/>
  <Paragraphs>182</Paragraphs>
  <Slides>14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SimSun</vt:lpstr>
      <vt:lpstr>Wingdings</vt:lpstr>
      <vt:lpstr>Arial</vt:lpstr>
      <vt:lpstr>Calibri</vt:lpstr>
      <vt:lpstr>DFKai-SB</vt:lpstr>
      <vt:lpstr>Segoe Print</vt:lpstr>
      <vt:lpstr>Roboto</vt:lpstr>
      <vt:lpstr>Microsoft YaHei</vt:lpstr>
      <vt:lpstr>Arial Unicode MS</vt:lpstr>
      <vt:lpstr>Orange Waves</vt:lpstr>
      <vt:lpstr>出埃及記  二章1-10節</vt:lpstr>
      <vt:lpstr>     (Take turns reading either Chinese or English version)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More。。。。 恩言慧語-- For parents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Exodus 2:1-10出埃及記  二章1-10節</dc:title>
  <dc:creator/>
  <cp:lastModifiedBy>Betty Lu</cp:lastModifiedBy>
  <cp:revision>2</cp:revision>
  <dcterms:created xsi:type="dcterms:W3CDTF">2025-08-06T18:03:06Z</dcterms:created>
  <dcterms:modified xsi:type="dcterms:W3CDTF">2025-08-06T18:03:37Z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025466A775A5438D814040BA47F11AEA_13</vt:lpwstr>
  </property>
  <property fmtid="{D5CDD505-2E9C-101B-9397-08002B2CF9AE}" pid="3" name="KSOProductBuildVer">
    <vt:lpwstr>1033-12.2.0.21931</vt:lpwstr>
  </property>
</Properties>
</file>