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3"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dingbox.github.io/accc_2025_pp/ppt/Exodus/exo10_1_1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609600" y="4231584"/>
            <a:ext cx="10972800" cy="1896166"/>
          </a:xfrm>
        </p:spPr>
        <p:txBody>
          <a:bodyPr/>
          <a:lstStyle/>
          <a:p>
            <a:endParaRPr lang="en-US" dirty="0"/>
          </a:p>
          <a:p>
            <a:r>
              <a:rPr lang="en-US" dirty="0"/>
              <a:t>English Version Video: Exodus 10:1-15.</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10:1-15</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135368920"/>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parents usually tell their children?</a:t>
            </a:r>
          </a:p>
          <a:p>
            <a:endParaRPr lang="en-US" dirty="0"/>
          </a:p>
          <a:p>
            <a:r>
              <a:rPr lang="en-US" dirty="0"/>
              <a:t>I once bragged in front of my children about my past successful hero-like story.</a:t>
            </a:r>
          </a:p>
          <a:p>
            <a:r>
              <a:rPr lang="en-US" dirty="0"/>
              <a:t>I told my child how hard I used to work.</a:t>
            </a:r>
          </a:p>
          <a:p>
            <a:r>
              <a:rPr lang="en-US" dirty="0"/>
              <a:t>I told my child how poor and miserable life used to be.</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children usually hear their parents?</a:t>
            </a:r>
          </a:p>
          <a:p>
            <a:endParaRPr lang="en-US" dirty="0"/>
          </a:p>
          <a:p>
            <a:r>
              <a:rPr lang="en-US" dirty="0"/>
              <a:t>My parents are heroes.</a:t>
            </a:r>
          </a:p>
          <a:p>
            <a:r>
              <a:rPr lang="en-US" dirty="0"/>
              <a:t>My parents are good people.</a:t>
            </a:r>
          </a:p>
          <a:p>
            <a:r>
              <a:rPr lang="en-US" dirty="0"/>
              <a:t>My parents are rich.</a:t>
            </a:r>
          </a:p>
          <a:p>
            <a:r>
              <a:rPr lang="en-US" dirty="0"/>
              <a:t>I am proud of my parents.</a:t>
            </a:r>
          </a:p>
          <a:p>
            <a:endParaRPr lang="en-US" dirty="0"/>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God say?</a:t>
            </a:r>
            <a:endParaRPr lang="zh-CN" altLang="en-US" dirty="0"/>
          </a:p>
        </p:txBody>
      </p:sp>
      <p:graphicFrame>
        <p:nvGraphicFramePr>
          <p:cNvPr id="5" name="Content Placeholder 3">
            <a:extLst>
              <a:ext uri="{FF2B5EF4-FFF2-40B4-BE49-F238E27FC236}">
                <a16:creationId xmlns:a16="http://schemas.microsoft.com/office/drawing/2014/main" id="{B1393A7F-CCFC-F553-42CD-4C46F818495B}"/>
              </a:ext>
            </a:extLst>
          </p:cNvPr>
          <p:cNvGraphicFramePr>
            <a:graphicFrameLocks noGrp="1"/>
          </p:cNvGraphicFramePr>
          <p:nvPr>
            <p:ph idx="1"/>
            <p:custDataLst>
              <p:tags r:id="rId1"/>
            </p:custDataLst>
            <p:extLst>
              <p:ext uri="{D42A27DB-BD31-4B8C-83A1-F6EECF244321}">
                <p14:modId xmlns:p14="http://schemas.microsoft.com/office/powerpoint/2010/main" val="3492401235"/>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Remember: Trilateral Relationship</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651</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10:1-15  Moses and Parenting  </vt:lpstr>
      <vt:lpstr>PowerPoint Presentation</vt:lpstr>
      <vt:lpstr>出埃及記(Exodus) 10:1-15</vt:lpstr>
      <vt:lpstr>To Parents</vt:lpstr>
      <vt:lpstr>To Children</vt:lpstr>
      <vt:lpstr>What did God say?</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225</cp:revision>
  <dcterms:created xsi:type="dcterms:W3CDTF">2024-01-10T14:09:00Z</dcterms:created>
  <dcterms:modified xsi:type="dcterms:W3CDTF">2025-08-19T16:12:17Z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