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1377" r:id="rId3"/>
    <p:sldId id="1378" r:id="rId4"/>
    <p:sldId id="1379" r:id="rId5"/>
    <p:sldId id="1382" r:id="rId6"/>
    <p:sldId id="1380" r:id="rId7"/>
    <p:sldId id="1381" r:id="rId8"/>
    <p:sldId id="1383" r:id="rId9"/>
    <p:sldId id="1384" r:id="rId10"/>
    <p:sldId id="1385" r:id="rId11"/>
    <p:sldId id="1386" r:id="rId12"/>
    <p:sldId id="11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</a:t>
            </a:r>
            <a:r>
              <a:rPr lang="en-US" altLang="zh-CN" sz="5400" dirty="0"/>
              <a:t>12</a:t>
            </a:r>
            <a:r>
              <a:rPr lang="zh-CN" altLang="en-US" sz="5400" dirty="0"/>
              <a:t>章</a:t>
            </a:r>
            <a:r>
              <a:rPr lang="en-US" altLang="zh-CN" sz="5400" dirty="0"/>
              <a:t>16-24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William 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12-31-2024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 in the church.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42013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10"/>
            <a:ext cx="11488366" cy="273185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求你看顾保守美国年青的一代， 不叫他们被色情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毒品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异端所掠去。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 of Americans, and don't let them be taken away by pornography, drugs, and heresy liberal thoughts.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37909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12: 16-24.</a:t>
            </a:r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經文釋意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Attitudes Toward the Fall of the Rehoboam Government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07957"/>
              </p:ext>
            </p:extLst>
          </p:nvPr>
        </p:nvGraphicFramePr>
        <p:xfrm>
          <a:off x="826718" y="1497588"/>
          <a:ext cx="9908087" cy="300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24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537898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3649308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2875930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Attitudes toward Gov.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Escape; Selfish;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Violence/Overturn;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1360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 a New Regime.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Extreme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Obey;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12:22-24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 of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Home (Church/FG);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9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ja-JP" altLang="en-US"/>
              <a:t>国与家</a:t>
            </a:r>
            <a:r>
              <a:rPr lang="en-US" altLang="ja-JP" dirty="0"/>
              <a:t>;</a:t>
            </a:r>
            <a:r>
              <a:rPr lang="ja-JP" altLang="en-US"/>
              <a:t>王与民</a:t>
            </a:r>
            <a:r>
              <a:rPr lang="en-US" altLang="ja-JP" dirty="0"/>
              <a:t>; </a:t>
            </a:r>
            <a:r>
              <a:rPr lang="ja-JP" altLang="en-US"/>
              <a:t>民与我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State-Politics-Religion-Church-Christian Relationship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97017"/>
              </p:ext>
            </p:extLst>
          </p:nvPr>
        </p:nvGraphicFramePr>
        <p:xfrm>
          <a:off x="609600" y="1965960"/>
          <a:ext cx="105285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30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4849512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5203927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 Testament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Testament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以色列国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以色列各支派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ja-JP" altLang="en-US"/>
                        <a:t>自己家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Kingdom of God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dirty="0"/>
                        <a:t>  Church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dirty="0"/>
                        <a:t>FG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altLang="ja-JP" dirty="0"/>
                        <a:t>(Home)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以色列王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以色列祭司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</a:t>
                      </a:r>
                      <a:r>
                        <a:rPr lang="ja-JP" altLang="en-US"/>
                        <a:t>以色列众民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Jesus </a:t>
                      </a:r>
                      <a:r>
                        <a:rPr lang="en-US" dirty="0">
                          <a:sym typeface="Wingdings" pitchFamily="2" charset="2"/>
                        </a:rPr>
                        <a:t> Pastors  </a:t>
                      </a:r>
                      <a:r>
                        <a:rPr lang="en-US" dirty="0"/>
                        <a:t>Christians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6586"/>
            <a:ext cx="10972800" cy="2229633"/>
          </a:xfrm>
        </p:spPr>
        <p:txBody>
          <a:bodyPr/>
          <a:lstStyle/>
          <a:p>
            <a:r>
              <a:rPr lang="en-US" sz="4400" dirty="0"/>
              <a:t>Adultery </a:t>
            </a:r>
            <a:r>
              <a:rPr lang="en-US" sz="4400" dirty="0">
                <a:sym typeface="Wingdings" pitchFamily="2" charset="2"/>
              </a:rPr>
              <a:t> Idolatry  Drug  Murder  Violence  Broken-Family  Untrust      </a:t>
            </a:r>
            <a:endParaRPr lang="zh-CN" altLang="en-US" sz="44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A0CB8-5C2E-B4B0-0226-2EAD89AF472B}"/>
              </a:ext>
            </a:extLst>
          </p:cNvPr>
          <p:cNvSpPr txBox="1">
            <a:spLocks/>
          </p:cNvSpPr>
          <p:nvPr/>
        </p:nvSpPr>
        <p:spPr>
          <a:xfrm>
            <a:off x="452025" y="664812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Falling Process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2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1 Kings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0341"/>
              </p:ext>
            </p:extLst>
          </p:nvPr>
        </p:nvGraphicFramePr>
        <p:xfrm>
          <a:off x="463685" y="1403702"/>
          <a:ext cx="105285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53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3103124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3404681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  <a:gridCol w="2607012">
                  <a:extLst>
                    <a:ext uri="{9D8B030D-6E8A-4147-A177-3AD203B41FA5}">
                      <a16:colId xmlns:a16="http://schemas.microsoft.com/office/drawing/2014/main" val="2384897700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Sins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Love God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</a:t>
                      </a:r>
                      <a:r>
                        <a:rPr lang="en-US" dirty="0"/>
                        <a:t>Blessed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Love God;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Some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Blamed by 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(2:10)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Murder;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Solomon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Love God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</a:t>
                      </a:r>
                      <a:r>
                        <a:rPr lang="en-US" dirty="0"/>
                        <a:t>Blessed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Not Love God;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little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Angered</a:t>
                      </a:r>
                      <a:r>
                        <a:rPr lang="en-US" altLang="ja-JP" dirty="0"/>
                        <a:t> by </a:t>
                      </a:r>
                      <a:r>
                        <a:rPr lang="en-US" dirty="0"/>
                        <a:t>God;(11:9)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(11:34)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Idolatry;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Rehoboam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love  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Some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Warned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Not Love God; (Liberal)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Bad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Cursed by </a:t>
                      </a:r>
                      <a:r>
                        <a:rPr lang="en-US" dirty="0"/>
                        <a:t>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(14:31)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Idolatry;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492385"/>
          </a:xfrm>
        </p:spPr>
        <p:txBody>
          <a:bodyPr/>
          <a:lstStyle/>
          <a:p>
            <a:r>
              <a:rPr lang="ja-JP" altLang="en-US" sz="3200"/>
              <a:t>国与家</a:t>
            </a:r>
            <a:r>
              <a:rPr lang="en-US" altLang="ja-JP" sz="3200" dirty="0"/>
              <a:t>;</a:t>
            </a:r>
            <a:r>
              <a:rPr lang="ja-JP" altLang="en-US" sz="3200"/>
              <a:t>王与民</a:t>
            </a:r>
            <a:r>
              <a:rPr lang="en-US" altLang="ja-JP" sz="3200" dirty="0"/>
              <a:t>; </a:t>
            </a:r>
            <a:r>
              <a:rPr lang="ja-JP" altLang="en-US" sz="3200"/>
              <a:t>国家</a:t>
            </a:r>
            <a:r>
              <a:rPr lang="en-US" altLang="ja-JP" sz="3200" dirty="0"/>
              <a:t>-</a:t>
            </a:r>
            <a:r>
              <a:rPr lang="ja-JP" altLang="en-US" sz="3200"/>
              <a:t>政治</a:t>
            </a:r>
            <a:r>
              <a:rPr lang="en-US" altLang="ja-JP" sz="3200" dirty="0"/>
              <a:t>-</a:t>
            </a:r>
            <a:r>
              <a:rPr lang="ja-JP" altLang="en-US" sz="3200"/>
              <a:t>宗教</a:t>
            </a:r>
            <a:r>
              <a:rPr lang="en-US" altLang="ja-JP" sz="3200" dirty="0"/>
              <a:t>-</a:t>
            </a:r>
            <a:r>
              <a:rPr lang="ja-JP" altLang="en-US" sz="3200"/>
              <a:t>教会</a:t>
            </a:r>
            <a:r>
              <a:rPr lang="en-US" altLang="ja-JP" sz="3200" dirty="0"/>
              <a:t>-</a:t>
            </a:r>
            <a:r>
              <a:rPr lang="ja-JP" altLang="en-US" sz="3200"/>
              <a:t>基督徒关系</a:t>
            </a:r>
            <a:br>
              <a:rPr lang="en-US" altLang="ja-JP" sz="3200" dirty="0"/>
            </a:br>
            <a:r>
              <a:rPr lang="en-US" altLang="ja-JP" sz="3200" dirty="0">
                <a:solidFill>
                  <a:schemeClr val="accent2"/>
                </a:solidFill>
              </a:rPr>
              <a:t>State-Politics-Religion-Church-Christian Relationship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80744"/>
              </p:ext>
            </p:extLst>
          </p:nvPr>
        </p:nvGraphicFramePr>
        <p:xfrm>
          <a:off x="453957" y="2033729"/>
          <a:ext cx="10497225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57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2659619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4261481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3113768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politics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Identity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7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culture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5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Regime/Ruler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 of people (party) who run/rule/administer the state/nation/country.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the Ruler, King, President, Prime Minister, Leader,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for a group of people of a family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Smallest unit of a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group of people who believe in Jesus.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the faith/belief.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Kingdom of God,</a:t>
                      </a:r>
                    </a:p>
                    <a:p>
                      <a:r>
                        <a:rPr lang="en-US" dirty="0"/>
                        <a:t>Kingdom of Heaven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churches, </a:t>
                      </a:r>
                    </a:p>
                    <a:p>
                      <a:r>
                        <a:rPr lang="en-US" dirty="0"/>
                        <a:t>The Reign of God on Earth, </a:t>
                      </a:r>
                    </a:p>
                    <a:p>
                      <a:r>
                        <a:rPr lang="en-US" dirty="0"/>
                        <a:t>essentially means God's rule over His people.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Unique; Borderless; Eternal;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State, Religion, Church, and Me.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712068"/>
            <a:ext cx="11488366" cy="234760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以耶和华为　神的、那国是有福的．他所拣选为自己产业的、那民是有福的。</a:t>
            </a:r>
            <a:r>
              <a:rPr lang="en-US" altLang="zh-CN" sz="3200" dirty="0">
                <a:sym typeface="+mn-ea"/>
              </a:rPr>
              <a:t>" 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"Blessed is the nation whose God is the Lord , 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the people he chose for his inheritance." (Psm33:12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2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For Me.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Worry about Food but worry about the Kingdom of God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1094</Words>
  <Application>Microsoft Macintosh PowerPoint</Application>
  <PresentationFormat>Widescreen</PresentationFormat>
  <Paragraphs>163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Wingdings</vt:lpstr>
      <vt:lpstr>Orange Waves</vt:lpstr>
      <vt:lpstr>列王紀上 第12章16-24節</vt:lpstr>
      <vt:lpstr>王上12: 16-24.經文釋意 Attitudes Toward the Fall of the Rehoboam Government </vt:lpstr>
      <vt:lpstr>国与家;王与民; 民与我; State-Politics-Religion-Church-Christian Relationship</vt:lpstr>
      <vt:lpstr>Adultery  Idolatry  Drug  Murder  Violence  Broken-Family  Untrust      </vt:lpstr>
      <vt:lpstr>1 Kings</vt:lpstr>
      <vt:lpstr>国与家;王与民; 国家-政治-宗教-教会-基督徒关系 State-Politics-Religion-Church-Christian Relationship</vt:lpstr>
      <vt:lpstr>State, Religion, Church, and Me. </vt:lpstr>
      <vt:lpstr>For Me. </vt:lpstr>
      <vt:lpstr>Don’t Worry about Food but worry about the Kingdom of God</vt:lpstr>
      <vt:lpstr>Pray</vt:lpstr>
      <vt:lpstr>Pray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164</cp:revision>
  <dcterms:created xsi:type="dcterms:W3CDTF">2024-01-10T14:09:00Z</dcterms:created>
  <dcterms:modified xsi:type="dcterms:W3CDTF">2024-12-31T00:46:23Z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