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tags/tag6.xml" ContentType="application/vnd.openxmlformats-officedocument.presentationml.tags+xml"/>
  <Override PartName="/ppt/comments/comment4.xml" ContentType="application/vnd.openxmlformats-officedocument.presentationml.comment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1414" r:id="rId2"/>
    <p:sldId id="1442" r:id="rId3"/>
    <p:sldId id="1451" r:id="rId4"/>
    <p:sldId id="1462" r:id="rId5"/>
    <p:sldId id="1466" r:id="rId6"/>
    <p:sldId id="1467" r:id="rId7"/>
    <p:sldId id="1443" r:id="rId8"/>
    <p:sldId id="1459" r:id="rId9"/>
    <p:sldId id="14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1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817" autoAdjust="0"/>
    <p:restoredTop sz="94660"/>
  </p:normalViewPr>
  <p:slideViewPr>
    <p:cSldViewPr snapToGrid="0">
      <p:cViewPr varScale="1">
        <p:scale>
          <a:sx n="89" d="100"/>
          <a:sy n="89" d="100"/>
        </p:scale>
        <p:origin x="176"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8">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9">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8/31/25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8/31/25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dingbox.github.io/accc_2025_pp/ppt/Exodus/exo10_16_29.htm" TargetMode="External"/><Relationship Id="rId2" Type="http://schemas.openxmlformats.org/officeDocument/2006/relationships/hyperlink" Target="https://www.youtube.com/watch?v=fyekjTqqFNE&amp;t=4s&amp;ab_channel=ELTUBEE" TargetMode="Externa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10:16-29</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38431" y="4010066"/>
            <a:ext cx="5036820" cy="368300"/>
          </a:xfrm>
          <a:prstGeom prst="rect">
            <a:avLst/>
          </a:prstGeom>
          <a:noFill/>
        </p:spPr>
        <p:txBody>
          <a:bodyPr wrap="square" rtlCol="0" anchor="t">
            <a:noAutofit/>
          </a:bodyPr>
          <a:lstStyle/>
          <a:p>
            <a:pPr algn="ctr"/>
            <a:r>
              <a:rPr lang="en-US" altLang="en-US" dirty="0"/>
              <a:t>https://</a:t>
            </a:r>
            <a:r>
              <a:rPr lang="en-US" altLang="en-US" dirty="0" err="1"/>
              <a:t>www.cclifefl.org</a:t>
            </a:r>
            <a:r>
              <a:rPr lang="en-US" altLang="en-US" dirty="0"/>
              <a:t>/View/Article/8730</a:t>
            </a:r>
          </a:p>
        </p:txBody>
      </p:sp>
      <p:pic>
        <p:nvPicPr>
          <p:cNvPr id="7" name="Picture 6">
            <a:extLst>
              <a:ext uri="{FF2B5EF4-FFF2-40B4-BE49-F238E27FC236}">
                <a16:creationId xmlns:a16="http://schemas.microsoft.com/office/drawing/2014/main" id="{C979FFA0-427D-F7C5-858B-929C1A041651}"/>
              </a:ext>
            </a:extLst>
          </p:cNvPr>
          <p:cNvPicPr>
            <a:picLocks noChangeAspect="1"/>
          </p:cNvPicPr>
          <p:nvPr/>
        </p:nvPicPr>
        <p:blipFill>
          <a:blip r:embed="rId2"/>
          <a:stretch>
            <a:fillRect/>
          </a:stretch>
        </p:blipFill>
        <p:spPr>
          <a:xfrm>
            <a:off x="527049" y="402590"/>
            <a:ext cx="6032271" cy="33941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1471613" y="4231584"/>
            <a:ext cx="9548080" cy="1896166"/>
          </a:xfrm>
        </p:spPr>
        <p:txBody>
          <a:bodyPr/>
          <a:lstStyle/>
          <a:p>
            <a:r>
              <a:rPr lang="en-US" sz="2000" dirty="0">
                <a:hlinkClick r:id="rId2"/>
              </a:rPr>
              <a:t>https://</a:t>
            </a:r>
            <a:r>
              <a:rPr lang="en-US" sz="2000" dirty="0" err="1">
                <a:hlinkClick r:id="rId2"/>
              </a:rPr>
              <a:t>www.youtube.com</a:t>
            </a:r>
            <a:r>
              <a:rPr lang="en-US" sz="2000" dirty="0">
                <a:hlinkClick r:id="rId2"/>
              </a:rPr>
              <a:t>/</a:t>
            </a:r>
            <a:r>
              <a:rPr lang="en-US" sz="2000" dirty="0" err="1">
                <a:hlinkClick r:id="rId2"/>
              </a:rPr>
              <a:t>watch?v</a:t>
            </a:r>
            <a:r>
              <a:rPr lang="en-US" sz="2000" dirty="0">
                <a:hlinkClick r:id="rId2"/>
              </a:rPr>
              <a:t>=</a:t>
            </a:r>
            <a:r>
              <a:rPr lang="en-US" sz="2000" dirty="0" err="1">
                <a:hlinkClick r:id="rId2"/>
              </a:rPr>
              <a:t>fyekjTqqFNE&amp;t</a:t>
            </a:r>
            <a:r>
              <a:rPr lang="en-US" sz="2000" dirty="0">
                <a:hlinkClick r:id="rId2"/>
              </a:rPr>
              <a:t>=4s&amp;ab_channel=ELTUBEE</a:t>
            </a:r>
            <a:endParaRPr lang="en-US" sz="2000" dirty="0"/>
          </a:p>
          <a:p>
            <a:r>
              <a:rPr lang="en-US" dirty="0"/>
              <a:t>English Version Video: Exodus 10:16-29.</a:t>
            </a:r>
            <a:br>
              <a:rPr lang="en-US" dirty="0"/>
            </a:br>
            <a:r>
              <a:rPr lang="en-US" dirty="0"/>
              <a:t>(start as 2:00)</a:t>
            </a:r>
          </a:p>
        </p:txBody>
      </p:sp>
      <p:pic>
        <p:nvPicPr>
          <p:cNvPr id="15" name="Picture 14">
            <a:hlinkClick r:id="rId3"/>
            <a:extLst>
              <a:ext uri="{FF2B5EF4-FFF2-40B4-BE49-F238E27FC236}">
                <a16:creationId xmlns:a16="http://schemas.microsoft.com/office/drawing/2014/main" id="{6A08A87A-AB97-1592-5D63-4D31A662CDEE}"/>
              </a:ext>
            </a:extLst>
          </p:cNvPr>
          <p:cNvPicPr>
            <a:picLocks noChangeAspect="1"/>
          </p:cNvPicPr>
          <p:nvPr/>
        </p:nvPicPr>
        <p:blipFill>
          <a:blip r:embed="rId4"/>
          <a:stretch>
            <a:fillRect/>
          </a:stretch>
        </p:blipFill>
        <p:spPr>
          <a:xfrm>
            <a:off x="2722217" y="916884"/>
            <a:ext cx="6350000" cy="331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10:16-29</a:t>
            </a:r>
            <a:endParaRPr lang="zh-CN" altLang="en-US" dirty="0"/>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494423965"/>
              </p:ext>
            </p:extLst>
          </p:nvPr>
        </p:nvGraphicFramePr>
        <p:xfrm>
          <a:off x="475615" y="1361440"/>
          <a:ext cx="11317800" cy="521208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我们的牲畜也要带去，连一蹄也不留下，因为我们要从其中取出来，事奉耶和华我们的神。我们未到那里，还不知道用什么事奉耶和华。</a:t>
                      </a:r>
                      <a:r>
                        <a:rPr lang="en-US" altLang="ja-JP" sz="3600" dirty="0"/>
                        <a:t>(Exo10:26 CUVS)</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solidFill>
                            <a:srgbClr val="FF0000"/>
                          </a:solidFill>
                        </a:rPr>
                        <a:t>Our livestock too must go with us; not a hoof is to be left behind. We have to use some of them in worshiping the Lord our God,</a:t>
                      </a:r>
                      <a:r>
                        <a:rPr lang="en-US" altLang="zh-CN" sz="3600" dirty="0"/>
                        <a:t> and until we get there we will not know what we are to use to worship the Lord .(Exo10:26 NIV)</a:t>
                      </a:r>
                    </a:p>
                  </a:txBody>
                  <a:tcPr/>
                </a:tc>
                <a:extLst>
                  <a:ext uri="{0D108BD9-81ED-4DB2-BD59-A6C34878D82A}">
                    <a16:rowId xmlns:a16="http://schemas.microsoft.com/office/drawing/2014/main" val="10002"/>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sz="3600" dirty="0">
                <a:solidFill>
                  <a:srgbClr val="FF0000"/>
                </a:solidFill>
              </a:rPr>
              <a:t>What do you want to bring with you when you plan to travel to a new place?</a:t>
            </a:r>
          </a:p>
          <a:p>
            <a:endParaRPr lang="en-US" dirty="0"/>
          </a:p>
          <a:p>
            <a:r>
              <a:rPr lang="en-US" dirty="0"/>
              <a:t>Bring money, credit cards, </a:t>
            </a:r>
          </a:p>
          <a:p>
            <a:r>
              <a:rPr lang="en-US" dirty="0"/>
              <a:t>Bring clothes, drink, and food.</a:t>
            </a:r>
          </a:p>
          <a:p>
            <a:r>
              <a:rPr lang="en-US" dirty="0"/>
              <a:t>Bring an umbrella, sunglasses.</a:t>
            </a:r>
          </a:p>
          <a:p>
            <a:r>
              <a:rPr lang="en-US" dirty="0"/>
              <a:t>Bring my favorite toy.</a:t>
            </a:r>
          </a:p>
          <a:p>
            <a:r>
              <a:rPr lang="en-US" dirty="0"/>
              <a:t>…</a:t>
            </a:r>
          </a:p>
          <a:p>
            <a:endParaRPr lang="en-US" dirty="0"/>
          </a:p>
        </p:txBody>
      </p:sp>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is your purpose in bringing those with you?</a:t>
            </a:r>
          </a:p>
          <a:p>
            <a:endParaRPr lang="en-US" dirty="0"/>
          </a:p>
          <a:p>
            <a:r>
              <a:rPr lang="en-US" dirty="0"/>
              <a:t>Buy anything I want.</a:t>
            </a:r>
          </a:p>
          <a:p>
            <a:r>
              <a:rPr lang="en-US" dirty="0"/>
              <a:t>Enjoy the meals and sleep.</a:t>
            </a:r>
          </a:p>
          <a:p>
            <a:r>
              <a:rPr lang="en-US" dirty="0"/>
              <a:t>Self-protection.</a:t>
            </a:r>
          </a:p>
          <a:p>
            <a:r>
              <a:rPr lang="en-US" dirty="0"/>
              <a:t>Enjoy worldly life.</a:t>
            </a:r>
          </a:p>
          <a:p>
            <a:r>
              <a:rPr lang="en-US" dirty="0"/>
              <a:t>…</a:t>
            </a:r>
          </a:p>
          <a:p>
            <a:endParaRPr lang="en-US" dirty="0"/>
          </a:p>
        </p:txBody>
      </p:sp>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Tree>
    <p:extLst>
      <p:ext uri="{BB962C8B-B14F-4D97-AF65-F5344CB8AC3E}">
        <p14:creationId xmlns:p14="http://schemas.microsoft.com/office/powerpoint/2010/main" val="338701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What did Moses say to Pharaoh?</a:t>
            </a:r>
            <a:endParaRPr lang="zh-CN" altLang="en-US" dirty="0"/>
          </a:p>
        </p:txBody>
      </p:sp>
      <p:graphicFrame>
        <p:nvGraphicFramePr>
          <p:cNvPr id="6" name="Content Placeholder 3">
            <a:extLst>
              <a:ext uri="{FF2B5EF4-FFF2-40B4-BE49-F238E27FC236}">
                <a16:creationId xmlns:a16="http://schemas.microsoft.com/office/drawing/2014/main" id="{6941AAB0-2D4A-E832-75DC-D0CA7EADA408}"/>
              </a:ext>
            </a:extLst>
          </p:cNvPr>
          <p:cNvGraphicFramePr>
            <a:graphicFrameLocks noGrp="1"/>
          </p:cNvGraphicFramePr>
          <p:nvPr>
            <p:ph idx="1"/>
            <p:custDataLst>
              <p:tags r:id="rId1"/>
            </p:custDataLst>
            <p:extLst>
              <p:ext uri="{D42A27DB-BD31-4B8C-83A1-F6EECF244321}">
                <p14:modId xmlns:p14="http://schemas.microsoft.com/office/powerpoint/2010/main" val="2194085636"/>
              </p:ext>
            </p:extLst>
          </p:nvPr>
        </p:nvGraphicFramePr>
        <p:xfrm>
          <a:off x="475615" y="1361440"/>
          <a:ext cx="11317800" cy="521208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10:26</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我们的牲畜也要带去，连一蹄也不留下，因为我们要从其中取出来，事奉耶和华我们的神。我们未到那里，还不知道用什么事奉耶和华。</a:t>
                      </a:r>
                      <a:r>
                        <a:rPr lang="en-US" altLang="ja-JP" sz="3600" dirty="0"/>
                        <a:t>(Exo10:26 CUVS)</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solidFill>
                            <a:srgbClr val="FF0000"/>
                          </a:solidFill>
                        </a:rPr>
                        <a:t>Our livestock too must go with us; not a hoof is to be left behind. We have to use some of them in worshiping the Lord our God,</a:t>
                      </a:r>
                      <a:r>
                        <a:rPr lang="en-US" altLang="zh-CN" sz="3600" dirty="0"/>
                        <a:t> and until we get there we will not know what we are to use to worship the Lord .(Exo10:26 NIV)</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38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en-US" altLang="zh-CN" b="1" dirty="0">
                <a:solidFill>
                  <a:srgbClr val="00B050"/>
                </a:solidFill>
                <a:highlight>
                  <a:srgbClr val="FFFF00"/>
                </a:highlight>
                <a:latin typeface="DFKai-SB" panose="03000509000000000000" pitchFamily="65" charset="-120"/>
                <a:ea typeface="DFKai-SB" panose="03000509000000000000" pitchFamily="65" charset="-120"/>
              </a:rPr>
              <a:t> Personal Reflection</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If you travel overseas, what do you want to bring with you? </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dirty="0">
                <a:solidFill>
                  <a:srgbClr val="00B0F0"/>
                </a:solidFill>
                <a:latin typeface="DFKai-SB" panose="03000509000000000000" pitchFamily="65" charset="-120"/>
                <a:ea typeface="DFKai-SB" panose="03000509000000000000" pitchFamily="65" charset="-120"/>
              </a:rPr>
              <a:t>"Do not take along any gold or silver or copper in your belts; "Do not take along any gold or silver or copper in your belts;" (Mat10:9-10 NIV)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t>
            </a:r>
            <a:r>
              <a:rPr lang="ja-JP" altLang="en-US" sz="2800">
                <a:latin typeface="DFKai-SB" panose="03000509000000000000" pitchFamily="65" charset="-120"/>
                <a:ea typeface="DFKai-SB" panose="03000509000000000000" pitchFamily="65" charset="-120"/>
              </a:rPr>
              <a:t>腰袋里、不要带金银铜钱。</a:t>
            </a:r>
            <a:r>
              <a:rPr lang="en-US" altLang="ja-JP" sz="2800" dirty="0">
                <a:latin typeface="DFKai-SB" panose="03000509000000000000" pitchFamily="65" charset="-120"/>
                <a:ea typeface="DFKai-SB" panose="03000509000000000000" pitchFamily="65" charset="-120"/>
              </a:rPr>
              <a:t>"</a:t>
            </a:r>
            <a:r>
              <a:rPr lang="ja-JP" altLang="en-US" sz="2800">
                <a:latin typeface="DFKai-SB" panose="03000509000000000000" pitchFamily="65" charset="-120"/>
                <a:ea typeface="DFKai-SB" panose="03000509000000000000" pitchFamily="65" charset="-120"/>
              </a:rPr>
              <a:t>行路不要带口袋、不要带两件褂子、也不要带鞋和拐杖．因为工人得饮食、是应当的。</a:t>
            </a:r>
            <a:r>
              <a:rPr lang="en-US" altLang="ja-JP" sz="2800" dirty="0">
                <a:latin typeface="DFKai-SB" panose="03000509000000000000" pitchFamily="65" charset="-120"/>
                <a:ea typeface="DFKai-SB" panose="03000509000000000000" pitchFamily="65" charset="-120"/>
              </a:rPr>
              <a:t>" (CUV)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TotalTime>
  <Words>737</Words>
  <Application>Microsoft Macintosh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PMingLiU</vt:lpstr>
      <vt:lpstr>Arial</vt:lpstr>
      <vt:lpstr>Calibri</vt:lpstr>
      <vt:lpstr>DFKai-SB</vt:lpstr>
      <vt:lpstr>Orange Waves</vt:lpstr>
      <vt:lpstr>Exodus 出埃及記 10:16-29  Moses and Parenting  </vt:lpstr>
      <vt:lpstr>PowerPoint Presentation</vt:lpstr>
      <vt:lpstr>出埃及記(Exodus) 10:16-29</vt:lpstr>
      <vt:lpstr>To Parents and Children</vt:lpstr>
      <vt:lpstr>To Parents and Children</vt:lpstr>
      <vt:lpstr>What did Moses say to Pharaoh?</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233</cp:revision>
  <dcterms:created xsi:type="dcterms:W3CDTF">2024-01-10T14:09:00Z</dcterms:created>
  <dcterms:modified xsi:type="dcterms:W3CDTF">2025-08-31T23:35:29Z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