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我是标题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正文框</a:t>
            </a:r>
          </a:p>
          <a:p>
            <a:r>
              <a:t>追加的新文字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我是标题2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正文框2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