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200400" y="4114800"/>
          <a:ext cx="5486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657600"/>
              </a:tblGrid>
              <a:tr h="365760">
                <a:tc>
                  <a:txBody>
                    <a:bodyPr/>
                    <a:lstStyle/>
                    <a:p>
                      <a:r>
                        <a:t>第一行第一列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第一行第二列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第二行第一列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