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0" y="45720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这是一个新的文本框</a:t>
            </a:r>
          </a:p>
          <a:p>
            <a:r>
              <a:t>文本框中第二段内容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914400" y="1828800"/>
            <a:ext cx="164592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第一步</a:t>
            </a:r>
          </a:p>
        </p:txBody>
      </p:sp>
      <p:sp>
        <p:nvSpPr>
          <p:cNvPr id="5" name="Chevron 4"/>
          <p:cNvSpPr/>
          <p:nvPr/>
        </p:nvSpPr>
        <p:spPr>
          <a:xfrm>
            <a:off x="22860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第2步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第3步</a:t>
            </a:r>
          </a:p>
        </p:txBody>
      </p:sp>
      <p:sp>
        <p:nvSpPr>
          <p:cNvPr id="7" name="Chevron 6"/>
          <p:cNvSpPr/>
          <p:nvPr/>
        </p:nvSpPr>
        <p:spPr>
          <a:xfrm>
            <a:off x="50292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第4步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164592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第5步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