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6" r:id="rId3"/>
  </p:sldMasterIdLst>
  <p:notesMasterIdLst>
    <p:notesMasterId r:id="rId5"/>
  </p:notesMasterIdLst>
  <p:handoutMasterIdLst>
    <p:handoutMasterId r:id="rId6"/>
  </p:handoutMasterIdLst>
  <p:sldIdLst>
    <p:sldId id="811" r:id="rId4"/>
  </p:sldIdLst>
  <p:sldSz cx="9144000" cy="5143500" type="screen16x9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85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65">
          <p15:clr>
            <a:srgbClr val="A4A3A4"/>
          </p15:clr>
        </p15:guide>
        <p15:guide id="2" pos="1990">
          <p15:clr>
            <a:srgbClr val="A4A3A4"/>
          </p15:clr>
        </p15:guide>
        <p15:guide id="3" orient="horz" pos="3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00FF"/>
    <a:srgbClr val="00B050"/>
    <a:srgbClr val="0070C0"/>
    <a:srgbClr val="0A4B7C"/>
    <a:srgbClr val="FF3300"/>
    <a:srgbClr val="C61A1A"/>
    <a:srgbClr val="CC0000"/>
    <a:srgbClr val="FF5F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9298" autoAdjust="0"/>
  </p:normalViewPr>
  <p:slideViewPr>
    <p:cSldViewPr>
      <p:cViewPr varScale="1">
        <p:scale>
          <a:sx n="86" d="100"/>
          <a:sy n="86" d="100"/>
        </p:scale>
        <p:origin x="-796" y="-56"/>
      </p:cViewPr>
      <p:guideLst>
        <p:guide orient="horz" pos="985"/>
        <p:guide pos="476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3165"/>
        <p:guide orient="horz" pos="3164"/>
        <p:guide pos="19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93250D-D0AE-4AAD-8F51-D58ED0F8AD8E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753D22-A4DE-4155-ADB2-CBA85AC93DF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6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A4E755-B978-459E-A739-556249EA5985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5FC82D3-3321-42BE-877E-18B570D744C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8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C82D3-3321-42BE-877E-18B570D744C5}" type="slidenum">
              <a:rPr lang="zh-CN" altLang="en-US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7965-E934-47CB-9F44-37404CF8F8E9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54B0B-A5E9-4FD2-A35A-7600238DBEFE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0A4EA-4B55-44B1-A186-88E8DE32D1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8366F-6BE7-4EAE-873C-9674F6F563DA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763D1-758F-46BA-B80C-5DC9212A3F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14625" y="1660525"/>
            <a:ext cx="6000750" cy="16208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8" descr="三一logo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22263"/>
            <a:ext cx="24876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2143125" y="3965575"/>
            <a:ext cx="1262063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latin typeface="黑体" panose="02010609060101010101" pitchFamily="2" charset="-122"/>
                <a:ea typeface="黑体" panose="02010609060101010101" pitchFamily="2" charset="-122"/>
              </a:rPr>
              <a:t>品质改变世界</a:t>
            </a:r>
            <a:endParaRPr lang="en-US" altLang="zh-CN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latin typeface="黑体" panose="02010609060101010101" pitchFamily="2" charset="-122"/>
                <a:ea typeface="黑体" panose="02010609060101010101" pitchFamily="2" charset="-122"/>
              </a:rPr>
              <a:t>三一集团</a:t>
            </a:r>
          </a:p>
        </p:txBody>
      </p:sp>
      <p:pic>
        <p:nvPicPr>
          <p:cNvPr id="5" name="图片 10" descr="SANY红色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3965575"/>
            <a:ext cx="15224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1885157" y="4152106"/>
            <a:ext cx="3746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" r="8368"/>
          <a:stretch>
            <a:fillRect/>
          </a:stretch>
        </p:blipFill>
        <p:spPr bwMode="auto">
          <a:xfrm>
            <a:off x="549275" y="1681163"/>
            <a:ext cx="2139950" cy="15795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5C874-9179-4F01-BAB0-5B1716995998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41E77-A017-41C8-A8D5-A244A8970C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蓄能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58125" y="4713288"/>
            <a:ext cx="928688" cy="269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28625" y="296863"/>
            <a:ext cx="428625" cy="374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9" descr="未标题-1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350838"/>
            <a:ext cx="15097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5"/>
          <p:cNvSpPr txBox="1"/>
          <p:nvPr userDrawn="1"/>
        </p:nvSpPr>
        <p:spPr>
          <a:xfrm>
            <a:off x="7786688" y="4708525"/>
            <a:ext cx="928687" cy="274638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4D7CBDF-08E6-486D-809F-142C68738461}" type="slidenum">
              <a:rPr lang="zh-CN" altLang="en-US" smtClean="0"/>
              <a:t>‹#›</a:t>
            </a:fld>
            <a:r>
              <a:rPr lang="en-US" altLang="zh-CN" dirty="0"/>
              <a:t>/22</a:t>
            </a: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1000125" y="350838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400">
                <a:solidFill>
                  <a:srgbClr val="25406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电线型谱方案</a:t>
            </a:r>
            <a:endParaRPr lang="en-US" altLang="zh-CN" sz="2400" dirty="0">
              <a:solidFill>
                <a:srgbClr val="254061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94C42-74A5-45AA-9E69-0916F519F259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B4531-B4B7-41DA-9D36-17DED463A4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011B3-31BA-44D8-A9CF-C832D389779A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70FE2-DEC5-4705-A09D-7A0CDA8E4B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B700-0B25-4B74-93DE-42BAD995F63D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C0C9-4CE3-4321-9B6F-528CE4D29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805BB-BF20-4CD4-99AC-194B89E4D761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8DFC7-38A9-4902-889E-BC9ED1FCD4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253FD-B928-451D-8FDE-65A99E0D9C9B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FF3E1-F6F0-4A59-860C-0ED6F877ED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B379B-74F5-4300-AE72-0F2828824A5D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801B-FB76-4B78-8657-C61B49FD72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90DD7-FCA7-45EA-A079-19707E0FD033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38589-BAB0-4FD0-8343-EAE9FA8E3B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753CA-2CF9-40B8-8B70-44F0FAB6ECC7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51ED-D30C-4757-814E-5E0EF95F6A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8921-4145-40BF-ACE1-048E8BB3EB71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605C6-17DC-4D5C-9CE9-0D05FA4B70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75002-3BB7-4BE8-9C87-497DCA204878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B6915-43CD-4817-82C7-B1157F88F9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7F0AC-CA91-4373-9AE0-5D7F8E331DE9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8CE3C-1004-4CDA-9B75-A4A7E7F986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3963-8157-443B-B599-ECCC22DFF0C0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08D6-5001-4798-A043-83102B8F1E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DC45-781C-4F06-9673-C30E9D005A92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A8CAF-9AAE-4FD3-BB29-3BFAF6119C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652E3-80A2-42BE-91AE-07CC8F0C6E4C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A4E10-4A20-4AE8-8D1B-D8752DFD03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B586-1938-42D2-A456-781C6A6B47D2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E7063-3FA6-4264-BF97-95336CCB608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D08C3-DB24-41F7-A4F3-051226607378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F1BF1-C618-4F0E-9C83-45632A99A7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F251C-DDA6-4DA0-9C58-0726E7ACB267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8F65-B952-41B4-8551-EA5EDB9FEF6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FEB51-99FD-41E6-BB1D-E353AE537D56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6C291-2A13-4755-B1F7-3C23D88E85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9E2D-21EA-4FCE-A5CA-1D6583605A7D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836B-23F2-4A97-BDE6-BCEF6B68D2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45A84D-5D96-4C8F-A15D-F7D66AF9B7BC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30073E-B590-41D0-84D0-32723859686D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30" name="灯片编号占位符 5"/>
          <p:cNvSpPr txBox="1"/>
          <p:nvPr userDrawn="1"/>
        </p:nvSpPr>
        <p:spPr>
          <a:xfrm>
            <a:off x="8419604" y="4802188"/>
            <a:ext cx="648196" cy="273050"/>
          </a:xfrm>
          <a:prstGeom prst="rect">
            <a:avLst/>
          </a:prstGeom>
          <a:noFill/>
        </p:spPr>
        <p:txBody>
          <a:bodyPr anchor="ctr"/>
          <a:lstStyle>
            <a:lvl1pPr>
              <a:defRPr sz="1400" b="1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BFFA94-0D8A-4125-9A79-13D48C283436}" type="slidenum">
              <a:rPr lang="zh-CN" altLang="en-US" smtClean="0">
                <a:solidFill>
                  <a:srgbClr val="C00000"/>
                </a:solidFill>
              </a:rPr>
              <a:t>‹#›</a:t>
            </a:fld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5E3DEB-9141-4A33-A581-58E1953841E1}" type="datetimeFigureOut">
              <a:rPr lang="zh-CN" altLang="en-US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3F7E892-101D-4311-AD6D-D58D418A1E2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442273C1-60C4-564A-B426-B094E21D7F98}"/>
              </a:ext>
            </a:extLst>
          </p:cNvPr>
          <p:cNvSpPr txBox="1"/>
          <p:nvPr/>
        </p:nvSpPr>
        <p:spPr>
          <a:xfrm>
            <a:off x="323528" y="683191"/>
            <a:ext cx="8712968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、三现</a:t>
            </a:r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）在线率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摄像头实际在线数量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摄像头总数量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×100%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）覆盖率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实际安装数量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完全覆盖需安装数量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合规率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图像合格的摄像机数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摄像头总数数量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%</a:t>
            </a:r>
            <a:endParaRPr lang="en-US" altLang="zh-CN" sz="1200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、四表</a:t>
            </a:r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）在线率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四表实际在线数量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四表总数量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×100%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）覆盖率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实际安装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数量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完全覆盖需安装数量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×100%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）合规率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采集数据合格仪表数量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总安装数量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100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%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（仪表采集数据采集准确）</a:t>
            </a:r>
            <a:endParaRPr lang="en-US" altLang="zh-CN" sz="1200" dirty="0" smtClean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、设备互联</a:t>
            </a:r>
            <a:endParaRPr lang="en-US" altLang="zh-CN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）在线率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=IOT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平台上的在线设备数量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设备总数量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×100%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）覆盖率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已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联网设备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设备总数量*</a:t>
            </a:r>
            <a:r>
              <a:rPr lang="en-US" altLang="zh-CN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100%</a:t>
            </a:r>
            <a:endParaRPr lang="en-US" altLang="zh-CN" sz="1200" dirty="0" smtClean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）合规率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采集数据合格设备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1200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设备总数量</a:t>
            </a:r>
            <a:r>
              <a:rPr lang="en-US" altLang="zh-CN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×100%</a:t>
            </a:r>
            <a:r>
              <a:rPr lang="zh-CN" altLang="en-US" sz="1200" dirty="0" smtClean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（合规率包含采集数据准确性和数据完整性）</a:t>
            </a:r>
            <a:endParaRPr lang="en-US" altLang="zh-CN" sz="1200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36185" y="0"/>
            <a:ext cx="2663607" cy="577394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spc="-50" dirty="0" smtClean="0">
                <a:latin typeface="华文中宋" pitchFamily="2" charset="-122"/>
                <a:ea typeface="华文中宋" pitchFamily="2" charset="-122"/>
              </a:rPr>
              <a:t>三四互验收指标定义</a:t>
            </a:r>
            <a:endParaRPr lang="zh-CN" altLang="en-US" sz="2000" b="1" spc="-50" dirty="0"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02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24093</TotalTime>
  <Words>198</Words>
  <Application>Microsoft Office PowerPoint</Application>
  <PresentationFormat>全屏显示(16:9)</PresentationFormat>
  <Paragraphs>14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Office 主题</vt:lpstr>
      <vt:lpstr>1_自定义设计方案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5+X述职报告</dc:title>
  <dc:creator>王培</dc:creator>
  <cp:lastModifiedBy>王慧</cp:lastModifiedBy>
  <cp:revision>4810</cp:revision>
  <cp:lastPrinted>2019-12-29T12:44:34Z</cp:lastPrinted>
  <dcterms:created xsi:type="dcterms:W3CDTF">2013-08-27T02:24:00Z</dcterms:created>
  <dcterms:modified xsi:type="dcterms:W3CDTF">2020-06-17T07:21:33Z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