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F476-A3F2-024B-8FCD-BEECF4E61212}" type="datetimeFigureOut">
              <a:rPr lang="en-US" smtClean="0"/>
              <a:t>3/16/10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38AF-AB33-3449-A7B1-DD31816A76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03-16 at 23.3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5561"/>
            <a:ext cx="2286000" cy="3414889"/>
          </a:xfrm>
          <a:prstGeom prst="rect">
            <a:avLst/>
          </a:prstGeom>
        </p:spPr>
      </p:pic>
      <p:pic>
        <p:nvPicPr>
          <p:cNvPr id="5" name="Picture 4" descr="Screen shot 2010-03-16 at 23.36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0961"/>
            <a:ext cx="2287905" cy="3389489"/>
          </a:xfrm>
          <a:prstGeom prst="rect">
            <a:avLst/>
          </a:prstGeom>
        </p:spPr>
      </p:pic>
      <p:pic>
        <p:nvPicPr>
          <p:cNvPr id="7" name="Picture 6" descr="Screen shot 2010-03-16 at 23.43.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00450"/>
            <a:ext cx="2286000" cy="3223664"/>
          </a:xfrm>
          <a:prstGeom prst="rect">
            <a:avLst/>
          </a:prstGeom>
        </p:spPr>
      </p:pic>
      <p:pic>
        <p:nvPicPr>
          <p:cNvPr id="8" name="Picture 7" descr="Screen shot 2010-03-16 at 23.45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99" y="3600450"/>
            <a:ext cx="2287905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1892290"/>
            <a:ext cx="3960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Defend Thy Kingdom!</a:t>
            </a:r>
          </a:p>
          <a:p>
            <a:endParaRPr lang="en-US" dirty="0" smtClean="0"/>
          </a:p>
          <a:p>
            <a:r>
              <a:rPr lang="en-US" dirty="0" smtClean="0"/>
              <a:t>A tower defense game brought to you by Jonathan Tilley and </a:t>
            </a:r>
            <a:r>
              <a:rPr lang="en-US" dirty="0" err="1" smtClean="0"/>
              <a:t>Yizhong</a:t>
            </a:r>
            <a:r>
              <a:rPr lang="en-US" dirty="0" smtClean="0"/>
              <a:t> Wei</a:t>
            </a:r>
          </a:p>
          <a:p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>
              <a:buFontTx/>
              <a:buChar char="-"/>
            </a:pPr>
            <a:r>
              <a:rPr lang="en-US" dirty="0" smtClean="0"/>
              <a:t> 5 path difficulty levels</a:t>
            </a:r>
          </a:p>
          <a:p>
            <a:pPr>
              <a:buFontTx/>
              <a:buChar char="-"/>
            </a:pPr>
            <a:r>
              <a:rPr lang="en-US" dirty="0" smtClean="0"/>
              <a:t> 10 waves of enemies</a:t>
            </a:r>
          </a:p>
          <a:p>
            <a:pPr>
              <a:buFontTx/>
              <a:buChar char="-"/>
            </a:pPr>
            <a:r>
              <a:rPr lang="en-US" dirty="0" smtClean="0"/>
              <a:t> 4 types of enemies</a:t>
            </a:r>
          </a:p>
          <a:p>
            <a:pPr>
              <a:buFontTx/>
              <a:buChar char="-"/>
            </a:pPr>
            <a:r>
              <a:rPr lang="en-US" dirty="0" smtClean="0"/>
              <a:t> 5 specialized types of towers</a:t>
            </a:r>
          </a:p>
          <a:p>
            <a:pPr>
              <a:buFontTx/>
              <a:buChar char="-"/>
            </a:pPr>
            <a:r>
              <a:rPr lang="en-US" dirty="0" smtClean="0"/>
              <a:t> 3 levels of tower upgrades</a:t>
            </a:r>
          </a:p>
          <a:p>
            <a:pPr>
              <a:buFontTx/>
              <a:buChar char="-"/>
            </a:pPr>
            <a:r>
              <a:rPr lang="en-US" dirty="0" smtClean="0"/>
              <a:t> Hours of addicting fun!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Sien Wei Hshieh</dc:creator>
  <cp:lastModifiedBy>Alan Sien Wei Hshieh</cp:lastModifiedBy>
  <cp:revision>1</cp:revision>
  <dcterms:created xsi:type="dcterms:W3CDTF">2010-03-17T06:42:41Z</dcterms:created>
  <dcterms:modified xsi:type="dcterms:W3CDTF">2010-03-17T06:51:09Z</dcterms:modified>
</cp:coreProperties>
</file>