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004D-D3C3-4D67-B56A-D6A064F61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29143-3D05-40E0-BA1C-EC6EE7559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F4270-813D-4904-BF6F-01411C72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CEF3-81F4-4BF5-8B5C-C571E8D7CBC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83FC3-813E-414C-BC91-F4B01FCC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8BA7-336D-44F3-8284-EA7B679F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D135-E0F1-4C9D-B0E9-9798D8F1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3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BE4E-4AAB-410F-8F7C-3C4CB023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628F2-A8C8-41A3-ADC1-51C3F6E56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D577-F669-4CB8-AD67-B130C092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CEF3-81F4-4BF5-8B5C-C571E8D7CBC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6BE9-310D-4F09-9D29-94E04937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03F8C-30F7-48C6-A465-6FFA6503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D135-E0F1-4C9D-B0E9-9798D8F1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9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EEA57-3CCC-4129-974B-8AA9CBFDB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9A720-2128-4800-BCD9-D9DE7C4D3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E81F9-D6A1-48F3-A895-DCC720F2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CEF3-81F4-4BF5-8B5C-C571E8D7CBC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FC2F-8B0E-42D6-B046-1C6F6ACA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A0A0-34E4-4787-9876-E2B91F96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D135-E0F1-4C9D-B0E9-9798D8F1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9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E751-E438-4631-A09F-52A54DF1B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61AFF-F5CF-453E-B001-1E8A14CAA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3247-E309-46C5-BCA6-98607703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CEF3-81F4-4BF5-8B5C-C571E8D7CBC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DFBF8-9C53-4BB7-926C-7685285F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4BE5B-87BE-41FF-A59A-80ED04EA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D135-E0F1-4C9D-B0E9-9798D8F1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0C21-167E-4682-B6EF-7A196833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FDFBF-2088-4177-B968-513F4BFAD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0B854-1942-4748-8282-5711D2BB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CEF3-81F4-4BF5-8B5C-C571E8D7CBC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B31B7-B0AA-4FD0-B815-F8BC2F7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B7C0D-4E6E-438C-BF4D-165D829C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D135-E0F1-4C9D-B0E9-9798D8F1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C96D8-76AD-4113-B0AE-B83393B0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9D6B-5DB6-44C9-973A-30455CBD0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6DC4-40D8-4F6F-82EF-20723252D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7D65D-40D6-4B16-822F-7213C340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CEF3-81F4-4BF5-8B5C-C571E8D7CBC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90B88-E6A5-4D80-BBD3-9A0C8591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CE63A-C2A9-4BC7-B1F8-2AC36DD7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D135-E0F1-4C9D-B0E9-9798D8F1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F473-323A-42AB-B197-EF59A364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E5116-1176-4D3A-AF43-F5E5764C0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93566-E865-4E01-9409-5F5CE9BAE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2D3A2-955E-4ACD-BC10-0C9A112DD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657E6-2254-4EA0-8418-AC03230A3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1046F-2C72-45EE-B23D-3B3DA399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CEF3-81F4-4BF5-8B5C-C571E8D7CBC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C6915-6791-4F27-8008-72274F45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E6EBB-BA61-4779-9FB3-7BA22F18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D135-E0F1-4C9D-B0E9-9798D8F1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8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20FF-E7C3-4CD9-ADD8-6859618B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200C0-8AD9-4709-9B2C-0D90FB1B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CEF3-81F4-4BF5-8B5C-C571E8D7CBC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8FD1D-65DC-4A37-847D-43987C3A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BE347-0FD3-48C5-B0CE-32EF68E6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D135-E0F1-4C9D-B0E9-9798D8F1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1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A6311-137B-450A-BF5B-9544B84D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CEF3-81F4-4BF5-8B5C-C571E8D7CBC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01C07-95CC-4534-B404-C05A7A91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B6C10-050B-4E56-B108-4382A24D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D135-E0F1-4C9D-B0E9-9798D8F1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8CE0-7C4D-4961-961A-95574F88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2436-F86C-4383-BEB9-7F8569554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3E9F0-5D51-411A-8A63-22603BEFE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DF56F-7167-4533-B062-75552EC2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CEF3-81F4-4BF5-8B5C-C571E8D7CBC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011E9-738F-4A7B-93CB-5AE357C9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CF47A-89CE-494F-8992-176BE264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D135-E0F1-4C9D-B0E9-9798D8F1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5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D901-C6AF-4425-8B13-1FDB22F7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16746-BCC0-4A79-BC8A-0CB9ADE10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217E8-5891-467C-A1AF-885DDF4CF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F7E36-8732-44BD-B567-3449536D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CEF3-81F4-4BF5-8B5C-C571E8D7CBC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1D258-FBCD-44C7-9DEC-77A9871A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017FC-2710-46C3-B6AC-A59F74DD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D135-E0F1-4C9D-B0E9-9798D8F1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99C9F-AAB0-4884-B67C-A67EE893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EEB5D-3249-4779-A95D-A35847519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CDE9E-7146-4637-B87C-5A6268ACE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DCEF3-81F4-4BF5-8B5C-C571E8D7CBC2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25D30-E8D3-43A9-800D-2FE92B538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D75D6-0AC8-4966-8081-E1CE7B26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4D135-E0F1-4C9D-B0E9-9798D8F1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7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C22E-64A6-467C-8E04-67A26A6A3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IBM Data Science Professional Certificate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6520C-C516-4391-9855-292530459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Deming Wang</a:t>
            </a:r>
          </a:p>
          <a:p>
            <a:r>
              <a:rPr lang="en-US" dirty="0"/>
              <a:t>12/02/2020</a:t>
            </a:r>
          </a:p>
        </p:txBody>
      </p:sp>
    </p:spTree>
    <p:extLst>
      <p:ext uri="{BB962C8B-B14F-4D97-AF65-F5344CB8AC3E}">
        <p14:creationId xmlns:p14="http://schemas.microsoft.com/office/powerpoint/2010/main" val="21899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289F-31EE-4F28-BED6-BBBEB48D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A050-5041-4697-8553-258B172E2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ACCA9B-050E-4016-97D9-0DBA9FEE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" y="0"/>
            <a:ext cx="12178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3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CECC-35FE-4B29-8E44-38A5AC51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0C89-7B4B-41F1-8ED2-3186206D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24622-5B6D-426A-97E8-372556D2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58"/>
            <a:ext cx="12192000" cy="680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4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IBM Data Science Professional Certificate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Data Science Professional Certificate</dc:title>
  <dc:creator>wdm</dc:creator>
  <cp:lastModifiedBy>wdm</cp:lastModifiedBy>
  <cp:revision>1</cp:revision>
  <cp:lastPrinted>2020-12-02T12:24:43Z</cp:lastPrinted>
  <dcterms:created xsi:type="dcterms:W3CDTF">2020-12-02T12:21:05Z</dcterms:created>
  <dcterms:modified xsi:type="dcterms:W3CDTF">2020-12-02T12:25:25Z</dcterms:modified>
</cp:coreProperties>
</file>