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C0C56-9732-4350-B6C1-F59FFA0179C5}" type="doc">
      <dgm:prSet loTypeId="urn:microsoft.com/office/officeart/2005/8/layout/gear1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93BF3D-0C7F-4060-9AD7-65E58C1E1F40}">
      <dgm:prSet/>
      <dgm:spPr/>
      <dgm:t>
        <a:bodyPr/>
        <a:lstStyle/>
        <a:p>
          <a:r>
            <a:rPr lang="en-US"/>
            <a:t>Predicting</a:t>
          </a:r>
        </a:p>
      </dgm:t>
    </dgm:pt>
    <dgm:pt modelId="{726B5D5E-A1C7-4ADF-B6C1-301629674DB4}" type="parTrans" cxnId="{E3F70011-D43F-4C90-87A8-E6BA042E365F}">
      <dgm:prSet/>
      <dgm:spPr/>
      <dgm:t>
        <a:bodyPr/>
        <a:lstStyle/>
        <a:p>
          <a:endParaRPr lang="en-US"/>
        </a:p>
      </dgm:t>
    </dgm:pt>
    <dgm:pt modelId="{9B9E1E65-E7EA-4711-B24B-0FB239B53668}" type="sibTrans" cxnId="{E3F70011-D43F-4C90-87A8-E6BA042E365F}">
      <dgm:prSet/>
      <dgm:spPr/>
      <dgm:t>
        <a:bodyPr/>
        <a:lstStyle/>
        <a:p>
          <a:endParaRPr lang="en-US"/>
        </a:p>
      </dgm:t>
    </dgm:pt>
    <dgm:pt modelId="{536BE274-7A40-44BC-A1F5-907A10DC6540}">
      <dgm:prSet/>
      <dgm:spPr/>
      <dgm:t>
        <a:bodyPr/>
        <a:lstStyle/>
        <a:p>
          <a:r>
            <a:rPr lang="en-US"/>
            <a:t>Predicting 1 second ahead</a:t>
          </a:r>
        </a:p>
      </dgm:t>
    </dgm:pt>
    <dgm:pt modelId="{3054306A-2986-4417-9493-9EADCD584367}" type="parTrans" cxnId="{E78930C1-F9C0-4FBC-AFB5-ED6641F2100F}">
      <dgm:prSet/>
      <dgm:spPr/>
      <dgm:t>
        <a:bodyPr/>
        <a:lstStyle/>
        <a:p>
          <a:endParaRPr lang="en-US"/>
        </a:p>
      </dgm:t>
    </dgm:pt>
    <dgm:pt modelId="{59A6F214-BAC3-46CE-9D5C-D84C66CF0DC0}" type="sibTrans" cxnId="{E78930C1-F9C0-4FBC-AFB5-ED6641F2100F}">
      <dgm:prSet/>
      <dgm:spPr/>
      <dgm:t>
        <a:bodyPr/>
        <a:lstStyle/>
        <a:p>
          <a:endParaRPr lang="en-US"/>
        </a:p>
      </dgm:t>
    </dgm:pt>
    <dgm:pt modelId="{6727AB6D-1DC0-4E0C-B07A-3BC14969413D}">
      <dgm:prSet/>
      <dgm:spPr/>
      <dgm:t>
        <a:bodyPr/>
        <a:lstStyle/>
        <a:p>
          <a:r>
            <a:rPr lang="en-US" dirty="0"/>
            <a:t>Accuracy:  87.54%</a:t>
          </a:r>
        </a:p>
      </dgm:t>
    </dgm:pt>
    <dgm:pt modelId="{E65CBFA8-0238-4F1D-9232-89FF9F50DF68}" type="parTrans" cxnId="{8C09E2C4-35F1-4574-88AE-FF9C44EC7058}">
      <dgm:prSet/>
      <dgm:spPr/>
      <dgm:t>
        <a:bodyPr/>
        <a:lstStyle/>
        <a:p>
          <a:endParaRPr lang="en-US"/>
        </a:p>
      </dgm:t>
    </dgm:pt>
    <dgm:pt modelId="{82DC5CF5-417F-47C0-840B-B287481039B6}" type="sibTrans" cxnId="{8C09E2C4-35F1-4574-88AE-FF9C44EC7058}">
      <dgm:prSet/>
      <dgm:spPr/>
      <dgm:t>
        <a:bodyPr/>
        <a:lstStyle/>
        <a:p>
          <a:endParaRPr lang="en-US"/>
        </a:p>
      </dgm:t>
    </dgm:pt>
    <dgm:pt modelId="{6190C68A-32AB-49D6-9FDB-58BA8DA7796F}">
      <dgm:prSet/>
      <dgm:spPr/>
      <dgm:t>
        <a:bodyPr/>
        <a:lstStyle/>
        <a:p>
          <a:r>
            <a:rPr lang="en-US"/>
            <a:t>Predicting</a:t>
          </a:r>
        </a:p>
      </dgm:t>
    </dgm:pt>
    <dgm:pt modelId="{DFECEEC3-5302-4A70-A3A9-8D07F7BF7B28}" type="parTrans" cxnId="{E4B2BE56-CC23-422F-8955-C17058B0DBE9}">
      <dgm:prSet/>
      <dgm:spPr/>
      <dgm:t>
        <a:bodyPr/>
        <a:lstStyle/>
        <a:p>
          <a:endParaRPr lang="en-US"/>
        </a:p>
      </dgm:t>
    </dgm:pt>
    <dgm:pt modelId="{B6AE2BE9-CCB3-410A-BBE4-7D0422DE248C}" type="sibTrans" cxnId="{E4B2BE56-CC23-422F-8955-C17058B0DBE9}">
      <dgm:prSet/>
      <dgm:spPr/>
      <dgm:t>
        <a:bodyPr/>
        <a:lstStyle/>
        <a:p>
          <a:endParaRPr lang="en-US"/>
        </a:p>
      </dgm:t>
    </dgm:pt>
    <dgm:pt modelId="{F06F9937-1CD6-4D05-9BE6-55C0B4767783}">
      <dgm:prSet/>
      <dgm:spPr/>
      <dgm:t>
        <a:bodyPr/>
        <a:lstStyle/>
        <a:p>
          <a:r>
            <a:rPr lang="en-US" dirty="0"/>
            <a:t>Predicting 3 seconds ahead.</a:t>
          </a:r>
        </a:p>
      </dgm:t>
    </dgm:pt>
    <dgm:pt modelId="{5A24C8BF-E53A-44C4-8CE6-853C970A7D82}" type="parTrans" cxnId="{CFF07637-5C2A-4DFF-8059-817D865B90C5}">
      <dgm:prSet/>
      <dgm:spPr/>
      <dgm:t>
        <a:bodyPr/>
        <a:lstStyle/>
        <a:p>
          <a:endParaRPr lang="en-US"/>
        </a:p>
      </dgm:t>
    </dgm:pt>
    <dgm:pt modelId="{02D8E764-8A84-4344-B3A3-CC55BD0838AE}" type="sibTrans" cxnId="{CFF07637-5C2A-4DFF-8059-817D865B90C5}">
      <dgm:prSet/>
      <dgm:spPr/>
      <dgm:t>
        <a:bodyPr/>
        <a:lstStyle/>
        <a:p>
          <a:endParaRPr lang="en-US"/>
        </a:p>
      </dgm:t>
    </dgm:pt>
    <dgm:pt modelId="{51D0A3C9-C49C-4EAD-889B-432EA0E5E33F}">
      <dgm:prSet/>
      <dgm:spPr/>
      <dgm:t>
        <a:bodyPr/>
        <a:lstStyle/>
        <a:p>
          <a:r>
            <a:rPr lang="en-US"/>
            <a:t>Predicting</a:t>
          </a:r>
        </a:p>
      </dgm:t>
    </dgm:pt>
    <dgm:pt modelId="{51C6E50C-6D6F-4BAF-9AB0-DF930B6003B1}" type="parTrans" cxnId="{00E5692B-95AB-48F4-BD13-992C32491AF3}">
      <dgm:prSet/>
      <dgm:spPr/>
      <dgm:t>
        <a:bodyPr/>
        <a:lstStyle/>
        <a:p>
          <a:endParaRPr lang="en-US"/>
        </a:p>
      </dgm:t>
    </dgm:pt>
    <dgm:pt modelId="{0C2F57F7-2119-46D9-A1F7-ECBCE6191ADE}" type="sibTrans" cxnId="{00E5692B-95AB-48F4-BD13-992C32491AF3}">
      <dgm:prSet/>
      <dgm:spPr/>
      <dgm:t>
        <a:bodyPr/>
        <a:lstStyle/>
        <a:p>
          <a:endParaRPr lang="en-US"/>
        </a:p>
      </dgm:t>
    </dgm:pt>
    <dgm:pt modelId="{E8AAC28B-EAF0-45A1-9F42-1A2D4DA9E430}">
      <dgm:prSet/>
      <dgm:spPr/>
      <dgm:t>
        <a:bodyPr/>
        <a:lstStyle/>
        <a:p>
          <a:r>
            <a:rPr lang="en-US" dirty="0"/>
            <a:t>Predicting 5 seconds ahead</a:t>
          </a:r>
        </a:p>
      </dgm:t>
    </dgm:pt>
    <dgm:pt modelId="{57FBDCC3-F204-41C3-A06B-274991D71A07}" type="parTrans" cxnId="{62019853-8615-4227-B9A9-DF003A9000F4}">
      <dgm:prSet/>
      <dgm:spPr/>
      <dgm:t>
        <a:bodyPr/>
        <a:lstStyle/>
        <a:p>
          <a:endParaRPr lang="en-US"/>
        </a:p>
      </dgm:t>
    </dgm:pt>
    <dgm:pt modelId="{B609E006-50F3-4218-B4BF-E7D0E404E6D4}" type="sibTrans" cxnId="{62019853-8615-4227-B9A9-DF003A9000F4}">
      <dgm:prSet/>
      <dgm:spPr/>
      <dgm:t>
        <a:bodyPr/>
        <a:lstStyle/>
        <a:p>
          <a:endParaRPr lang="en-US"/>
        </a:p>
      </dgm:t>
    </dgm:pt>
    <dgm:pt modelId="{60D30A54-F923-4B22-AC59-C8039FB1FDBE}">
      <dgm:prSet/>
      <dgm:spPr/>
      <dgm:t>
        <a:bodyPr/>
        <a:lstStyle/>
        <a:p>
          <a:r>
            <a:rPr lang="en-US" dirty="0"/>
            <a:t>Accuracy: 79.47%</a:t>
          </a:r>
        </a:p>
      </dgm:t>
    </dgm:pt>
    <dgm:pt modelId="{0CC3CB49-AEA6-47CE-925E-FF91D812BEDC}" type="parTrans" cxnId="{58A443A9-5402-4CF2-9839-52C6150673FF}">
      <dgm:prSet/>
      <dgm:spPr/>
      <dgm:t>
        <a:bodyPr/>
        <a:lstStyle/>
        <a:p>
          <a:endParaRPr lang="en-US"/>
        </a:p>
      </dgm:t>
    </dgm:pt>
    <dgm:pt modelId="{58BEBB43-5A7A-4863-B145-9C5B773684A5}" type="sibTrans" cxnId="{58A443A9-5402-4CF2-9839-52C6150673FF}">
      <dgm:prSet/>
      <dgm:spPr/>
      <dgm:t>
        <a:bodyPr/>
        <a:lstStyle/>
        <a:p>
          <a:endParaRPr lang="en-US"/>
        </a:p>
      </dgm:t>
    </dgm:pt>
    <dgm:pt modelId="{E33D27A5-A3FF-4583-B837-2D1EAB057130}">
      <dgm:prSet/>
      <dgm:spPr/>
      <dgm:t>
        <a:bodyPr/>
        <a:lstStyle/>
        <a:p>
          <a:r>
            <a:rPr lang="en-US" dirty="0"/>
            <a:t>Accuracy: 85.54%</a:t>
          </a:r>
        </a:p>
      </dgm:t>
    </dgm:pt>
    <dgm:pt modelId="{5CBB07FA-8DD4-4412-9CA7-7EB247F0F8A3}" type="parTrans" cxnId="{C2A05FC6-C684-493F-A09C-64E221A40276}">
      <dgm:prSet/>
      <dgm:spPr/>
      <dgm:t>
        <a:bodyPr/>
        <a:lstStyle/>
        <a:p>
          <a:endParaRPr lang="en-US"/>
        </a:p>
      </dgm:t>
    </dgm:pt>
    <dgm:pt modelId="{B1BB6C0A-9770-4138-9C83-A92DF89DC4D9}" type="sibTrans" cxnId="{C2A05FC6-C684-493F-A09C-64E221A40276}">
      <dgm:prSet/>
      <dgm:spPr/>
      <dgm:t>
        <a:bodyPr/>
        <a:lstStyle/>
        <a:p>
          <a:endParaRPr lang="en-US"/>
        </a:p>
      </dgm:t>
    </dgm:pt>
    <dgm:pt modelId="{18FAF959-252F-430D-BAFF-B45A0EF8F70D}" type="pres">
      <dgm:prSet presAssocID="{EFDC0C56-9732-4350-B6C1-F59FFA0179C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C3D6CF-7B1D-4A86-9E2B-7D653E0DEBEB}" type="pres">
      <dgm:prSet presAssocID="{E993BF3D-0C7F-4060-9AD7-65E58C1E1F40}" presName="gear1" presStyleLbl="node1" presStyleIdx="0" presStyleCnt="3">
        <dgm:presLayoutVars>
          <dgm:chMax val="1"/>
          <dgm:bulletEnabled val="1"/>
        </dgm:presLayoutVars>
      </dgm:prSet>
      <dgm:spPr/>
    </dgm:pt>
    <dgm:pt modelId="{8A439FC1-14BF-48E1-8522-CBF4E4CA8837}" type="pres">
      <dgm:prSet presAssocID="{E993BF3D-0C7F-4060-9AD7-65E58C1E1F40}" presName="gear1srcNode" presStyleLbl="node1" presStyleIdx="0" presStyleCnt="3"/>
      <dgm:spPr/>
    </dgm:pt>
    <dgm:pt modelId="{0C50E89A-A9D6-4CA5-AF83-26D2AED6998A}" type="pres">
      <dgm:prSet presAssocID="{E993BF3D-0C7F-4060-9AD7-65E58C1E1F40}" presName="gear1dstNode" presStyleLbl="node1" presStyleIdx="0" presStyleCnt="3"/>
      <dgm:spPr/>
    </dgm:pt>
    <dgm:pt modelId="{8F0B597F-8D41-465D-A7EB-5C0E5DB3B244}" type="pres">
      <dgm:prSet presAssocID="{E993BF3D-0C7F-4060-9AD7-65E58C1E1F40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6E16B77F-CFE9-4673-9779-C85D35D85B7F}" type="pres">
      <dgm:prSet presAssocID="{6190C68A-32AB-49D6-9FDB-58BA8DA7796F}" presName="gear2" presStyleLbl="node1" presStyleIdx="1" presStyleCnt="3">
        <dgm:presLayoutVars>
          <dgm:chMax val="1"/>
          <dgm:bulletEnabled val="1"/>
        </dgm:presLayoutVars>
      </dgm:prSet>
      <dgm:spPr/>
    </dgm:pt>
    <dgm:pt modelId="{BB128F84-6B93-49AE-80B0-F3247068C1A8}" type="pres">
      <dgm:prSet presAssocID="{6190C68A-32AB-49D6-9FDB-58BA8DA7796F}" presName="gear2srcNode" presStyleLbl="node1" presStyleIdx="1" presStyleCnt="3"/>
      <dgm:spPr/>
    </dgm:pt>
    <dgm:pt modelId="{C5041813-28AC-407E-9695-69FA25BDF940}" type="pres">
      <dgm:prSet presAssocID="{6190C68A-32AB-49D6-9FDB-58BA8DA7796F}" presName="gear2dstNode" presStyleLbl="node1" presStyleIdx="1" presStyleCnt="3"/>
      <dgm:spPr/>
    </dgm:pt>
    <dgm:pt modelId="{8C0AB89B-B415-4560-84D1-5237A54A5181}" type="pres">
      <dgm:prSet presAssocID="{6190C68A-32AB-49D6-9FDB-58BA8DA7796F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30CD37EB-9B53-4FAC-A7D7-911A333A6C6F}" type="pres">
      <dgm:prSet presAssocID="{51D0A3C9-C49C-4EAD-889B-432EA0E5E33F}" presName="gear3" presStyleLbl="node1" presStyleIdx="2" presStyleCnt="3"/>
      <dgm:spPr/>
    </dgm:pt>
    <dgm:pt modelId="{A4D028A4-70BA-4C01-A55A-51717DF369F8}" type="pres">
      <dgm:prSet presAssocID="{51D0A3C9-C49C-4EAD-889B-432EA0E5E33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4C59913-9BFB-4DBD-9AFC-F3E76BCF51BC}" type="pres">
      <dgm:prSet presAssocID="{51D0A3C9-C49C-4EAD-889B-432EA0E5E33F}" presName="gear3srcNode" presStyleLbl="node1" presStyleIdx="2" presStyleCnt="3"/>
      <dgm:spPr/>
    </dgm:pt>
    <dgm:pt modelId="{0F2F6F73-8D77-4BB0-AD54-24E7269E9C9D}" type="pres">
      <dgm:prSet presAssocID="{51D0A3C9-C49C-4EAD-889B-432EA0E5E33F}" presName="gear3dstNode" presStyleLbl="node1" presStyleIdx="2" presStyleCnt="3"/>
      <dgm:spPr/>
    </dgm:pt>
    <dgm:pt modelId="{D997824C-0849-43DC-863F-B39584205779}" type="pres">
      <dgm:prSet presAssocID="{51D0A3C9-C49C-4EAD-889B-432EA0E5E33F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7B28C2EF-466A-4FB7-9052-9790059825D1}" type="pres">
      <dgm:prSet presAssocID="{9B9E1E65-E7EA-4711-B24B-0FB239B53668}" presName="connector1" presStyleLbl="sibTrans2D1" presStyleIdx="0" presStyleCnt="3"/>
      <dgm:spPr/>
    </dgm:pt>
    <dgm:pt modelId="{4F822096-B5A6-4AD6-B97A-80CA339618BD}" type="pres">
      <dgm:prSet presAssocID="{B6AE2BE9-CCB3-410A-BBE4-7D0422DE248C}" presName="connector2" presStyleLbl="sibTrans2D1" presStyleIdx="1" presStyleCnt="3"/>
      <dgm:spPr/>
    </dgm:pt>
    <dgm:pt modelId="{1A966292-38A8-4076-B55F-A0CC41E8BE92}" type="pres">
      <dgm:prSet presAssocID="{0C2F57F7-2119-46D9-A1F7-ECBCE6191ADE}" presName="connector3" presStyleLbl="sibTrans2D1" presStyleIdx="2" presStyleCnt="3"/>
      <dgm:spPr/>
    </dgm:pt>
  </dgm:ptLst>
  <dgm:cxnLst>
    <dgm:cxn modelId="{7E993C0E-41EC-42C0-B36C-FFFB3F54E1FB}" type="presOf" srcId="{E993BF3D-0C7F-4060-9AD7-65E58C1E1F40}" destId="{0C50E89A-A9D6-4CA5-AF83-26D2AED6998A}" srcOrd="2" destOrd="0" presId="urn:microsoft.com/office/officeart/2005/8/layout/gear1"/>
    <dgm:cxn modelId="{E3F70011-D43F-4C90-87A8-E6BA042E365F}" srcId="{EFDC0C56-9732-4350-B6C1-F59FFA0179C5}" destId="{E993BF3D-0C7F-4060-9AD7-65E58C1E1F40}" srcOrd="0" destOrd="0" parTransId="{726B5D5E-A1C7-4ADF-B6C1-301629674DB4}" sibTransId="{9B9E1E65-E7EA-4711-B24B-0FB239B53668}"/>
    <dgm:cxn modelId="{00E5692B-95AB-48F4-BD13-992C32491AF3}" srcId="{EFDC0C56-9732-4350-B6C1-F59FFA0179C5}" destId="{51D0A3C9-C49C-4EAD-889B-432EA0E5E33F}" srcOrd="2" destOrd="0" parTransId="{51C6E50C-6D6F-4BAF-9AB0-DF930B6003B1}" sibTransId="{0C2F57F7-2119-46D9-A1F7-ECBCE6191ADE}"/>
    <dgm:cxn modelId="{75737F2D-7CF8-4AC4-AEB4-B3BD34405EB7}" type="presOf" srcId="{6190C68A-32AB-49D6-9FDB-58BA8DA7796F}" destId="{6E16B77F-CFE9-4673-9779-C85D35D85B7F}" srcOrd="0" destOrd="0" presId="urn:microsoft.com/office/officeart/2005/8/layout/gear1"/>
    <dgm:cxn modelId="{CFF07637-5C2A-4DFF-8059-817D865B90C5}" srcId="{6190C68A-32AB-49D6-9FDB-58BA8DA7796F}" destId="{F06F9937-1CD6-4D05-9BE6-55C0B4767783}" srcOrd="0" destOrd="0" parTransId="{5A24C8BF-E53A-44C4-8CE6-853C970A7D82}" sibTransId="{02D8E764-8A84-4344-B3A3-CC55BD0838AE}"/>
    <dgm:cxn modelId="{24E8403A-DC47-4EB5-847E-0ED5443D94EA}" type="presOf" srcId="{51D0A3C9-C49C-4EAD-889B-432EA0E5E33F}" destId="{30CD37EB-9B53-4FAC-A7D7-911A333A6C6F}" srcOrd="0" destOrd="0" presId="urn:microsoft.com/office/officeart/2005/8/layout/gear1"/>
    <dgm:cxn modelId="{6A26093B-5EDC-4AB3-B882-9082842EC554}" type="presOf" srcId="{E8AAC28B-EAF0-45A1-9F42-1A2D4DA9E430}" destId="{D997824C-0849-43DC-863F-B39584205779}" srcOrd="0" destOrd="0" presId="urn:microsoft.com/office/officeart/2005/8/layout/gear1"/>
    <dgm:cxn modelId="{A8EDCF5D-8AFA-48AC-BDF4-F8BDB9204FF6}" type="presOf" srcId="{51D0A3C9-C49C-4EAD-889B-432EA0E5E33F}" destId="{64C59913-9BFB-4DBD-9AFC-F3E76BCF51BC}" srcOrd="2" destOrd="0" presId="urn:microsoft.com/office/officeart/2005/8/layout/gear1"/>
    <dgm:cxn modelId="{9FA43A45-BD1D-47CB-A311-DDD020845416}" type="presOf" srcId="{51D0A3C9-C49C-4EAD-889B-432EA0E5E33F}" destId="{A4D028A4-70BA-4C01-A55A-51717DF369F8}" srcOrd="1" destOrd="0" presId="urn:microsoft.com/office/officeart/2005/8/layout/gear1"/>
    <dgm:cxn modelId="{F4221748-2E76-48F9-85DE-AAE0E915B9F9}" type="presOf" srcId="{6727AB6D-1DC0-4E0C-B07A-3BC14969413D}" destId="{8F0B597F-8D41-465D-A7EB-5C0E5DB3B244}" srcOrd="0" destOrd="1" presId="urn:microsoft.com/office/officeart/2005/8/layout/gear1"/>
    <dgm:cxn modelId="{E9462350-7905-421A-811D-DE9469382EBF}" type="presOf" srcId="{F06F9937-1CD6-4D05-9BE6-55C0B4767783}" destId="{8C0AB89B-B415-4560-84D1-5237A54A5181}" srcOrd="0" destOrd="0" presId="urn:microsoft.com/office/officeart/2005/8/layout/gear1"/>
    <dgm:cxn modelId="{98E7A850-A651-4C1C-9B7B-80A6C7529109}" type="presOf" srcId="{B6AE2BE9-CCB3-410A-BBE4-7D0422DE248C}" destId="{4F822096-B5A6-4AD6-B97A-80CA339618BD}" srcOrd="0" destOrd="0" presId="urn:microsoft.com/office/officeart/2005/8/layout/gear1"/>
    <dgm:cxn modelId="{5AE1AB52-3BD7-4E93-B0F1-0418A88A4B66}" type="presOf" srcId="{536BE274-7A40-44BC-A1F5-907A10DC6540}" destId="{8F0B597F-8D41-465D-A7EB-5C0E5DB3B244}" srcOrd="0" destOrd="0" presId="urn:microsoft.com/office/officeart/2005/8/layout/gear1"/>
    <dgm:cxn modelId="{62019853-8615-4227-B9A9-DF003A9000F4}" srcId="{51D0A3C9-C49C-4EAD-889B-432EA0E5E33F}" destId="{E8AAC28B-EAF0-45A1-9F42-1A2D4DA9E430}" srcOrd="0" destOrd="0" parTransId="{57FBDCC3-F204-41C3-A06B-274991D71A07}" sibTransId="{B609E006-50F3-4218-B4BF-E7D0E404E6D4}"/>
    <dgm:cxn modelId="{E4B2BE56-CC23-422F-8955-C17058B0DBE9}" srcId="{EFDC0C56-9732-4350-B6C1-F59FFA0179C5}" destId="{6190C68A-32AB-49D6-9FDB-58BA8DA7796F}" srcOrd="1" destOrd="0" parTransId="{DFECEEC3-5302-4A70-A3A9-8D07F7BF7B28}" sibTransId="{B6AE2BE9-CCB3-410A-BBE4-7D0422DE248C}"/>
    <dgm:cxn modelId="{B35A6258-C274-43B5-B2EC-C0D0EC1ED01B}" type="presOf" srcId="{E993BF3D-0C7F-4060-9AD7-65E58C1E1F40}" destId="{8A439FC1-14BF-48E1-8522-CBF4E4CA8837}" srcOrd="1" destOrd="0" presId="urn:microsoft.com/office/officeart/2005/8/layout/gear1"/>
    <dgm:cxn modelId="{2A29C382-E2CA-4078-A069-882A754D42CF}" type="presOf" srcId="{E33D27A5-A3FF-4583-B837-2D1EAB057130}" destId="{8C0AB89B-B415-4560-84D1-5237A54A5181}" srcOrd="0" destOrd="1" presId="urn:microsoft.com/office/officeart/2005/8/layout/gear1"/>
    <dgm:cxn modelId="{EA3E99A3-FC4F-47B8-A804-2F5367F4E7F9}" type="presOf" srcId="{60D30A54-F923-4B22-AC59-C8039FB1FDBE}" destId="{D997824C-0849-43DC-863F-B39584205779}" srcOrd="0" destOrd="1" presId="urn:microsoft.com/office/officeart/2005/8/layout/gear1"/>
    <dgm:cxn modelId="{71D30CA5-C80A-4251-94F1-416BA9711417}" type="presOf" srcId="{6190C68A-32AB-49D6-9FDB-58BA8DA7796F}" destId="{BB128F84-6B93-49AE-80B0-F3247068C1A8}" srcOrd="1" destOrd="0" presId="urn:microsoft.com/office/officeart/2005/8/layout/gear1"/>
    <dgm:cxn modelId="{A1272CA8-CA49-423D-8BDD-9DF5B1AD1507}" type="presOf" srcId="{9B9E1E65-E7EA-4711-B24B-0FB239B53668}" destId="{7B28C2EF-466A-4FB7-9052-9790059825D1}" srcOrd="0" destOrd="0" presId="urn:microsoft.com/office/officeart/2005/8/layout/gear1"/>
    <dgm:cxn modelId="{58A443A9-5402-4CF2-9839-52C6150673FF}" srcId="{E8AAC28B-EAF0-45A1-9F42-1A2D4DA9E430}" destId="{60D30A54-F923-4B22-AC59-C8039FB1FDBE}" srcOrd="0" destOrd="0" parTransId="{0CC3CB49-AEA6-47CE-925E-FF91D812BEDC}" sibTransId="{58BEBB43-5A7A-4863-B145-9C5B773684A5}"/>
    <dgm:cxn modelId="{E78930C1-F9C0-4FBC-AFB5-ED6641F2100F}" srcId="{E993BF3D-0C7F-4060-9AD7-65E58C1E1F40}" destId="{536BE274-7A40-44BC-A1F5-907A10DC6540}" srcOrd="0" destOrd="0" parTransId="{3054306A-2986-4417-9493-9EADCD584367}" sibTransId="{59A6F214-BAC3-46CE-9D5C-D84C66CF0DC0}"/>
    <dgm:cxn modelId="{8C09E2C4-35F1-4574-88AE-FF9C44EC7058}" srcId="{536BE274-7A40-44BC-A1F5-907A10DC6540}" destId="{6727AB6D-1DC0-4E0C-B07A-3BC14969413D}" srcOrd="0" destOrd="0" parTransId="{E65CBFA8-0238-4F1D-9232-89FF9F50DF68}" sibTransId="{82DC5CF5-417F-47C0-840B-B287481039B6}"/>
    <dgm:cxn modelId="{C2A05FC6-C684-493F-A09C-64E221A40276}" srcId="{F06F9937-1CD6-4D05-9BE6-55C0B4767783}" destId="{E33D27A5-A3FF-4583-B837-2D1EAB057130}" srcOrd="0" destOrd="0" parTransId="{5CBB07FA-8DD4-4412-9CA7-7EB247F0F8A3}" sibTransId="{B1BB6C0A-9770-4138-9C83-A92DF89DC4D9}"/>
    <dgm:cxn modelId="{D4D5D4C8-9212-42F2-B518-52D9ABA9BA74}" type="presOf" srcId="{0C2F57F7-2119-46D9-A1F7-ECBCE6191ADE}" destId="{1A966292-38A8-4076-B55F-A0CC41E8BE92}" srcOrd="0" destOrd="0" presId="urn:microsoft.com/office/officeart/2005/8/layout/gear1"/>
    <dgm:cxn modelId="{48A40BDE-5015-44A2-9E3E-310AC5420C0B}" type="presOf" srcId="{E993BF3D-0C7F-4060-9AD7-65E58C1E1F40}" destId="{71C3D6CF-7B1D-4A86-9E2B-7D653E0DEBEB}" srcOrd="0" destOrd="0" presId="urn:microsoft.com/office/officeart/2005/8/layout/gear1"/>
    <dgm:cxn modelId="{22293AEE-DAEB-41C3-8007-54FFA9E9C065}" type="presOf" srcId="{6190C68A-32AB-49D6-9FDB-58BA8DA7796F}" destId="{C5041813-28AC-407E-9695-69FA25BDF940}" srcOrd="2" destOrd="0" presId="urn:microsoft.com/office/officeart/2005/8/layout/gear1"/>
    <dgm:cxn modelId="{CCC6E3F2-3548-470C-BD89-FBDF647518D7}" type="presOf" srcId="{EFDC0C56-9732-4350-B6C1-F59FFA0179C5}" destId="{18FAF959-252F-430D-BAFF-B45A0EF8F70D}" srcOrd="0" destOrd="0" presId="urn:microsoft.com/office/officeart/2005/8/layout/gear1"/>
    <dgm:cxn modelId="{467C36F7-B670-44CD-86AD-1F01E35F2A3B}" type="presOf" srcId="{51D0A3C9-C49C-4EAD-889B-432EA0E5E33F}" destId="{0F2F6F73-8D77-4BB0-AD54-24E7269E9C9D}" srcOrd="3" destOrd="0" presId="urn:microsoft.com/office/officeart/2005/8/layout/gear1"/>
    <dgm:cxn modelId="{7BCEAAAB-4FC3-458C-8701-80BBA33E14D9}" type="presParOf" srcId="{18FAF959-252F-430D-BAFF-B45A0EF8F70D}" destId="{71C3D6CF-7B1D-4A86-9E2B-7D653E0DEBEB}" srcOrd="0" destOrd="0" presId="urn:microsoft.com/office/officeart/2005/8/layout/gear1"/>
    <dgm:cxn modelId="{FA2D5A9F-0F11-489D-9B92-E3305F8299FA}" type="presParOf" srcId="{18FAF959-252F-430D-BAFF-B45A0EF8F70D}" destId="{8A439FC1-14BF-48E1-8522-CBF4E4CA8837}" srcOrd="1" destOrd="0" presId="urn:microsoft.com/office/officeart/2005/8/layout/gear1"/>
    <dgm:cxn modelId="{962EEB79-CC46-4954-9A02-D8AF144AE71C}" type="presParOf" srcId="{18FAF959-252F-430D-BAFF-B45A0EF8F70D}" destId="{0C50E89A-A9D6-4CA5-AF83-26D2AED6998A}" srcOrd="2" destOrd="0" presId="urn:microsoft.com/office/officeart/2005/8/layout/gear1"/>
    <dgm:cxn modelId="{D4CF96DA-D5F3-4B45-BB8F-72241DD04CC1}" type="presParOf" srcId="{18FAF959-252F-430D-BAFF-B45A0EF8F70D}" destId="{8F0B597F-8D41-465D-A7EB-5C0E5DB3B244}" srcOrd="3" destOrd="0" presId="urn:microsoft.com/office/officeart/2005/8/layout/gear1"/>
    <dgm:cxn modelId="{7D778BF0-D6B6-433D-9111-FAED716DAFAA}" type="presParOf" srcId="{18FAF959-252F-430D-BAFF-B45A0EF8F70D}" destId="{6E16B77F-CFE9-4673-9779-C85D35D85B7F}" srcOrd="4" destOrd="0" presId="urn:microsoft.com/office/officeart/2005/8/layout/gear1"/>
    <dgm:cxn modelId="{0CC9E72E-C9C3-433B-A4F4-6D2F9BF52C91}" type="presParOf" srcId="{18FAF959-252F-430D-BAFF-B45A0EF8F70D}" destId="{BB128F84-6B93-49AE-80B0-F3247068C1A8}" srcOrd="5" destOrd="0" presId="urn:microsoft.com/office/officeart/2005/8/layout/gear1"/>
    <dgm:cxn modelId="{DF5C0F52-13F0-4202-BC9D-37A56A98593C}" type="presParOf" srcId="{18FAF959-252F-430D-BAFF-B45A0EF8F70D}" destId="{C5041813-28AC-407E-9695-69FA25BDF940}" srcOrd="6" destOrd="0" presId="urn:microsoft.com/office/officeart/2005/8/layout/gear1"/>
    <dgm:cxn modelId="{FF3A4FD5-0E9E-4D99-AAC7-359890B0B54F}" type="presParOf" srcId="{18FAF959-252F-430D-BAFF-B45A0EF8F70D}" destId="{8C0AB89B-B415-4560-84D1-5237A54A5181}" srcOrd="7" destOrd="0" presId="urn:microsoft.com/office/officeart/2005/8/layout/gear1"/>
    <dgm:cxn modelId="{FBD6A289-B2A1-4C90-97B9-688ACA71FAA4}" type="presParOf" srcId="{18FAF959-252F-430D-BAFF-B45A0EF8F70D}" destId="{30CD37EB-9B53-4FAC-A7D7-911A333A6C6F}" srcOrd="8" destOrd="0" presId="urn:microsoft.com/office/officeart/2005/8/layout/gear1"/>
    <dgm:cxn modelId="{E622145E-4D91-47B1-AEA8-DF7C1E239E67}" type="presParOf" srcId="{18FAF959-252F-430D-BAFF-B45A0EF8F70D}" destId="{A4D028A4-70BA-4C01-A55A-51717DF369F8}" srcOrd="9" destOrd="0" presId="urn:microsoft.com/office/officeart/2005/8/layout/gear1"/>
    <dgm:cxn modelId="{83902B92-936E-4649-A4D9-EB51F9F61DED}" type="presParOf" srcId="{18FAF959-252F-430D-BAFF-B45A0EF8F70D}" destId="{64C59913-9BFB-4DBD-9AFC-F3E76BCF51BC}" srcOrd="10" destOrd="0" presId="urn:microsoft.com/office/officeart/2005/8/layout/gear1"/>
    <dgm:cxn modelId="{0679CE11-61A7-46AE-85E5-7CC9E8D8AD76}" type="presParOf" srcId="{18FAF959-252F-430D-BAFF-B45A0EF8F70D}" destId="{0F2F6F73-8D77-4BB0-AD54-24E7269E9C9D}" srcOrd="11" destOrd="0" presId="urn:microsoft.com/office/officeart/2005/8/layout/gear1"/>
    <dgm:cxn modelId="{F820CDA8-F45E-469C-AF09-44AFE7C2F1BC}" type="presParOf" srcId="{18FAF959-252F-430D-BAFF-B45A0EF8F70D}" destId="{D997824C-0849-43DC-863F-B39584205779}" srcOrd="12" destOrd="0" presId="urn:microsoft.com/office/officeart/2005/8/layout/gear1"/>
    <dgm:cxn modelId="{DF1D8467-26B8-468E-8EE3-928E0E682F53}" type="presParOf" srcId="{18FAF959-252F-430D-BAFF-B45A0EF8F70D}" destId="{7B28C2EF-466A-4FB7-9052-9790059825D1}" srcOrd="13" destOrd="0" presId="urn:microsoft.com/office/officeart/2005/8/layout/gear1"/>
    <dgm:cxn modelId="{3E90BA5C-6FAB-4EDB-9ECD-80EEAFA20C42}" type="presParOf" srcId="{18FAF959-252F-430D-BAFF-B45A0EF8F70D}" destId="{4F822096-B5A6-4AD6-B97A-80CA339618BD}" srcOrd="14" destOrd="0" presId="urn:microsoft.com/office/officeart/2005/8/layout/gear1"/>
    <dgm:cxn modelId="{F04B4F41-FAE6-4D99-8350-07E0235A1F79}" type="presParOf" srcId="{18FAF959-252F-430D-BAFF-B45A0EF8F70D}" destId="{1A966292-38A8-4076-B55F-A0CC41E8BE92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C0C56-9732-4350-B6C1-F59FFA0179C5}" type="doc">
      <dgm:prSet loTypeId="urn:microsoft.com/office/officeart/2005/8/layout/gear1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93BF3D-0C7F-4060-9AD7-65E58C1E1F40}">
      <dgm:prSet/>
      <dgm:spPr/>
      <dgm:t>
        <a:bodyPr/>
        <a:lstStyle/>
        <a:p>
          <a:r>
            <a:rPr lang="en-US"/>
            <a:t>Predicting</a:t>
          </a:r>
        </a:p>
      </dgm:t>
    </dgm:pt>
    <dgm:pt modelId="{726B5D5E-A1C7-4ADF-B6C1-301629674DB4}" type="parTrans" cxnId="{E3F70011-D43F-4C90-87A8-E6BA042E365F}">
      <dgm:prSet/>
      <dgm:spPr/>
      <dgm:t>
        <a:bodyPr/>
        <a:lstStyle/>
        <a:p>
          <a:endParaRPr lang="en-US"/>
        </a:p>
      </dgm:t>
    </dgm:pt>
    <dgm:pt modelId="{9B9E1E65-E7EA-4711-B24B-0FB239B53668}" type="sibTrans" cxnId="{E3F70011-D43F-4C90-87A8-E6BA042E365F}">
      <dgm:prSet/>
      <dgm:spPr/>
      <dgm:t>
        <a:bodyPr/>
        <a:lstStyle/>
        <a:p>
          <a:endParaRPr lang="en-US"/>
        </a:p>
      </dgm:t>
    </dgm:pt>
    <dgm:pt modelId="{536BE274-7A40-44BC-A1F5-907A10DC6540}">
      <dgm:prSet/>
      <dgm:spPr/>
      <dgm:t>
        <a:bodyPr/>
        <a:lstStyle/>
        <a:p>
          <a:r>
            <a:rPr lang="en-US"/>
            <a:t>Predicting 1 second ahead</a:t>
          </a:r>
        </a:p>
      </dgm:t>
    </dgm:pt>
    <dgm:pt modelId="{3054306A-2986-4417-9493-9EADCD584367}" type="parTrans" cxnId="{E78930C1-F9C0-4FBC-AFB5-ED6641F2100F}">
      <dgm:prSet/>
      <dgm:spPr/>
      <dgm:t>
        <a:bodyPr/>
        <a:lstStyle/>
        <a:p>
          <a:endParaRPr lang="en-US"/>
        </a:p>
      </dgm:t>
    </dgm:pt>
    <dgm:pt modelId="{59A6F214-BAC3-46CE-9D5C-D84C66CF0DC0}" type="sibTrans" cxnId="{E78930C1-F9C0-4FBC-AFB5-ED6641F2100F}">
      <dgm:prSet/>
      <dgm:spPr/>
      <dgm:t>
        <a:bodyPr/>
        <a:lstStyle/>
        <a:p>
          <a:endParaRPr lang="en-US"/>
        </a:p>
      </dgm:t>
    </dgm:pt>
    <dgm:pt modelId="{6727AB6D-1DC0-4E0C-B07A-3BC14969413D}">
      <dgm:prSet/>
      <dgm:spPr/>
      <dgm:t>
        <a:bodyPr/>
        <a:lstStyle/>
        <a:p>
          <a:r>
            <a:rPr lang="en-US" dirty="0"/>
            <a:t>Accuracy:  67.61%</a:t>
          </a:r>
        </a:p>
      </dgm:t>
    </dgm:pt>
    <dgm:pt modelId="{E65CBFA8-0238-4F1D-9232-89FF9F50DF68}" type="parTrans" cxnId="{8C09E2C4-35F1-4574-88AE-FF9C44EC7058}">
      <dgm:prSet/>
      <dgm:spPr/>
      <dgm:t>
        <a:bodyPr/>
        <a:lstStyle/>
        <a:p>
          <a:endParaRPr lang="en-US"/>
        </a:p>
      </dgm:t>
    </dgm:pt>
    <dgm:pt modelId="{82DC5CF5-417F-47C0-840B-B287481039B6}" type="sibTrans" cxnId="{8C09E2C4-35F1-4574-88AE-FF9C44EC7058}">
      <dgm:prSet/>
      <dgm:spPr/>
      <dgm:t>
        <a:bodyPr/>
        <a:lstStyle/>
        <a:p>
          <a:endParaRPr lang="en-US"/>
        </a:p>
      </dgm:t>
    </dgm:pt>
    <dgm:pt modelId="{6190C68A-32AB-49D6-9FDB-58BA8DA7796F}">
      <dgm:prSet/>
      <dgm:spPr/>
      <dgm:t>
        <a:bodyPr/>
        <a:lstStyle/>
        <a:p>
          <a:r>
            <a:rPr lang="en-US" dirty="0"/>
            <a:t>Predicting</a:t>
          </a:r>
        </a:p>
      </dgm:t>
    </dgm:pt>
    <dgm:pt modelId="{DFECEEC3-5302-4A70-A3A9-8D07F7BF7B28}" type="parTrans" cxnId="{E4B2BE56-CC23-422F-8955-C17058B0DBE9}">
      <dgm:prSet/>
      <dgm:spPr/>
      <dgm:t>
        <a:bodyPr/>
        <a:lstStyle/>
        <a:p>
          <a:endParaRPr lang="en-US"/>
        </a:p>
      </dgm:t>
    </dgm:pt>
    <dgm:pt modelId="{B6AE2BE9-CCB3-410A-BBE4-7D0422DE248C}" type="sibTrans" cxnId="{E4B2BE56-CC23-422F-8955-C17058B0DBE9}">
      <dgm:prSet/>
      <dgm:spPr/>
      <dgm:t>
        <a:bodyPr/>
        <a:lstStyle/>
        <a:p>
          <a:endParaRPr lang="en-US"/>
        </a:p>
      </dgm:t>
    </dgm:pt>
    <dgm:pt modelId="{F06F9937-1CD6-4D05-9BE6-55C0B4767783}">
      <dgm:prSet/>
      <dgm:spPr/>
      <dgm:t>
        <a:bodyPr/>
        <a:lstStyle/>
        <a:p>
          <a:r>
            <a:rPr lang="en-US" dirty="0"/>
            <a:t>Predicting 3 seconds ahead.</a:t>
          </a:r>
        </a:p>
      </dgm:t>
    </dgm:pt>
    <dgm:pt modelId="{5A24C8BF-E53A-44C4-8CE6-853C970A7D82}" type="parTrans" cxnId="{CFF07637-5C2A-4DFF-8059-817D865B90C5}">
      <dgm:prSet/>
      <dgm:spPr/>
      <dgm:t>
        <a:bodyPr/>
        <a:lstStyle/>
        <a:p>
          <a:endParaRPr lang="en-US"/>
        </a:p>
      </dgm:t>
    </dgm:pt>
    <dgm:pt modelId="{02D8E764-8A84-4344-B3A3-CC55BD0838AE}" type="sibTrans" cxnId="{CFF07637-5C2A-4DFF-8059-817D865B90C5}">
      <dgm:prSet/>
      <dgm:spPr/>
      <dgm:t>
        <a:bodyPr/>
        <a:lstStyle/>
        <a:p>
          <a:endParaRPr lang="en-US"/>
        </a:p>
      </dgm:t>
    </dgm:pt>
    <dgm:pt modelId="{51D0A3C9-C49C-4EAD-889B-432EA0E5E33F}">
      <dgm:prSet/>
      <dgm:spPr/>
      <dgm:t>
        <a:bodyPr/>
        <a:lstStyle/>
        <a:p>
          <a:r>
            <a:rPr lang="en-US" dirty="0"/>
            <a:t>Predicting</a:t>
          </a:r>
        </a:p>
      </dgm:t>
    </dgm:pt>
    <dgm:pt modelId="{51C6E50C-6D6F-4BAF-9AB0-DF930B6003B1}" type="parTrans" cxnId="{00E5692B-95AB-48F4-BD13-992C32491AF3}">
      <dgm:prSet/>
      <dgm:spPr/>
      <dgm:t>
        <a:bodyPr/>
        <a:lstStyle/>
        <a:p>
          <a:endParaRPr lang="en-US"/>
        </a:p>
      </dgm:t>
    </dgm:pt>
    <dgm:pt modelId="{0C2F57F7-2119-46D9-A1F7-ECBCE6191ADE}" type="sibTrans" cxnId="{00E5692B-95AB-48F4-BD13-992C32491AF3}">
      <dgm:prSet/>
      <dgm:spPr/>
      <dgm:t>
        <a:bodyPr/>
        <a:lstStyle/>
        <a:p>
          <a:endParaRPr lang="en-US"/>
        </a:p>
      </dgm:t>
    </dgm:pt>
    <dgm:pt modelId="{E8AAC28B-EAF0-45A1-9F42-1A2D4DA9E430}">
      <dgm:prSet/>
      <dgm:spPr/>
      <dgm:t>
        <a:bodyPr/>
        <a:lstStyle/>
        <a:p>
          <a:r>
            <a:rPr lang="en-US" dirty="0"/>
            <a:t>Predicting </a:t>
          </a:r>
          <a:r>
            <a:rPr lang="en-US"/>
            <a:t>5 seconds </a:t>
          </a:r>
          <a:r>
            <a:rPr lang="en-US" dirty="0"/>
            <a:t>ahead</a:t>
          </a:r>
        </a:p>
      </dgm:t>
    </dgm:pt>
    <dgm:pt modelId="{57FBDCC3-F204-41C3-A06B-274991D71A07}" type="parTrans" cxnId="{62019853-8615-4227-B9A9-DF003A9000F4}">
      <dgm:prSet/>
      <dgm:spPr/>
      <dgm:t>
        <a:bodyPr/>
        <a:lstStyle/>
        <a:p>
          <a:endParaRPr lang="en-US"/>
        </a:p>
      </dgm:t>
    </dgm:pt>
    <dgm:pt modelId="{B609E006-50F3-4218-B4BF-E7D0E404E6D4}" type="sibTrans" cxnId="{62019853-8615-4227-B9A9-DF003A9000F4}">
      <dgm:prSet/>
      <dgm:spPr/>
      <dgm:t>
        <a:bodyPr/>
        <a:lstStyle/>
        <a:p>
          <a:endParaRPr lang="en-US"/>
        </a:p>
      </dgm:t>
    </dgm:pt>
    <dgm:pt modelId="{60D30A54-F923-4B22-AC59-C8039FB1FDBE}">
      <dgm:prSet/>
      <dgm:spPr/>
      <dgm:t>
        <a:bodyPr/>
        <a:lstStyle/>
        <a:p>
          <a:r>
            <a:rPr lang="en-US" dirty="0"/>
            <a:t>Accuracy: 61.34%</a:t>
          </a:r>
        </a:p>
      </dgm:t>
    </dgm:pt>
    <dgm:pt modelId="{0CC3CB49-AEA6-47CE-925E-FF91D812BEDC}" type="parTrans" cxnId="{58A443A9-5402-4CF2-9839-52C6150673FF}">
      <dgm:prSet/>
      <dgm:spPr/>
      <dgm:t>
        <a:bodyPr/>
        <a:lstStyle/>
        <a:p>
          <a:endParaRPr lang="en-US"/>
        </a:p>
      </dgm:t>
    </dgm:pt>
    <dgm:pt modelId="{58BEBB43-5A7A-4863-B145-9C5B773684A5}" type="sibTrans" cxnId="{58A443A9-5402-4CF2-9839-52C6150673FF}">
      <dgm:prSet/>
      <dgm:spPr/>
      <dgm:t>
        <a:bodyPr/>
        <a:lstStyle/>
        <a:p>
          <a:endParaRPr lang="en-US"/>
        </a:p>
      </dgm:t>
    </dgm:pt>
    <dgm:pt modelId="{E33D27A5-A3FF-4583-B837-2D1EAB057130}">
      <dgm:prSet/>
      <dgm:spPr/>
      <dgm:t>
        <a:bodyPr/>
        <a:lstStyle/>
        <a:p>
          <a:r>
            <a:rPr lang="en-US" dirty="0"/>
            <a:t>Accuracy: 65.9%</a:t>
          </a:r>
        </a:p>
      </dgm:t>
    </dgm:pt>
    <dgm:pt modelId="{5CBB07FA-8DD4-4412-9CA7-7EB247F0F8A3}" type="parTrans" cxnId="{C2A05FC6-C684-493F-A09C-64E221A40276}">
      <dgm:prSet/>
      <dgm:spPr/>
      <dgm:t>
        <a:bodyPr/>
        <a:lstStyle/>
        <a:p>
          <a:endParaRPr lang="en-US"/>
        </a:p>
      </dgm:t>
    </dgm:pt>
    <dgm:pt modelId="{B1BB6C0A-9770-4138-9C83-A92DF89DC4D9}" type="sibTrans" cxnId="{C2A05FC6-C684-493F-A09C-64E221A40276}">
      <dgm:prSet/>
      <dgm:spPr/>
      <dgm:t>
        <a:bodyPr/>
        <a:lstStyle/>
        <a:p>
          <a:endParaRPr lang="en-US"/>
        </a:p>
      </dgm:t>
    </dgm:pt>
    <dgm:pt modelId="{18FAF959-252F-430D-BAFF-B45A0EF8F70D}" type="pres">
      <dgm:prSet presAssocID="{EFDC0C56-9732-4350-B6C1-F59FFA0179C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C3D6CF-7B1D-4A86-9E2B-7D653E0DEBEB}" type="pres">
      <dgm:prSet presAssocID="{E993BF3D-0C7F-4060-9AD7-65E58C1E1F40}" presName="gear1" presStyleLbl="node1" presStyleIdx="0" presStyleCnt="3">
        <dgm:presLayoutVars>
          <dgm:chMax val="1"/>
          <dgm:bulletEnabled val="1"/>
        </dgm:presLayoutVars>
      </dgm:prSet>
      <dgm:spPr/>
    </dgm:pt>
    <dgm:pt modelId="{8A439FC1-14BF-48E1-8522-CBF4E4CA8837}" type="pres">
      <dgm:prSet presAssocID="{E993BF3D-0C7F-4060-9AD7-65E58C1E1F40}" presName="gear1srcNode" presStyleLbl="node1" presStyleIdx="0" presStyleCnt="3"/>
      <dgm:spPr/>
    </dgm:pt>
    <dgm:pt modelId="{0C50E89A-A9D6-4CA5-AF83-26D2AED6998A}" type="pres">
      <dgm:prSet presAssocID="{E993BF3D-0C7F-4060-9AD7-65E58C1E1F40}" presName="gear1dstNode" presStyleLbl="node1" presStyleIdx="0" presStyleCnt="3"/>
      <dgm:spPr/>
    </dgm:pt>
    <dgm:pt modelId="{8F0B597F-8D41-465D-A7EB-5C0E5DB3B244}" type="pres">
      <dgm:prSet presAssocID="{E993BF3D-0C7F-4060-9AD7-65E58C1E1F40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6E16B77F-CFE9-4673-9779-C85D35D85B7F}" type="pres">
      <dgm:prSet presAssocID="{6190C68A-32AB-49D6-9FDB-58BA8DA7796F}" presName="gear2" presStyleLbl="node1" presStyleIdx="1" presStyleCnt="3">
        <dgm:presLayoutVars>
          <dgm:chMax val="1"/>
          <dgm:bulletEnabled val="1"/>
        </dgm:presLayoutVars>
      </dgm:prSet>
      <dgm:spPr/>
    </dgm:pt>
    <dgm:pt modelId="{BB128F84-6B93-49AE-80B0-F3247068C1A8}" type="pres">
      <dgm:prSet presAssocID="{6190C68A-32AB-49D6-9FDB-58BA8DA7796F}" presName="gear2srcNode" presStyleLbl="node1" presStyleIdx="1" presStyleCnt="3"/>
      <dgm:spPr/>
    </dgm:pt>
    <dgm:pt modelId="{C5041813-28AC-407E-9695-69FA25BDF940}" type="pres">
      <dgm:prSet presAssocID="{6190C68A-32AB-49D6-9FDB-58BA8DA7796F}" presName="gear2dstNode" presStyleLbl="node1" presStyleIdx="1" presStyleCnt="3"/>
      <dgm:spPr/>
    </dgm:pt>
    <dgm:pt modelId="{8C0AB89B-B415-4560-84D1-5237A54A5181}" type="pres">
      <dgm:prSet presAssocID="{6190C68A-32AB-49D6-9FDB-58BA8DA7796F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30CD37EB-9B53-4FAC-A7D7-911A333A6C6F}" type="pres">
      <dgm:prSet presAssocID="{51D0A3C9-C49C-4EAD-889B-432EA0E5E33F}" presName="gear3" presStyleLbl="node1" presStyleIdx="2" presStyleCnt="3"/>
      <dgm:spPr/>
    </dgm:pt>
    <dgm:pt modelId="{A4D028A4-70BA-4C01-A55A-51717DF369F8}" type="pres">
      <dgm:prSet presAssocID="{51D0A3C9-C49C-4EAD-889B-432EA0E5E33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4C59913-9BFB-4DBD-9AFC-F3E76BCF51BC}" type="pres">
      <dgm:prSet presAssocID="{51D0A3C9-C49C-4EAD-889B-432EA0E5E33F}" presName="gear3srcNode" presStyleLbl="node1" presStyleIdx="2" presStyleCnt="3"/>
      <dgm:spPr/>
    </dgm:pt>
    <dgm:pt modelId="{0F2F6F73-8D77-4BB0-AD54-24E7269E9C9D}" type="pres">
      <dgm:prSet presAssocID="{51D0A3C9-C49C-4EAD-889B-432EA0E5E33F}" presName="gear3dstNode" presStyleLbl="node1" presStyleIdx="2" presStyleCnt="3"/>
      <dgm:spPr/>
    </dgm:pt>
    <dgm:pt modelId="{D997824C-0849-43DC-863F-B39584205779}" type="pres">
      <dgm:prSet presAssocID="{51D0A3C9-C49C-4EAD-889B-432EA0E5E33F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7B28C2EF-466A-4FB7-9052-9790059825D1}" type="pres">
      <dgm:prSet presAssocID="{9B9E1E65-E7EA-4711-B24B-0FB239B53668}" presName="connector1" presStyleLbl="sibTrans2D1" presStyleIdx="0" presStyleCnt="3"/>
      <dgm:spPr/>
    </dgm:pt>
    <dgm:pt modelId="{4F822096-B5A6-4AD6-B97A-80CA339618BD}" type="pres">
      <dgm:prSet presAssocID="{B6AE2BE9-CCB3-410A-BBE4-7D0422DE248C}" presName="connector2" presStyleLbl="sibTrans2D1" presStyleIdx="1" presStyleCnt="3"/>
      <dgm:spPr/>
    </dgm:pt>
    <dgm:pt modelId="{1A966292-38A8-4076-B55F-A0CC41E8BE92}" type="pres">
      <dgm:prSet presAssocID="{0C2F57F7-2119-46D9-A1F7-ECBCE6191ADE}" presName="connector3" presStyleLbl="sibTrans2D1" presStyleIdx="2" presStyleCnt="3"/>
      <dgm:spPr/>
    </dgm:pt>
  </dgm:ptLst>
  <dgm:cxnLst>
    <dgm:cxn modelId="{7E993C0E-41EC-42C0-B36C-FFFB3F54E1FB}" type="presOf" srcId="{E993BF3D-0C7F-4060-9AD7-65E58C1E1F40}" destId="{0C50E89A-A9D6-4CA5-AF83-26D2AED6998A}" srcOrd="2" destOrd="0" presId="urn:microsoft.com/office/officeart/2005/8/layout/gear1"/>
    <dgm:cxn modelId="{E3F70011-D43F-4C90-87A8-E6BA042E365F}" srcId="{EFDC0C56-9732-4350-B6C1-F59FFA0179C5}" destId="{E993BF3D-0C7F-4060-9AD7-65E58C1E1F40}" srcOrd="0" destOrd="0" parTransId="{726B5D5E-A1C7-4ADF-B6C1-301629674DB4}" sibTransId="{9B9E1E65-E7EA-4711-B24B-0FB239B53668}"/>
    <dgm:cxn modelId="{00E5692B-95AB-48F4-BD13-992C32491AF3}" srcId="{EFDC0C56-9732-4350-B6C1-F59FFA0179C5}" destId="{51D0A3C9-C49C-4EAD-889B-432EA0E5E33F}" srcOrd="2" destOrd="0" parTransId="{51C6E50C-6D6F-4BAF-9AB0-DF930B6003B1}" sibTransId="{0C2F57F7-2119-46D9-A1F7-ECBCE6191ADE}"/>
    <dgm:cxn modelId="{75737F2D-7CF8-4AC4-AEB4-B3BD34405EB7}" type="presOf" srcId="{6190C68A-32AB-49D6-9FDB-58BA8DA7796F}" destId="{6E16B77F-CFE9-4673-9779-C85D35D85B7F}" srcOrd="0" destOrd="0" presId="urn:microsoft.com/office/officeart/2005/8/layout/gear1"/>
    <dgm:cxn modelId="{CFF07637-5C2A-4DFF-8059-817D865B90C5}" srcId="{6190C68A-32AB-49D6-9FDB-58BA8DA7796F}" destId="{F06F9937-1CD6-4D05-9BE6-55C0B4767783}" srcOrd="0" destOrd="0" parTransId="{5A24C8BF-E53A-44C4-8CE6-853C970A7D82}" sibTransId="{02D8E764-8A84-4344-B3A3-CC55BD0838AE}"/>
    <dgm:cxn modelId="{24E8403A-DC47-4EB5-847E-0ED5443D94EA}" type="presOf" srcId="{51D0A3C9-C49C-4EAD-889B-432EA0E5E33F}" destId="{30CD37EB-9B53-4FAC-A7D7-911A333A6C6F}" srcOrd="0" destOrd="0" presId="urn:microsoft.com/office/officeart/2005/8/layout/gear1"/>
    <dgm:cxn modelId="{6A26093B-5EDC-4AB3-B882-9082842EC554}" type="presOf" srcId="{E8AAC28B-EAF0-45A1-9F42-1A2D4DA9E430}" destId="{D997824C-0849-43DC-863F-B39584205779}" srcOrd="0" destOrd="0" presId="urn:microsoft.com/office/officeart/2005/8/layout/gear1"/>
    <dgm:cxn modelId="{A8EDCF5D-8AFA-48AC-BDF4-F8BDB9204FF6}" type="presOf" srcId="{51D0A3C9-C49C-4EAD-889B-432EA0E5E33F}" destId="{64C59913-9BFB-4DBD-9AFC-F3E76BCF51BC}" srcOrd="2" destOrd="0" presId="urn:microsoft.com/office/officeart/2005/8/layout/gear1"/>
    <dgm:cxn modelId="{9FA43A45-BD1D-47CB-A311-DDD020845416}" type="presOf" srcId="{51D0A3C9-C49C-4EAD-889B-432EA0E5E33F}" destId="{A4D028A4-70BA-4C01-A55A-51717DF369F8}" srcOrd="1" destOrd="0" presId="urn:microsoft.com/office/officeart/2005/8/layout/gear1"/>
    <dgm:cxn modelId="{F4221748-2E76-48F9-85DE-AAE0E915B9F9}" type="presOf" srcId="{6727AB6D-1DC0-4E0C-B07A-3BC14969413D}" destId="{8F0B597F-8D41-465D-A7EB-5C0E5DB3B244}" srcOrd="0" destOrd="1" presId="urn:microsoft.com/office/officeart/2005/8/layout/gear1"/>
    <dgm:cxn modelId="{E9462350-7905-421A-811D-DE9469382EBF}" type="presOf" srcId="{F06F9937-1CD6-4D05-9BE6-55C0B4767783}" destId="{8C0AB89B-B415-4560-84D1-5237A54A5181}" srcOrd="0" destOrd="0" presId="urn:microsoft.com/office/officeart/2005/8/layout/gear1"/>
    <dgm:cxn modelId="{98E7A850-A651-4C1C-9B7B-80A6C7529109}" type="presOf" srcId="{B6AE2BE9-CCB3-410A-BBE4-7D0422DE248C}" destId="{4F822096-B5A6-4AD6-B97A-80CA339618BD}" srcOrd="0" destOrd="0" presId="urn:microsoft.com/office/officeart/2005/8/layout/gear1"/>
    <dgm:cxn modelId="{5AE1AB52-3BD7-4E93-B0F1-0418A88A4B66}" type="presOf" srcId="{536BE274-7A40-44BC-A1F5-907A10DC6540}" destId="{8F0B597F-8D41-465D-A7EB-5C0E5DB3B244}" srcOrd="0" destOrd="0" presId="urn:microsoft.com/office/officeart/2005/8/layout/gear1"/>
    <dgm:cxn modelId="{62019853-8615-4227-B9A9-DF003A9000F4}" srcId="{51D0A3C9-C49C-4EAD-889B-432EA0E5E33F}" destId="{E8AAC28B-EAF0-45A1-9F42-1A2D4DA9E430}" srcOrd="0" destOrd="0" parTransId="{57FBDCC3-F204-41C3-A06B-274991D71A07}" sibTransId="{B609E006-50F3-4218-B4BF-E7D0E404E6D4}"/>
    <dgm:cxn modelId="{E4B2BE56-CC23-422F-8955-C17058B0DBE9}" srcId="{EFDC0C56-9732-4350-B6C1-F59FFA0179C5}" destId="{6190C68A-32AB-49D6-9FDB-58BA8DA7796F}" srcOrd="1" destOrd="0" parTransId="{DFECEEC3-5302-4A70-A3A9-8D07F7BF7B28}" sibTransId="{B6AE2BE9-CCB3-410A-BBE4-7D0422DE248C}"/>
    <dgm:cxn modelId="{B35A6258-C274-43B5-B2EC-C0D0EC1ED01B}" type="presOf" srcId="{E993BF3D-0C7F-4060-9AD7-65E58C1E1F40}" destId="{8A439FC1-14BF-48E1-8522-CBF4E4CA8837}" srcOrd="1" destOrd="0" presId="urn:microsoft.com/office/officeart/2005/8/layout/gear1"/>
    <dgm:cxn modelId="{2A29C382-E2CA-4078-A069-882A754D42CF}" type="presOf" srcId="{E33D27A5-A3FF-4583-B837-2D1EAB057130}" destId="{8C0AB89B-B415-4560-84D1-5237A54A5181}" srcOrd="0" destOrd="1" presId="urn:microsoft.com/office/officeart/2005/8/layout/gear1"/>
    <dgm:cxn modelId="{EA3E99A3-FC4F-47B8-A804-2F5367F4E7F9}" type="presOf" srcId="{60D30A54-F923-4B22-AC59-C8039FB1FDBE}" destId="{D997824C-0849-43DC-863F-B39584205779}" srcOrd="0" destOrd="1" presId="urn:microsoft.com/office/officeart/2005/8/layout/gear1"/>
    <dgm:cxn modelId="{71D30CA5-C80A-4251-94F1-416BA9711417}" type="presOf" srcId="{6190C68A-32AB-49D6-9FDB-58BA8DA7796F}" destId="{BB128F84-6B93-49AE-80B0-F3247068C1A8}" srcOrd="1" destOrd="0" presId="urn:microsoft.com/office/officeart/2005/8/layout/gear1"/>
    <dgm:cxn modelId="{A1272CA8-CA49-423D-8BDD-9DF5B1AD1507}" type="presOf" srcId="{9B9E1E65-E7EA-4711-B24B-0FB239B53668}" destId="{7B28C2EF-466A-4FB7-9052-9790059825D1}" srcOrd="0" destOrd="0" presId="urn:microsoft.com/office/officeart/2005/8/layout/gear1"/>
    <dgm:cxn modelId="{58A443A9-5402-4CF2-9839-52C6150673FF}" srcId="{E8AAC28B-EAF0-45A1-9F42-1A2D4DA9E430}" destId="{60D30A54-F923-4B22-AC59-C8039FB1FDBE}" srcOrd="0" destOrd="0" parTransId="{0CC3CB49-AEA6-47CE-925E-FF91D812BEDC}" sibTransId="{58BEBB43-5A7A-4863-B145-9C5B773684A5}"/>
    <dgm:cxn modelId="{E78930C1-F9C0-4FBC-AFB5-ED6641F2100F}" srcId="{E993BF3D-0C7F-4060-9AD7-65E58C1E1F40}" destId="{536BE274-7A40-44BC-A1F5-907A10DC6540}" srcOrd="0" destOrd="0" parTransId="{3054306A-2986-4417-9493-9EADCD584367}" sibTransId="{59A6F214-BAC3-46CE-9D5C-D84C66CF0DC0}"/>
    <dgm:cxn modelId="{8C09E2C4-35F1-4574-88AE-FF9C44EC7058}" srcId="{536BE274-7A40-44BC-A1F5-907A10DC6540}" destId="{6727AB6D-1DC0-4E0C-B07A-3BC14969413D}" srcOrd="0" destOrd="0" parTransId="{E65CBFA8-0238-4F1D-9232-89FF9F50DF68}" sibTransId="{82DC5CF5-417F-47C0-840B-B287481039B6}"/>
    <dgm:cxn modelId="{C2A05FC6-C684-493F-A09C-64E221A40276}" srcId="{F06F9937-1CD6-4D05-9BE6-55C0B4767783}" destId="{E33D27A5-A3FF-4583-B837-2D1EAB057130}" srcOrd="0" destOrd="0" parTransId="{5CBB07FA-8DD4-4412-9CA7-7EB247F0F8A3}" sibTransId="{B1BB6C0A-9770-4138-9C83-A92DF89DC4D9}"/>
    <dgm:cxn modelId="{D4D5D4C8-9212-42F2-B518-52D9ABA9BA74}" type="presOf" srcId="{0C2F57F7-2119-46D9-A1F7-ECBCE6191ADE}" destId="{1A966292-38A8-4076-B55F-A0CC41E8BE92}" srcOrd="0" destOrd="0" presId="urn:microsoft.com/office/officeart/2005/8/layout/gear1"/>
    <dgm:cxn modelId="{48A40BDE-5015-44A2-9E3E-310AC5420C0B}" type="presOf" srcId="{E993BF3D-0C7F-4060-9AD7-65E58C1E1F40}" destId="{71C3D6CF-7B1D-4A86-9E2B-7D653E0DEBEB}" srcOrd="0" destOrd="0" presId="urn:microsoft.com/office/officeart/2005/8/layout/gear1"/>
    <dgm:cxn modelId="{22293AEE-DAEB-41C3-8007-54FFA9E9C065}" type="presOf" srcId="{6190C68A-32AB-49D6-9FDB-58BA8DA7796F}" destId="{C5041813-28AC-407E-9695-69FA25BDF940}" srcOrd="2" destOrd="0" presId="urn:microsoft.com/office/officeart/2005/8/layout/gear1"/>
    <dgm:cxn modelId="{CCC6E3F2-3548-470C-BD89-FBDF647518D7}" type="presOf" srcId="{EFDC0C56-9732-4350-B6C1-F59FFA0179C5}" destId="{18FAF959-252F-430D-BAFF-B45A0EF8F70D}" srcOrd="0" destOrd="0" presId="urn:microsoft.com/office/officeart/2005/8/layout/gear1"/>
    <dgm:cxn modelId="{467C36F7-B670-44CD-86AD-1F01E35F2A3B}" type="presOf" srcId="{51D0A3C9-C49C-4EAD-889B-432EA0E5E33F}" destId="{0F2F6F73-8D77-4BB0-AD54-24E7269E9C9D}" srcOrd="3" destOrd="0" presId="urn:microsoft.com/office/officeart/2005/8/layout/gear1"/>
    <dgm:cxn modelId="{7BCEAAAB-4FC3-458C-8701-80BBA33E14D9}" type="presParOf" srcId="{18FAF959-252F-430D-BAFF-B45A0EF8F70D}" destId="{71C3D6CF-7B1D-4A86-9E2B-7D653E0DEBEB}" srcOrd="0" destOrd="0" presId="urn:microsoft.com/office/officeart/2005/8/layout/gear1"/>
    <dgm:cxn modelId="{FA2D5A9F-0F11-489D-9B92-E3305F8299FA}" type="presParOf" srcId="{18FAF959-252F-430D-BAFF-B45A0EF8F70D}" destId="{8A439FC1-14BF-48E1-8522-CBF4E4CA8837}" srcOrd="1" destOrd="0" presId="urn:microsoft.com/office/officeart/2005/8/layout/gear1"/>
    <dgm:cxn modelId="{962EEB79-CC46-4954-9A02-D8AF144AE71C}" type="presParOf" srcId="{18FAF959-252F-430D-BAFF-B45A0EF8F70D}" destId="{0C50E89A-A9D6-4CA5-AF83-26D2AED6998A}" srcOrd="2" destOrd="0" presId="urn:microsoft.com/office/officeart/2005/8/layout/gear1"/>
    <dgm:cxn modelId="{D4CF96DA-D5F3-4B45-BB8F-72241DD04CC1}" type="presParOf" srcId="{18FAF959-252F-430D-BAFF-B45A0EF8F70D}" destId="{8F0B597F-8D41-465D-A7EB-5C0E5DB3B244}" srcOrd="3" destOrd="0" presId="urn:microsoft.com/office/officeart/2005/8/layout/gear1"/>
    <dgm:cxn modelId="{7D778BF0-D6B6-433D-9111-FAED716DAFAA}" type="presParOf" srcId="{18FAF959-252F-430D-BAFF-B45A0EF8F70D}" destId="{6E16B77F-CFE9-4673-9779-C85D35D85B7F}" srcOrd="4" destOrd="0" presId="urn:microsoft.com/office/officeart/2005/8/layout/gear1"/>
    <dgm:cxn modelId="{0CC9E72E-C9C3-433B-A4F4-6D2F9BF52C91}" type="presParOf" srcId="{18FAF959-252F-430D-BAFF-B45A0EF8F70D}" destId="{BB128F84-6B93-49AE-80B0-F3247068C1A8}" srcOrd="5" destOrd="0" presId="urn:microsoft.com/office/officeart/2005/8/layout/gear1"/>
    <dgm:cxn modelId="{DF5C0F52-13F0-4202-BC9D-37A56A98593C}" type="presParOf" srcId="{18FAF959-252F-430D-BAFF-B45A0EF8F70D}" destId="{C5041813-28AC-407E-9695-69FA25BDF940}" srcOrd="6" destOrd="0" presId="urn:microsoft.com/office/officeart/2005/8/layout/gear1"/>
    <dgm:cxn modelId="{FF3A4FD5-0E9E-4D99-AAC7-359890B0B54F}" type="presParOf" srcId="{18FAF959-252F-430D-BAFF-B45A0EF8F70D}" destId="{8C0AB89B-B415-4560-84D1-5237A54A5181}" srcOrd="7" destOrd="0" presId="urn:microsoft.com/office/officeart/2005/8/layout/gear1"/>
    <dgm:cxn modelId="{FBD6A289-B2A1-4C90-97B9-688ACA71FAA4}" type="presParOf" srcId="{18FAF959-252F-430D-BAFF-B45A0EF8F70D}" destId="{30CD37EB-9B53-4FAC-A7D7-911A333A6C6F}" srcOrd="8" destOrd="0" presId="urn:microsoft.com/office/officeart/2005/8/layout/gear1"/>
    <dgm:cxn modelId="{E622145E-4D91-47B1-AEA8-DF7C1E239E67}" type="presParOf" srcId="{18FAF959-252F-430D-BAFF-B45A0EF8F70D}" destId="{A4D028A4-70BA-4C01-A55A-51717DF369F8}" srcOrd="9" destOrd="0" presId="urn:microsoft.com/office/officeart/2005/8/layout/gear1"/>
    <dgm:cxn modelId="{83902B92-936E-4649-A4D9-EB51F9F61DED}" type="presParOf" srcId="{18FAF959-252F-430D-BAFF-B45A0EF8F70D}" destId="{64C59913-9BFB-4DBD-9AFC-F3E76BCF51BC}" srcOrd="10" destOrd="0" presId="urn:microsoft.com/office/officeart/2005/8/layout/gear1"/>
    <dgm:cxn modelId="{0679CE11-61A7-46AE-85E5-7CC9E8D8AD76}" type="presParOf" srcId="{18FAF959-252F-430D-BAFF-B45A0EF8F70D}" destId="{0F2F6F73-8D77-4BB0-AD54-24E7269E9C9D}" srcOrd="11" destOrd="0" presId="urn:microsoft.com/office/officeart/2005/8/layout/gear1"/>
    <dgm:cxn modelId="{F820CDA8-F45E-469C-AF09-44AFE7C2F1BC}" type="presParOf" srcId="{18FAF959-252F-430D-BAFF-B45A0EF8F70D}" destId="{D997824C-0849-43DC-863F-B39584205779}" srcOrd="12" destOrd="0" presId="urn:microsoft.com/office/officeart/2005/8/layout/gear1"/>
    <dgm:cxn modelId="{DF1D8467-26B8-468E-8EE3-928E0E682F53}" type="presParOf" srcId="{18FAF959-252F-430D-BAFF-B45A0EF8F70D}" destId="{7B28C2EF-466A-4FB7-9052-9790059825D1}" srcOrd="13" destOrd="0" presId="urn:microsoft.com/office/officeart/2005/8/layout/gear1"/>
    <dgm:cxn modelId="{3E90BA5C-6FAB-4EDB-9ECD-80EEAFA20C42}" type="presParOf" srcId="{18FAF959-252F-430D-BAFF-B45A0EF8F70D}" destId="{4F822096-B5A6-4AD6-B97A-80CA339618BD}" srcOrd="14" destOrd="0" presId="urn:microsoft.com/office/officeart/2005/8/layout/gear1"/>
    <dgm:cxn modelId="{F04B4F41-FAE6-4D99-8350-07E0235A1F79}" type="presParOf" srcId="{18FAF959-252F-430D-BAFF-B45A0EF8F70D}" destId="{1A966292-38A8-4076-B55F-A0CC41E8BE92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9286D-EFED-4A4A-8A00-4F940EBB4DB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777545-0059-4946-8089-C14020852234}">
      <dgm:prSet/>
      <dgm:spPr/>
      <dgm:t>
        <a:bodyPr/>
        <a:lstStyle/>
        <a:p>
          <a:r>
            <a:rPr lang="en-US" b="0" i="0"/>
            <a:t>Batch size of 30, Predicting 1 Second ahead</a:t>
          </a:r>
          <a:endParaRPr lang="en-US"/>
        </a:p>
      </dgm:t>
    </dgm:pt>
    <dgm:pt modelId="{41A77DA0-7EB7-4297-99C0-ED3533EA08AF}" type="parTrans" cxnId="{47EC3017-6E61-4105-AAEF-4AFC790B0E94}">
      <dgm:prSet/>
      <dgm:spPr/>
      <dgm:t>
        <a:bodyPr/>
        <a:lstStyle/>
        <a:p>
          <a:endParaRPr lang="en-US"/>
        </a:p>
      </dgm:t>
    </dgm:pt>
    <dgm:pt modelId="{E110D04B-C35E-4743-A794-AF66E56E0C2E}" type="sibTrans" cxnId="{47EC3017-6E61-4105-AAEF-4AFC790B0E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6962B4E-5A9F-40D2-8B39-70BFA18EED27}">
      <dgm:prSet/>
      <dgm:spPr/>
      <dgm:t>
        <a:bodyPr/>
        <a:lstStyle/>
        <a:p>
          <a:r>
            <a:rPr lang="en-US" b="0" i="0" dirty="0"/>
            <a:t>Accuracy on the test set was 69.12%</a:t>
          </a:r>
          <a:endParaRPr lang="en-US" dirty="0"/>
        </a:p>
      </dgm:t>
    </dgm:pt>
    <dgm:pt modelId="{271CC0EE-B55E-4AC6-938A-9F00021C573A}" type="parTrans" cxnId="{506EC270-32AD-4144-985A-0C30EE51F560}">
      <dgm:prSet/>
      <dgm:spPr/>
      <dgm:t>
        <a:bodyPr/>
        <a:lstStyle/>
        <a:p>
          <a:endParaRPr lang="en-US"/>
        </a:p>
      </dgm:t>
    </dgm:pt>
    <dgm:pt modelId="{C75B1527-9F82-4788-B5E4-A6BB52675EB2}" type="sibTrans" cxnId="{506EC270-32AD-4144-985A-0C30EE51F560}">
      <dgm:prSet/>
      <dgm:spPr/>
      <dgm:t>
        <a:bodyPr/>
        <a:lstStyle/>
        <a:p>
          <a:endParaRPr lang="en-US"/>
        </a:p>
      </dgm:t>
    </dgm:pt>
    <dgm:pt modelId="{D6884A9F-CEEB-42FF-8464-379131744706}">
      <dgm:prSet/>
      <dgm:spPr/>
      <dgm:t>
        <a:bodyPr/>
        <a:lstStyle/>
        <a:p>
          <a:r>
            <a:rPr lang="en-US" b="0" i="0" dirty="0"/>
            <a:t>Batch size of 30, Predicting 2.5 Seconds ahead</a:t>
          </a:r>
          <a:endParaRPr lang="en-US" dirty="0"/>
        </a:p>
      </dgm:t>
    </dgm:pt>
    <dgm:pt modelId="{40CF9F4B-7B4F-4AF5-8C09-E610133E1010}" type="parTrans" cxnId="{417BFCE7-48EE-437A-9159-969BD0A98252}">
      <dgm:prSet/>
      <dgm:spPr/>
      <dgm:t>
        <a:bodyPr/>
        <a:lstStyle/>
        <a:p>
          <a:endParaRPr lang="en-US"/>
        </a:p>
      </dgm:t>
    </dgm:pt>
    <dgm:pt modelId="{D1E123E4-02D1-42DF-A44A-ED7DF95E3970}" type="sibTrans" cxnId="{417BFCE7-48EE-437A-9159-969BD0A982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148115-F54A-43AE-B682-F25ED2C10C40}">
      <dgm:prSet/>
      <dgm:spPr/>
      <dgm:t>
        <a:bodyPr/>
        <a:lstStyle/>
        <a:p>
          <a:r>
            <a:rPr lang="en-US" b="0" i="0" dirty="0"/>
            <a:t>Batch size of 30, Predicting 5 Seconds ahead</a:t>
          </a:r>
          <a:endParaRPr lang="en-US" dirty="0"/>
        </a:p>
      </dgm:t>
    </dgm:pt>
    <dgm:pt modelId="{5580AE66-1FB0-4C29-B4BB-210E9CACEC3E}" type="parTrans" cxnId="{D3FD2437-7440-489A-B3A3-7FC5BB868475}">
      <dgm:prSet/>
      <dgm:spPr/>
      <dgm:t>
        <a:bodyPr/>
        <a:lstStyle/>
        <a:p>
          <a:endParaRPr lang="en-US"/>
        </a:p>
      </dgm:t>
    </dgm:pt>
    <dgm:pt modelId="{F6D48BDD-2611-4EC4-B44E-6E64DFD54901}" type="sibTrans" cxnId="{D3FD2437-7440-489A-B3A3-7FC5BB8684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C5D30D-86F2-47E2-9BB5-40EFA29C1E2C}">
      <dgm:prSet/>
      <dgm:spPr/>
      <dgm:t>
        <a:bodyPr/>
        <a:lstStyle/>
        <a:p>
          <a:r>
            <a:rPr lang="en-US" dirty="0"/>
            <a:t>Accuracy on the test set was 88.132%</a:t>
          </a:r>
        </a:p>
      </dgm:t>
    </dgm:pt>
    <dgm:pt modelId="{C470973B-6205-4890-9B3C-38910B8AE899}" type="parTrans" cxnId="{D4C8E78F-A25D-4249-8C99-FF917F51613F}">
      <dgm:prSet/>
      <dgm:spPr/>
    </dgm:pt>
    <dgm:pt modelId="{3C5FCD03-E732-4896-9352-974B9EDC3DB8}" type="sibTrans" cxnId="{D4C8E78F-A25D-4249-8C99-FF917F51613F}">
      <dgm:prSet phldrT="3" phldr="0"/>
      <dgm:spPr/>
      <dgm:t>
        <a:bodyPr/>
        <a:lstStyle/>
        <a:p>
          <a:endParaRPr lang="en-US"/>
        </a:p>
      </dgm:t>
    </dgm:pt>
    <dgm:pt modelId="{F2AF1B56-0755-4A18-A58E-064CC885F282}">
      <dgm:prSet/>
      <dgm:spPr/>
      <dgm:t>
        <a:bodyPr/>
        <a:lstStyle/>
        <a:p>
          <a:r>
            <a:rPr lang="en-US" dirty="0"/>
            <a:t>Accuracy on the test set was 81.125%</a:t>
          </a:r>
        </a:p>
      </dgm:t>
    </dgm:pt>
    <dgm:pt modelId="{35F7FA90-80E5-4146-9EFB-CF9D56C25499}" type="parTrans" cxnId="{B6BC62C3-D644-4BB8-9A38-034827D69D4A}">
      <dgm:prSet/>
      <dgm:spPr/>
    </dgm:pt>
    <dgm:pt modelId="{D6643DDF-59AC-4218-BDA9-85E5846D4213}" type="sibTrans" cxnId="{B6BC62C3-D644-4BB8-9A38-034827D69D4A}">
      <dgm:prSet phldrT="4" phldr="0"/>
      <dgm:spPr/>
      <dgm:t>
        <a:bodyPr/>
        <a:lstStyle/>
        <a:p>
          <a:endParaRPr lang="en-US"/>
        </a:p>
      </dgm:t>
    </dgm:pt>
    <dgm:pt modelId="{A5E474AC-839C-4821-819D-9E1A27543C53}" type="pres">
      <dgm:prSet presAssocID="{8A19286D-EFED-4A4A-8A00-4F940EBB4DB9}" presName="Name0" presStyleCnt="0">
        <dgm:presLayoutVars>
          <dgm:animLvl val="lvl"/>
          <dgm:resizeHandles val="exact"/>
        </dgm:presLayoutVars>
      </dgm:prSet>
      <dgm:spPr/>
    </dgm:pt>
    <dgm:pt modelId="{8A86BA4F-8BCD-4546-AE8E-51C551285200}" type="pres">
      <dgm:prSet presAssocID="{71777545-0059-4946-8089-C14020852234}" presName="compositeNode" presStyleCnt="0">
        <dgm:presLayoutVars>
          <dgm:bulletEnabled val="1"/>
        </dgm:presLayoutVars>
      </dgm:prSet>
      <dgm:spPr/>
    </dgm:pt>
    <dgm:pt modelId="{8DF16E6E-0527-4F8D-ADBD-4170E61DB86D}" type="pres">
      <dgm:prSet presAssocID="{71777545-0059-4946-8089-C14020852234}" presName="bgRect" presStyleLbl="bgAccFollowNode1" presStyleIdx="0" presStyleCnt="3"/>
      <dgm:spPr/>
    </dgm:pt>
    <dgm:pt modelId="{5F18EF21-3BD0-46B3-967C-E060A8472D85}" type="pres">
      <dgm:prSet presAssocID="{E110D04B-C35E-4743-A794-AF66E56E0C2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B422052-A40A-41AE-96EB-A5584B38FD0D}" type="pres">
      <dgm:prSet presAssocID="{71777545-0059-4946-8089-C14020852234}" presName="bottomLine" presStyleLbl="alignNode1" presStyleIdx="1" presStyleCnt="6">
        <dgm:presLayoutVars/>
      </dgm:prSet>
      <dgm:spPr/>
    </dgm:pt>
    <dgm:pt modelId="{9BA96164-B763-48EA-AD03-DE889E7C21DB}" type="pres">
      <dgm:prSet presAssocID="{71777545-0059-4946-8089-C14020852234}" presName="nodeText" presStyleLbl="bgAccFollowNode1" presStyleIdx="0" presStyleCnt="3">
        <dgm:presLayoutVars>
          <dgm:bulletEnabled val="1"/>
        </dgm:presLayoutVars>
      </dgm:prSet>
      <dgm:spPr/>
    </dgm:pt>
    <dgm:pt modelId="{47461BF1-26CB-4D1D-B19B-0028AF1E9E33}" type="pres">
      <dgm:prSet presAssocID="{E110D04B-C35E-4743-A794-AF66E56E0C2E}" presName="sibTrans" presStyleCnt="0"/>
      <dgm:spPr/>
    </dgm:pt>
    <dgm:pt modelId="{E6A69A01-6871-455A-91D3-C2C3B36155CB}" type="pres">
      <dgm:prSet presAssocID="{D6884A9F-CEEB-42FF-8464-379131744706}" presName="compositeNode" presStyleCnt="0">
        <dgm:presLayoutVars>
          <dgm:bulletEnabled val="1"/>
        </dgm:presLayoutVars>
      </dgm:prSet>
      <dgm:spPr/>
    </dgm:pt>
    <dgm:pt modelId="{E3228914-ABB5-4E94-9974-9B263E785800}" type="pres">
      <dgm:prSet presAssocID="{D6884A9F-CEEB-42FF-8464-379131744706}" presName="bgRect" presStyleLbl="bgAccFollowNode1" presStyleIdx="1" presStyleCnt="3"/>
      <dgm:spPr/>
    </dgm:pt>
    <dgm:pt modelId="{9D79088F-11BE-4ACA-98F4-40CF765D3C97}" type="pres">
      <dgm:prSet presAssocID="{D1E123E4-02D1-42DF-A44A-ED7DF95E397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E7748D7-D2B4-410D-9178-CD2558C49F13}" type="pres">
      <dgm:prSet presAssocID="{D6884A9F-CEEB-42FF-8464-379131744706}" presName="bottomLine" presStyleLbl="alignNode1" presStyleIdx="3" presStyleCnt="6">
        <dgm:presLayoutVars/>
      </dgm:prSet>
      <dgm:spPr/>
    </dgm:pt>
    <dgm:pt modelId="{E7F2057D-CF6A-4161-83E7-812E658583AB}" type="pres">
      <dgm:prSet presAssocID="{D6884A9F-CEEB-42FF-8464-379131744706}" presName="nodeText" presStyleLbl="bgAccFollowNode1" presStyleIdx="1" presStyleCnt="3">
        <dgm:presLayoutVars>
          <dgm:bulletEnabled val="1"/>
        </dgm:presLayoutVars>
      </dgm:prSet>
      <dgm:spPr/>
    </dgm:pt>
    <dgm:pt modelId="{6F7EC6D9-7E33-49E2-AC90-455C255D6737}" type="pres">
      <dgm:prSet presAssocID="{D1E123E4-02D1-42DF-A44A-ED7DF95E3970}" presName="sibTrans" presStyleCnt="0"/>
      <dgm:spPr/>
    </dgm:pt>
    <dgm:pt modelId="{124DA64D-D8E6-47C8-946B-B8C5B0C14E8D}" type="pres">
      <dgm:prSet presAssocID="{A0148115-F54A-43AE-B682-F25ED2C10C40}" presName="compositeNode" presStyleCnt="0">
        <dgm:presLayoutVars>
          <dgm:bulletEnabled val="1"/>
        </dgm:presLayoutVars>
      </dgm:prSet>
      <dgm:spPr/>
    </dgm:pt>
    <dgm:pt modelId="{4DD4D843-8BA4-4C37-86AA-F1D2F11AEDCA}" type="pres">
      <dgm:prSet presAssocID="{A0148115-F54A-43AE-B682-F25ED2C10C40}" presName="bgRect" presStyleLbl="bgAccFollowNode1" presStyleIdx="2" presStyleCnt="3"/>
      <dgm:spPr/>
    </dgm:pt>
    <dgm:pt modelId="{5B24A495-DADF-4DF0-96B1-671DA889F710}" type="pres">
      <dgm:prSet presAssocID="{F6D48BDD-2611-4EC4-B44E-6E64DFD5490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E291A29-F769-4E1C-B24E-A2CCC2A5C77D}" type="pres">
      <dgm:prSet presAssocID="{A0148115-F54A-43AE-B682-F25ED2C10C40}" presName="bottomLine" presStyleLbl="alignNode1" presStyleIdx="5" presStyleCnt="6">
        <dgm:presLayoutVars/>
      </dgm:prSet>
      <dgm:spPr/>
    </dgm:pt>
    <dgm:pt modelId="{761708B7-3BBA-407D-8F34-4779BE5E8931}" type="pres">
      <dgm:prSet presAssocID="{A0148115-F54A-43AE-B682-F25ED2C10C4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3F32909-E899-44BF-A21B-6BB23FF04AD4}" type="presOf" srcId="{F2AF1B56-0755-4A18-A58E-064CC885F282}" destId="{761708B7-3BBA-407D-8F34-4779BE5E8931}" srcOrd="0" destOrd="1" presId="urn:microsoft.com/office/officeart/2016/7/layout/BasicLinearProcessNumbered"/>
    <dgm:cxn modelId="{47EC3017-6E61-4105-AAEF-4AFC790B0E94}" srcId="{8A19286D-EFED-4A4A-8A00-4F940EBB4DB9}" destId="{71777545-0059-4946-8089-C14020852234}" srcOrd="0" destOrd="0" parTransId="{41A77DA0-7EB7-4297-99C0-ED3533EA08AF}" sibTransId="{E110D04B-C35E-4743-A794-AF66E56E0C2E}"/>
    <dgm:cxn modelId="{EE025317-ECE6-4D5A-94D8-4E4866957077}" type="presOf" srcId="{71777545-0059-4946-8089-C14020852234}" destId="{8DF16E6E-0527-4F8D-ADBD-4170E61DB86D}" srcOrd="0" destOrd="0" presId="urn:microsoft.com/office/officeart/2016/7/layout/BasicLinearProcessNumbered"/>
    <dgm:cxn modelId="{F8E00E1D-BD69-48C0-9C51-1591CE46DB1B}" type="presOf" srcId="{8A19286D-EFED-4A4A-8A00-4F940EBB4DB9}" destId="{A5E474AC-839C-4821-819D-9E1A27543C53}" srcOrd="0" destOrd="0" presId="urn:microsoft.com/office/officeart/2016/7/layout/BasicLinearProcessNumbered"/>
    <dgm:cxn modelId="{3229A41D-643B-4FF9-8079-661A186B96DE}" type="presOf" srcId="{D6884A9F-CEEB-42FF-8464-379131744706}" destId="{E7F2057D-CF6A-4161-83E7-812E658583AB}" srcOrd="1" destOrd="0" presId="urn:microsoft.com/office/officeart/2016/7/layout/BasicLinearProcessNumbered"/>
    <dgm:cxn modelId="{D3FD2437-7440-489A-B3A3-7FC5BB868475}" srcId="{8A19286D-EFED-4A4A-8A00-4F940EBB4DB9}" destId="{A0148115-F54A-43AE-B682-F25ED2C10C40}" srcOrd="2" destOrd="0" parTransId="{5580AE66-1FB0-4C29-B4BB-210E9CACEC3E}" sibTransId="{F6D48BDD-2611-4EC4-B44E-6E64DFD54901}"/>
    <dgm:cxn modelId="{FDBF0040-86F0-4795-94B1-4DACF0A7BB9D}" type="presOf" srcId="{46962B4E-5A9F-40D2-8B39-70BFA18EED27}" destId="{9BA96164-B763-48EA-AD03-DE889E7C21DB}" srcOrd="0" destOrd="1" presId="urn:microsoft.com/office/officeart/2016/7/layout/BasicLinearProcessNumbered"/>
    <dgm:cxn modelId="{07804E41-3173-4C04-BECE-579ADF7AA494}" type="presOf" srcId="{D6884A9F-CEEB-42FF-8464-379131744706}" destId="{E3228914-ABB5-4E94-9974-9B263E785800}" srcOrd="0" destOrd="0" presId="urn:microsoft.com/office/officeart/2016/7/layout/BasicLinearProcessNumbered"/>
    <dgm:cxn modelId="{3D4F6648-A77A-4678-BA0D-8199DA4BE31F}" type="presOf" srcId="{D1E123E4-02D1-42DF-A44A-ED7DF95E3970}" destId="{9D79088F-11BE-4ACA-98F4-40CF765D3C97}" srcOrd="0" destOrd="0" presId="urn:microsoft.com/office/officeart/2016/7/layout/BasicLinearProcessNumbered"/>
    <dgm:cxn modelId="{6B805270-5A50-41AA-AD99-FBD4528341D9}" type="presOf" srcId="{BAC5D30D-86F2-47E2-9BB5-40EFA29C1E2C}" destId="{E7F2057D-CF6A-4161-83E7-812E658583AB}" srcOrd="0" destOrd="1" presId="urn:microsoft.com/office/officeart/2016/7/layout/BasicLinearProcessNumbered"/>
    <dgm:cxn modelId="{506EC270-32AD-4144-985A-0C30EE51F560}" srcId="{71777545-0059-4946-8089-C14020852234}" destId="{46962B4E-5A9F-40D2-8B39-70BFA18EED27}" srcOrd="0" destOrd="0" parTransId="{271CC0EE-B55E-4AC6-938A-9F00021C573A}" sibTransId="{C75B1527-9F82-4788-B5E4-A6BB52675EB2}"/>
    <dgm:cxn modelId="{496FC455-7C9D-4873-B0A9-61FBFC0A0FB1}" type="presOf" srcId="{E110D04B-C35E-4743-A794-AF66E56E0C2E}" destId="{5F18EF21-3BD0-46B3-967C-E060A8472D85}" srcOrd="0" destOrd="0" presId="urn:microsoft.com/office/officeart/2016/7/layout/BasicLinearProcessNumbered"/>
    <dgm:cxn modelId="{F41C5F84-CD35-4394-A3B8-14335137060B}" type="presOf" srcId="{A0148115-F54A-43AE-B682-F25ED2C10C40}" destId="{761708B7-3BBA-407D-8F34-4779BE5E8931}" srcOrd="1" destOrd="0" presId="urn:microsoft.com/office/officeart/2016/7/layout/BasicLinearProcessNumbered"/>
    <dgm:cxn modelId="{10503885-214E-4AC5-8434-119D7258F9AA}" type="presOf" srcId="{A0148115-F54A-43AE-B682-F25ED2C10C40}" destId="{4DD4D843-8BA4-4C37-86AA-F1D2F11AEDCA}" srcOrd="0" destOrd="0" presId="urn:microsoft.com/office/officeart/2016/7/layout/BasicLinearProcessNumbered"/>
    <dgm:cxn modelId="{F8A2DA85-5897-44C2-B4EF-EF879BEEDF7C}" type="presOf" srcId="{71777545-0059-4946-8089-C14020852234}" destId="{9BA96164-B763-48EA-AD03-DE889E7C21DB}" srcOrd="1" destOrd="0" presId="urn:microsoft.com/office/officeart/2016/7/layout/BasicLinearProcessNumbered"/>
    <dgm:cxn modelId="{D4C8E78F-A25D-4249-8C99-FF917F51613F}" srcId="{D6884A9F-CEEB-42FF-8464-379131744706}" destId="{BAC5D30D-86F2-47E2-9BB5-40EFA29C1E2C}" srcOrd="0" destOrd="0" parTransId="{C470973B-6205-4890-9B3C-38910B8AE899}" sibTransId="{3C5FCD03-E732-4896-9352-974B9EDC3DB8}"/>
    <dgm:cxn modelId="{B14FB0A2-2A96-4FEE-AD8C-DE22FC42E002}" type="presOf" srcId="{F6D48BDD-2611-4EC4-B44E-6E64DFD54901}" destId="{5B24A495-DADF-4DF0-96B1-671DA889F710}" srcOrd="0" destOrd="0" presId="urn:microsoft.com/office/officeart/2016/7/layout/BasicLinearProcessNumbered"/>
    <dgm:cxn modelId="{B6BC62C3-D644-4BB8-9A38-034827D69D4A}" srcId="{A0148115-F54A-43AE-B682-F25ED2C10C40}" destId="{F2AF1B56-0755-4A18-A58E-064CC885F282}" srcOrd="0" destOrd="0" parTransId="{35F7FA90-80E5-4146-9EFB-CF9D56C25499}" sibTransId="{D6643DDF-59AC-4218-BDA9-85E5846D4213}"/>
    <dgm:cxn modelId="{417BFCE7-48EE-437A-9159-969BD0A98252}" srcId="{8A19286D-EFED-4A4A-8A00-4F940EBB4DB9}" destId="{D6884A9F-CEEB-42FF-8464-379131744706}" srcOrd="1" destOrd="0" parTransId="{40CF9F4B-7B4F-4AF5-8C09-E610133E1010}" sibTransId="{D1E123E4-02D1-42DF-A44A-ED7DF95E3970}"/>
    <dgm:cxn modelId="{DEF628E7-C199-47A7-A4DE-303D66106177}" type="presParOf" srcId="{A5E474AC-839C-4821-819D-9E1A27543C53}" destId="{8A86BA4F-8BCD-4546-AE8E-51C551285200}" srcOrd="0" destOrd="0" presId="urn:microsoft.com/office/officeart/2016/7/layout/BasicLinearProcessNumbered"/>
    <dgm:cxn modelId="{6F0324D6-7980-427C-9D06-8B17830793F3}" type="presParOf" srcId="{8A86BA4F-8BCD-4546-AE8E-51C551285200}" destId="{8DF16E6E-0527-4F8D-ADBD-4170E61DB86D}" srcOrd="0" destOrd="0" presId="urn:microsoft.com/office/officeart/2016/7/layout/BasicLinearProcessNumbered"/>
    <dgm:cxn modelId="{59B7D9E0-DB01-4717-A5B8-F4A22286DC0E}" type="presParOf" srcId="{8A86BA4F-8BCD-4546-AE8E-51C551285200}" destId="{5F18EF21-3BD0-46B3-967C-E060A8472D85}" srcOrd="1" destOrd="0" presId="urn:microsoft.com/office/officeart/2016/7/layout/BasicLinearProcessNumbered"/>
    <dgm:cxn modelId="{84565BB6-6BD9-450F-B424-21E723B8C8C6}" type="presParOf" srcId="{8A86BA4F-8BCD-4546-AE8E-51C551285200}" destId="{3B422052-A40A-41AE-96EB-A5584B38FD0D}" srcOrd="2" destOrd="0" presId="urn:microsoft.com/office/officeart/2016/7/layout/BasicLinearProcessNumbered"/>
    <dgm:cxn modelId="{99C3A754-55C1-4685-9630-AED06D667E04}" type="presParOf" srcId="{8A86BA4F-8BCD-4546-AE8E-51C551285200}" destId="{9BA96164-B763-48EA-AD03-DE889E7C21DB}" srcOrd="3" destOrd="0" presId="urn:microsoft.com/office/officeart/2016/7/layout/BasicLinearProcessNumbered"/>
    <dgm:cxn modelId="{A0601A65-4EE9-497E-9241-20F0F5C11D15}" type="presParOf" srcId="{A5E474AC-839C-4821-819D-9E1A27543C53}" destId="{47461BF1-26CB-4D1D-B19B-0028AF1E9E33}" srcOrd="1" destOrd="0" presId="urn:microsoft.com/office/officeart/2016/7/layout/BasicLinearProcessNumbered"/>
    <dgm:cxn modelId="{17EF452C-BE15-419E-B3BF-3C00E8389B5F}" type="presParOf" srcId="{A5E474AC-839C-4821-819D-9E1A27543C53}" destId="{E6A69A01-6871-455A-91D3-C2C3B36155CB}" srcOrd="2" destOrd="0" presId="urn:microsoft.com/office/officeart/2016/7/layout/BasicLinearProcessNumbered"/>
    <dgm:cxn modelId="{AC850F8F-A5C6-412E-8AC7-1A2D14E39F30}" type="presParOf" srcId="{E6A69A01-6871-455A-91D3-C2C3B36155CB}" destId="{E3228914-ABB5-4E94-9974-9B263E785800}" srcOrd="0" destOrd="0" presId="urn:microsoft.com/office/officeart/2016/7/layout/BasicLinearProcessNumbered"/>
    <dgm:cxn modelId="{4C3C9B0B-F28E-45EE-85F2-5125FA8CBAAE}" type="presParOf" srcId="{E6A69A01-6871-455A-91D3-C2C3B36155CB}" destId="{9D79088F-11BE-4ACA-98F4-40CF765D3C97}" srcOrd="1" destOrd="0" presId="urn:microsoft.com/office/officeart/2016/7/layout/BasicLinearProcessNumbered"/>
    <dgm:cxn modelId="{006D9230-807E-40C8-B9E7-7C100636F229}" type="presParOf" srcId="{E6A69A01-6871-455A-91D3-C2C3B36155CB}" destId="{8E7748D7-D2B4-410D-9178-CD2558C49F13}" srcOrd="2" destOrd="0" presId="urn:microsoft.com/office/officeart/2016/7/layout/BasicLinearProcessNumbered"/>
    <dgm:cxn modelId="{2F184AA4-E1BC-4EF4-8F62-735230217E10}" type="presParOf" srcId="{E6A69A01-6871-455A-91D3-C2C3B36155CB}" destId="{E7F2057D-CF6A-4161-83E7-812E658583AB}" srcOrd="3" destOrd="0" presId="urn:microsoft.com/office/officeart/2016/7/layout/BasicLinearProcessNumbered"/>
    <dgm:cxn modelId="{BFAE643C-9E22-42E4-8B51-DE7C339805B0}" type="presParOf" srcId="{A5E474AC-839C-4821-819D-9E1A27543C53}" destId="{6F7EC6D9-7E33-49E2-AC90-455C255D6737}" srcOrd="3" destOrd="0" presId="urn:microsoft.com/office/officeart/2016/7/layout/BasicLinearProcessNumbered"/>
    <dgm:cxn modelId="{8B01C143-3D95-4E4F-8120-1F23D9DFCB5F}" type="presParOf" srcId="{A5E474AC-839C-4821-819D-9E1A27543C53}" destId="{124DA64D-D8E6-47C8-946B-B8C5B0C14E8D}" srcOrd="4" destOrd="0" presId="urn:microsoft.com/office/officeart/2016/7/layout/BasicLinearProcessNumbered"/>
    <dgm:cxn modelId="{9DAB6111-2532-466E-810E-CEE2436B0803}" type="presParOf" srcId="{124DA64D-D8E6-47C8-946B-B8C5B0C14E8D}" destId="{4DD4D843-8BA4-4C37-86AA-F1D2F11AEDCA}" srcOrd="0" destOrd="0" presId="urn:microsoft.com/office/officeart/2016/7/layout/BasicLinearProcessNumbered"/>
    <dgm:cxn modelId="{C53523CD-57D4-49BB-AFEC-2B597C3E5DB4}" type="presParOf" srcId="{124DA64D-D8E6-47C8-946B-B8C5B0C14E8D}" destId="{5B24A495-DADF-4DF0-96B1-671DA889F710}" srcOrd="1" destOrd="0" presId="urn:microsoft.com/office/officeart/2016/7/layout/BasicLinearProcessNumbered"/>
    <dgm:cxn modelId="{6E844489-51B2-497F-A30F-0382D7A70E6F}" type="presParOf" srcId="{124DA64D-D8E6-47C8-946B-B8C5B0C14E8D}" destId="{7E291A29-F769-4E1C-B24E-A2CCC2A5C77D}" srcOrd="2" destOrd="0" presId="urn:microsoft.com/office/officeart/2016/7/layout/BasicLinearProcessNumbered"/>
    <dgm:cxn modelId="{78A89959-0C2D-4892-93BE-98EF52610D19}" type="presParOf" srcId="{124DA64D-D8E6-47C8-946B-B8C5B0C14E8D}" destId="{761708B7-3BBA-407D-8F34-4779BE5E89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9286D-EFED-4A4A-8A00-4F940EBB4DB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777545-0059-4946-8089-C14020852234}">
      <dgm:prSet/>
      <dgm:spPr/>
      <dgm:t>
        <a:bodyPr/>
        <a:lstStyle/>
        <a:p>
          <a:r>
            <a:rPr lang="en-US" b="0" i="0" dirty="0"/>
            <a:t>Batch size of 50, Predicting 1 Second ahead</a:t>
          </a:r>
          <a:endParaRPr lang="en-US" dirty="0"/>
        </a:p>
      </dgm:t>
    </dgm:pt>
    <dgm:pt modelId="{41A77DA0-7EB7-4297-99C0-ED3533EA08AF}" type="parTrans" cxnId="{47EC3017-6E61-4105-AAEF-4AFC790B0E94}">
      <dgm:prSet/>
      <dgm:spPr/>
      <dgm:t>
        <a:bodyPr/>
        <a:lstStyle/>
        <a:p>
          <a:endParaRPr lang="en-US"/>
        </a:p>
      </dgm:t>
    </dgm:pt>
    <dgm:pt modelId="{E110D04B-C35E-4743-A794-AF66E56E0C2E}" type="sibTrans" cxnId="{47EC3017-6E61-4105-AAEF-4AFC790B0E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6962B4E-5A9F-40D2-8B39-70BFA18EED27}">
      <dgm:prSet/>
      <dgm:spPr/>
      <dgm:t>
        <a:bodyPr/>
        <a:lstStyle/>
        <a:p>
          <a:r>
            <a:rPr lang="en-US" b="0" i="0" dirty="0"/>
            <a:t>Accuracy on the test set was 70.25%</a:t>
          </a:r>
          <a:endParaRPr lang="en-US" dirty="0"/>
        </a:p>
      </dgm:t>
    </dgm:pt>
    <dgm:pt modelId="{271CC0EE-B55E-4AC6-938A-9F00021C573A}" type="parTrans" cxnId="{506EC270-32AD-4144-985A-0C30EE51F560}">
      <dgm:prSet/>
      <dgm:spPr/>
      <dgm:t>
        <a:bodyPr/>
        <a:lstStyle/>
        <a:p>
          <a:endParaRPr lang="en-US"/>
        </a:p>
      </dgm:t>
    </dgm:pt>
    <dgm:pt modelId="{C75B1527-9F82-4788-B5E4-A6BB52675EB2}" type="sibTrans" cxnId="{506EC270-32AD-4144-985A-0C30EE51F560}">
      <dgm:prSet/>
      <dgm:spPr/>
      <dgm:t>
        <a:bodyPr/>
        <a:lstStyle/>
        <a:p>
          <a:endParaRPr lang="en-US"/>
        </a:p>
      </dgm:t>
    </dgm:pt>
    <dgm:pt modelId="{D6884A9F-CEEB-42FF-8464-379131744706}">
      <dgm:prSet/>
      <dgm:spPr/>
      <dgm:t>
        <a:bodyPr/>
        <a:lstStyle/>
        <a:p>
          <a:r>
            <a:rPr lang="en-US" b="0" i="0" dirty="0"/>
            <a:t>Batch size of 50, Predicting 2.5 Seconds ahead</a:t>
          </a:r>
          <a:endParaRPr lang="en-US" dirty="0"/>
        </a:p>
      </dgm:t>
    </dgm:pt>
    <dgm:pt modelId="{40CF9F4B-7B4F-4AF5-8C09-E610133E1010}" type="parTrans" cxnId="{417BFCE7-48EE-437A-9159-969BD0A98252}">
      <dgm:prSet/>
      <dgm:spPr/>
      <dgm:t>
        <a:bodyPr/>
        <a:lstStyle/>
        <a:p>
          <a:endParaRPr lang="en-US"/>
        </a:p>
      </dgm:t>
    </dgm:pt>
    <dgm:pt modelId="{D1E123E4-02D1-42DF-A44A-ED7DF95E3970}" type="sibTrans" cxnId="{417BFCE7-48EE-437A-9159-969BD0A982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148115-F54A-43AE-B682-F25ED2C10C40}">
      <dgm:prSet/>
      <dgm:spPr/>
      <dgm:t>
        <a:bodyPr/>
        <a:lstStyle/>
        <a:p>
          <a:r>
            <a:rPr lang="en-US" b="0" i="0" dirty="0"/>
            <a:t>Batch size of 50, Predicting 5 Seconds ahead</a:t>
          </a:r>
          <a:endParaRPr lang="en-US" dirty="0"/>
        </a:p>
      </dgm:t>
    </dgm:pt>
    <dgm:pt modelId="{5580AE66-1FB0-4C29-B4BB-210E9CACEC3E}" type="parTrans" cxnId="{D3FD2437-7440-489A-B3A3-7FC5BB868475}">
      <dgm:prSet/>
      <dgm:spPr/>
      <dgm:t>
        <a:bodyPr/>
        <a:lstStyle/>
        <a:p>
          <a:endParaRPr lang="en-US"/>
        </a:p>
      </dgm:t>
    </dgm:pt>
    <dgm:pt modelId="{F6D48BDD-2611-4EC4-B44E-6E64DFD54901}" type="sibTrans" cxnId="{D3FD2437-7440-489A-B3A3-7FC5BB86847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C5D30D-86F2-47E2-9BB5-40EFA29C1E2C}">
      <dgm:prSet/>
      <dgm:spPr/>
      <dgm:t>
        <a:bodyPr/>
        <a:lstStyle/>
        <a:p>
          <a:r>
            <a:rPr lang="en-US" dirty="0"/>
            <a:t>Accuracy on the test set was 78.3524%</a:t>
          </a:r>
        </a:p>
      </dgm:t>
    </dgm:pt>
    <dgm:pt modelId="{C470973B-6205-4890-9B3C-38910B8AE899}" type="parTrans" cxnId="{D4C8E78F-A25D-4249-8C99-FF917F51613F}">
      <dgm:prSet/>
      <dgm:spPr/>
      <dgm:t>
        <a:bodyPr/>
        <a:lstStyle/>
        <a:p>
          <a:endParaRPr lang="en-US"/>
        </a:p>
      </dgm:t>
    </dgm:pt>
    <dgm:pt modelId="{3C5FCD03-E732-4896-9352-974B9EDC3DB8}" type="sibTrans" cxnId="{D4C8E78F-A25D-4249-8C99-FF917F51613F}">
      <dgm:prSet phldrT="3" phldr="0"/>
      <dgm:spPr/>
      <dgm:t>
        <a:bodyPr/>
        <a:lstStyle/>
        <a:p>
          <a:endParaRPr lang="en-US"/>
        </a:p>
      </dgm:t>
    </dgm:pt>
    <dgm:pt modelId="{F2AF1B56-0755-4A18-A58E-064CC885F282}">
      <dgm:prSet/>
      <dgm:spPr/>
      <dgm:t>
        <a:bodyPr/>
        <a:lstStyle/>
        <a:p>
          <a:r>
            <a:rPr lang="en-US" dirty="0"/>
            <a:t>Accuracy on the test set was 81.5768%</a:t>
          </a:r>
        </a:p>
      </dgm:t>
    </dgm:pt>
    <dgm:pt modelId="{35F7FA90-80E5-4146-9EFB-CF9D56C25499}" type="parTrans" cxnId="{B6BC62C3-D644-4BB8-9A38-034827D69D4A}">
      <dgm:prSet/>
      <dgm:spPr/>
      <dgm:t>
        <a:bodyPr/>
        <a:lstStyle/>
        <a:p>
          <a:endParaRPr lang="en-US"/>
        </a:p>
      </dgm:t>
    </dgm:pt>
    <dgm:pt modelId="{D6643DDF-59AC-4218-BDA9-85E5846D4213}" type="sibTrans" cxnId="{B6BC62C3-D644-4BB8-9A38-034827D69D4A}">
      <dgm:prSet phldrT="4" phldr="0"/>
      <dgm:spPr/>
      <dgm:t>
        <a:bodyPr/>
        <a:lstStyle/>
        <a:p>
          <a:endParaRPr lang="en-US"/>
        </a:p>
      </dgm:t>
    </dgm:pt>
    <dgm:pt modelId="{EDFE6A48-ADD5-4AF9-BC1E-E3D5DBF933C1}" type="pres">
      <dgm:prSet presAssocID="{8A19286D-EFED-4A4A-8A00-4F940EBB4DB9}" presName="Name0" presStyleCnt="0">
        <dgm:presLayoutVars>
          <dgm:animLvl val="lvl"/>
          <dgm:resizeHandles val="exact"/>
        </dgm:presLayoutVars>
      </dgm:prSet>
      <dgm:spPr/>
    </dgm:pt>
    <dgm:pt modelId="{CBF23EE9-EDAD-41F7-B627-E36DF2BB8636}" type="pres">
      <dgm:prSet presAssocID="{71777545-0059-4946-8089-C14020852234}" presName="compositeNode" presStyleCnt="0">
        <dgm:presLayoutVars>
          <dgm:bulletEnabled val="1"/>
        </dgm:presLayoutVars>
      </dgm:prSet>
      <dgm:spPr/>
    </dgm:pt>
    <dgm:pt modelId="{B7485F93-ABC7-4386-9518-60A5F4A6F244}" type="pres">
      <dgm:prSet presAssocID="{71777545-0059-4946-8089-C14020852234}" presName="bgRect" presStyleLbl="bgAccFollowNode1" presStyleIdx="0" presStyleCnt="3"/>
      <dgm:spPr/>
    </dgm:pt>
    <dgm:pt modelId="{D763E7E0-A8D0-4682-B4C7-0DB142289037}" type="pres">
      <dgm:prSet presAssocID="{E110D04B-C35E-4743-A794-AF66E56E0C2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6A2A443-731D-48BF-9870-D054EB06E761}" type="pres">
      <dgm:prSet presAssocID="{71777545-0059-4946-8089-C14020852234}" presName="bottomLine" presStyleLbl="alignNode1" presStyleIdx="1" presStyleCnt="6">
        <dgm:presLayoutVars/>
      </dgm:prSet>
      <dgm:spPr/>
    </dgm:pt>
    <dgm:pt modelId="{CC08BD27-0605-4B6B-B207-04229F36246E}" type="pres">
      <dgm:prSet presAssocID="{71777545-0059-4946-8089-C14020852234}" presName="nodeText" presStyleLbl="bgAccFollowNode1" presStyleIdx="0" presStyleCnt="3">
        <dgm:presLayoutVars>
          <dgm:bulletEnabled val="1"/>
        </dgm:presLayoutVars>
      </dgm:prSet>
      <dgm:spPr/>
    </dgm:pt>
    <dgm:pt modelId="{9856A287-502E-4B47-9EF7-E3FD9064CB92}" type="pres">
      <dgm:prSet presAssocID="{E110D04B-C35E-4743-A794-AF66E56E0C2E}" presName="sibTrans" presStyleCnt="0"/>
      <dgm:spPr/>
    </dgm:pt>
    <dgm:pt modelId="{9FEF4B22-2BD0-4F00-9A2A-EF70295138CC}" type="pres">
      <dgm:prSet presAssocID="{D6884A9F-CEEB-42FF-8464-379131744706}" presName="compositeNode" presStyleCnt="0">
        <dgm:presLayoutVars>
          <dgm:bulletEnabled val="1"/>
        </dgm:presLayoutVars>
      </dgm:prSet>
      <dgm:spPr/>
    </dgm:pt>
    <dgm:pt modelId="{63737D12-E06F-4310-ADC3-277A5725B97D}" type="pres">
      <dgm:prSet presAssocID="{D6884A9F-CEEB-42FF-8464-379131744706}" presName="bgRect" presStyleLbl="bgAccFollowNode1" presStyleIdx="1" presStyleCnt="3"/>
      <dgm:spPr/>
    </dgm:pt>
    <dgm:pt modelId="{181AFE3F-AEC6-4D5F-A49A-E6CA16706F59}" type="pres">
      <dgm:prSet presAssocID="{D1E123E4-02D1-42DF-A44A-ED7DF95E397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A18EEA-FF73-4259-A103-88FA4C5D8084}" type="pres">
      <dgm:prSet presAssocID="{D6884A9F-CEEB-42FF-8464-379131744706}" presName="bottomLine" presStyleLbl="alignNode1" presStyleIdx="3" presStyleCnt="6">
        <dgm:presLayoutVars/>
      </dgm:prSet>
      <dgm:spPr/>
    </dgm:pt>
    <dgm:pt modelId="{F70AD402-21E1-471E-BE65-35D46EFDA3A9}" type="pres">
      <dgm:prSet presAssocID="{D6884A9F-CEEB-42FF-8464-379131744706}" presName="nodeText" presStyleLbl="bgAccFollowNode1" presStyleIdx="1" presStyleCnt="3">
        <dgm:presLayoutVars>
          <dgm:bulletEnabled val="1"/>
        </dgm:presLayoutVars>
      </dgm:prSet>
      <dgm:spPr/>
    </dgm:pt>
    <dgm:pt modelId="{93E83695-90D1-4CE7-B885-7E10F471F8B5}" type="pres">
      <dgm:prSet presAssocID="{D1E123E4-02D1-42DF-A44A-ED7DF95E3970}" presName="sibTrans" presStyleCnt="0"/>
      <dgm:spPr/>
    </dgm:pt>
    <dgm:pt modelId="{41B54F8D-FF26-4907-B46F-EAA72B480AEE}" type="pres">
      <dgm:prSet presAssocID="{A0148115-F54A-43AE-B682-F25ED2C10C40}" presName="compositeNode" presStyleCnt="0">
        <dgm:presLayoutVars>
          <dgm:bulletEnabled val="1"/>
        </dgm:presLayoutVars>
      </dgm:prSet>
      <dgm:spPr/>
    </dgm:pt>
    <dgm:pt modelId="{614548F1-1B51-4071-9D45-A29D7659CC18}" type="pres">
      <dgm:prSet presAssocID="{A0148115-F54A-43AE-B682-F25ED2C10C40}" presName="bgRect" presStyleLbl="bgAccFollowNode1" presStyleIdx="2" presStyleCnt="3"/>
      <dgm:spPr/>
    </dgm:pt>
    <dgm:pt modelId="{1432DDE0-BCE5-42C4-97BD-A7154177F43C}" type="pres">
      <dgm:prSet presAssocID="{F6D48BDD-2611-4EC4-B44E-6E64DFD5490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000ECB6-9099-403D-B472-2661EE03145B}" type="pres">
      <dgm:prSet presAssocID="{A0148115-F54A-43AE-B682-F25ED2C10C40}" presName="bottomLine" presStyleLbl="alignNode1" presStyleIdx="5" presStyleCnt="6">
        <dgm:presLayoutVars/>
      </dgm:prSet>
      <dgm:spPr/>
    </dgm:pt>
    <dgm:pt modelId="{091E3450-1D86-4478-9818-E561D348830B}" type="pres">
      <dgm:prSet presAssocID="{A0148115-F54A-43AE-B682-F25ED2C10C4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7EC3017-6E61-4105-AAEF-4AFC790B0E94}" srcId="{8A19286D-EFED-4A4A-8A00-4F940EBB4DB9}" destId="{71777545-0059-4946-8089-C14020852234}" srcOrd="0" destOrd="0" parTransId="{41A77DA0-7EB7-4297-99C0-ED3533EA08AF}" sibTransId="{E110D04B-C35E-4743-A794-AF66E56E0C2E}"/>
    <dgm:cxn modelId="{5AFB8319-7D32-41D1-982F-21325C89A739}" type="presOf" srcId="{D6884A9F-CEEB-42FF-8464-379131744706}" destId="{F70AD402-21E1-471E-BE65-35D46EFDA3A9}" srcOrd="1" destOrd="0" presId="urn:microsoft.com/office/officeart/2016/7/layout/BasicLinearProcessNumbered"/>
    <dgm:cxn modelId="{4500AE27-FF2A-468A-9681-812B34EBC67E}" type="presOf" srcId="{F2AF1B56-0755-4A18-A58E-064CC885F282}" destId="{091E3450-1D86-4478-9818-E561D348830B}" srcOrd="0" destOrd="1" presId="urn:microsoft.com/office/officeart/2016/7/layout/BasicLinearProcessNumbered"/>
    <dgm:cxn modelId="{D3FD2437-7440-489A-B3A3-7FC5BB868475}" srcId="{8A19286D-EFED-4A4A-8A00-4F940EBB4DB9}" destId="{A0148115-F54A-43AE-B682-F25ED2C10C40}" srcOrd="2" destOrd="0" parTransId="{5580AE66-1FB0-4C29-B4BB-210E9CACEC3E}" sibTransId="{F6D48BDD-2611-4EC4-B44E-6E64DFD54901}"/>
    <dgm:cxn modelId="{15CC3B3B-7ED7-42F5-980A-D49EC1D23100}" type="presOf" srcId="{A0148115-F54A-43AE-B682-F25ED2C10C40}" destId="{614548F1-1B51-4071-9D45-A29D7659CC18}" srcOrd="0" destOrd="0" presId="urn:microsoft.com/office/officeart/2016/7/layout/BasicLinearProcessNumbered"/>
    <dgm:cxn modelId="{2ECC2E3C-1E59-4B88-B89B-482A714CCEA5}" type="presOf" srcId="{71777545-0059-4946-8089-C14020852234}" destId="{CC08BD27-0605-4B6B-B207-04229F36246E}" srcOrd="1" destOrd="0" presId="urn:microsoft.com/office/officeart/2016/7/layout/BasicLinearProcessNumbered"/>
    <dgm:cxn modelId="{B7349563-35D0-4008-B611-874924C74BB7}" type="presOf" srcId="{E110D04B-C35E-4743-A794-AF66E56E0C2E}" destId="{D763E7E0-A8D0-4682-B4C7-0DB142289037}" srcOrd="0" destOrd="0" presId="urn:microsoft.com/office/officeart/2016/7/layout/BasicLinearProcessNumbered"/>
    <dgm:cxn modelId="{F0FAD34F-CF97-49E6-8E2A-2F52BFD5D913}" type="presOf" srcId="{71777545-0059-4946-8089-C14020852234}" destId="{B7485F93-ABC7-4386-9518-60A5F4A6F244}" srcOrd="0" destOrd="0" presId="urn:microsoft.com/office/officeart/2016/7/layout/BasicLinearProcessNumbered"/>
    <dgm:cxn modelId="{506EC270-32AD-4144-985A-0C30EE51F560}" srcId="{71777545-0059-4946-8089-C14020852234}" destId="{46962B4E-5A9F-40D2-8B39-70BFA18EED27}" srcOrd="0" destOrd="0" parTransId="{271CC0EE-B55E-4AC6-938A-9F00021C573A}" sibTransId="{C75B1527-9F82-4788-B5E4-A6BB52675EB2}"/>
    <dgm:cxn modelId="{61D77C7B-AE24-4A9B-A14D-4C43E74CD591}" type="presOf" srcId="{BAC5D30D-86F2-47E2-9BB5-40EFA29C1E2C}" destId="{F70AD402-21E1-471E-BE65-35D46EFDA3A9}" srcOrd="0" destOrd="1" presId="urn:microsoft.com/office/officeart/2016/7/layout/BasicLinearProcessNumbered"/>
    <dgm:cxn modelId="{CAC8457F-1472-4CE1-BB9D-3E529012BD08}" type="presOf" srcId="{D6884A9F-CEEB-42FF-8464-379131744706}" destId="{63737D12-E06F-4310-ADC3-277A5725B97D}" srcOrd="0" destOrd="0" presId="urn:microsoft.com/office/officeart/2016/7/layout/BasicLinearProcessNumbered"/>
    <dgm:cxn modelId="{30755289-6CF6-447F-ACF3-8B90901EB4BF}" type="presOf" srcId="{8A19286D-EFED-4A4A-8A00-4F940EBB4DB9}" destId="{EDFE6A48-ADD5-4AF9-BC1E-E3D5DBF933C1}" srcOrd="0" destOrd="0" presId="urn:microsoft.com/office/officeart/2016/7/layout/BasicLinearProcessNumbered"/>
    <dgm:cxn modelId="{D4C8E78F-A25D-4249-8C99-FF917F51613F}" srcId="{D6884A9F-CEEB-42FF-8464-379131744706}" destId="{BAC5D30D-86F2-47E2-9BB5-40EFA29C1E2C}" srcOrd="0" destOrd="0" parTransId="{C470973B-6205-4890-9B3C-38910B8AE899}" sibTransId="{3C5FCD03-E732-4896-9352-974B9EDC3DB8}"/>
    <dgm:cxn modelId="{B6BC62C3-D644-4BB8-9A38-034827D69D4A}" srcId="{A0148115-F54A-43AE-B682-F25ED2C10C40}" destId="{F2AF1B56-0755-4A18-A58E-064CC885F282}" srcOrd="0" destOrd="0" parTransId="{35F7FA90-80E5-4146-9EFB-CF9D56C25499}" sibTransId="{D6643DDF-59AC-4218-BDA9-85E5846D4213}"/>
    <dgm:cxn modelId="{64599CC6-E3B7-43A0-AEFB-EB89E0DF74A6}" type="presOf" srcId="{D1E123E4-02D1-42DF-A44A-ED7DF95E3970}" destId="{181AFE3F-AEC6-4D5F-A49A-E6CA16706F59}" srcOrd="0" destOrd="0" presId="urn:microsoft.com/office/officeart/2016/7/layout/BasicLinearProcessNumbered"/>
    <dgm:cxn modelId="{99F61AD6-5989-4C8D-98C4-88505F38C63F}" type="presOf" srcId="{F6D48BDD-2611-4EC4-B44E-6E64DFD54901}" destId="{1432DDE0-BCE5-42C4-97BD-A7154177F43C}" srcOrd="0" destOrd="0" presId="urn:microsoft.com/office/officeart/2016/7/layout/BasicLinearProcessNumbered"/>
    <dgm:cxn modelId="{417BFCE7-48EE-437A-9159-969BD0A98252}" srcId="{8A19286D-EFED-4A4A-8A00-4F940EBB4DB9}" destId="{D6884A9F-CEEB-42FF-8464-379131744706}" srcOrd="1" destOrd="0" parTransId="{40CF9F4B-7B4F-4AF5-8C09-E610133E1010}" sibTransId="{D1E123E4-02D1-42DF-A44A-ED7DF95E3970}"/>
    <dgm:cxn modelId="{29C665F1-9F50-4387-82AD-4DF118A05980}" type="presOf" srcId="{46962B4E-5A9F-40D2-8B39-70BFA18EED27}" destId="{CC08BD27-0605-4B6B-B207-04229F36246E}" srcOrd="0" destOrd="1" presId="urn:microsoft.com/office/officeart/2016/7/layout/BasicLinearProcessNumbered"/>
    <dgm:cxn modelId="{E1B94CF4-38C5-402C-811B-8C04871A6807}" type="presOf" srcId="{A0148115-F54A-43AE-B682-F25ED2C10C40}" destId="{091E3450-1D86-4478-9818-E561D348830B}" srcOrd="1" destOrd="0" presId="urn:microsoft.com/office/officeart/2016/7/layout/BasicLinearProcessNumbered"/>
    <dgm:cxn modelId="{1B5E2ED4-4789-4D07-BA5A-75AE45C5F24C}" type="presParOf" srcId="{EDFE6A48-ADD5-4AF9-BC1E-E3D5DBF933C1}" destId="{CBF23EE9-EDAD-41F7-B627-E36DF2BB8636}" srcOrd="0" destOrd="0" presId="urn:microsoft.com/office/officeart/2016/7/layout/BasicLinearProcessNumbered"/>
    <dgm:cxn modelId="{10EA4AE3-EE64-472E-A173-392D7DBA50EF}" type="presParOf" srcId="{CBF23EE9-EDAD-41F7-B627-E36DF2BB8636}" destId="{B7485F93-ABC7-4386-9518-60A5F4A6F244}" srcOrd="0" destOrd="0" presId="urn:microsoft.com/office/officeart/2016/7/layout/BasicLinearProcessNumbered"/>
    <dgm:cxn modelId="{76869632-AFC2-46D8-AFA0-C6E4040DFF6B}" type="presParOf" srcId="{CBF23EE9-EDAD-41F7-B627-E36DF2BB8636}" destId="{D763E7E0-A8D0-4682-B4C7-0DB142289037}" srcOrd="1" destOrd="0" presId="urn:microsoft.com/office/officeart/2016/7/layout/BasicLinearProcessNumbered"/>
    <dgm:cxn modelId="{D27E1249-C6DF-4800-8D99-4A564D80A174}" type="presParOf" srcId="{CBF23EE9-EDAD-41F7-B627-E36DF2BB8636}" destId="{F6A2A443-731D-48BF-9870-D054EB06E761}" srcOrd="2" destOrd="0" presId="urn:microsoft.com/office/officeart/2016/7/layout/BasicLinearProcessNumbered"/>
    <dgm:cxn modelId="{AD649234-CC89-4387-86D6-1552B3547D3A}" type="presParOf" srcId="{CBF23EE9-EDAD-41F7-B627-E36DF2BB8636}" destId="{CC08BD27-0605-4B6B-B207-04229F36246E}" srcOrd="3" destOrd="0" presId="urn:microsoft.com/office/officeart/2016/7/layout/BasicLinearProcessNumbered"/>
    <dgm:cxn modelId="{74E22835-56E9-4A4F-8703-E94E5596C9C5}" type="presParOf" srcId="{EDFE6A48-ADD5-4AF9-BC1E-E3D5DBF933C1}" destId="{9856A287-502E-4B47-9EF7-E3FD9064CB92}" srcOrd="1" destOrd="0" presId="urn:microsoft.com/office/officeart/2016/7/layout/BasicLinearProcessNumbered"/>
    <dgm:cxn modelId="{16EC90EA-C961-46D0-A9C5-DF4A81260AD0}" type="presParOf" srcId="{EDFE6A48-ADD5-4AF9-BC1E-E3D5DBF933C1}" destId="{9FEF4B22-2BD0-4F00-9A2A-EF70295138CC}" srcOrd="2" destOrd="0" presId="urn:microsoft.com/office/officeart/2016/7/layout/BasicLinearProcessNumbered"/>
    <dgm:cxn modelId="{2A229040-7084-49EE-A440-BB511C77C3CA}" type="presParOf" srcId="{9FEF4B22-2BD0-4F00-9A2A-EF70295138CC}" destId="{63737D12-E06F-4310-ADC3-277A5725B97D}" srcOrd="0" destOrd="0" presId="urn:microsoft.com/office/officeart/2016/7/layout/BasicLinearProcessNumbered"/>
    <dgm:cxn modelId="{6CD9F545-D78C-4D10-AA99-AC51DF63C521}" type="presParOf" srcId="{9FEF4B22-2BD0-4F00-9A2A-EF70295138CC}" destId="{181AFE3F-AEC6-4D5F-A49A-E6CA16706F59}" srcOrd="1" destOrd="0" presId="urn:microsoft.com/office/officeart/2016/7/layout/BasicLinearProcessNumbered"/>
    <dgm:cxn modelId="{D8C8DE6D-A480-4FD0-97FE-7F3C9C281965}" type="presParOf" srcId="{9FEF4B22-2BD0-4F00-9A2A-EF70295138CC}" destId="{99A18EEA-FF73-4259-A103-88FA4C5D8084}" srcOrd="2" destOrd="0" presId="urn:microsoft.com/office/officeart/2016/7/layout/BasicLinearProcessNumbered"/>
    <dgm:cxn modelId="{2B0415D1-555F-48D4-87AF-1EB14E0E571F}" type="presParOf" srcId="{9FEF4B22-2BD0-4F00-9A2A-EF70295138CC}" destId="{F70AD402-21E1-471E-BE65-35D46EFDA3A9}" srcOrd="3" destOrd="0" presId="urn:microsoft.com/office/officeart/2016/7/layout/BasicLinearProcessNumbered"/>
    <dgm:cxn modelId="{80C1B152-93DE-4AF5-B2F7-E4AC0A43C3BC}" type="presParOf" srcId="{EDFE6A48-ADD5-4AF9-BC1E-E3D5DBF933C1}" destId="{93E83695-90D1-4CE7-B885-7E10F471F8B5}" srcOrd="3" destOrd="0" presId="urn:microsoft.com/office/officeart/2016/7/layout/BasicLinearProcessNumbered"/>
    <dgm:cxn modelId="{45C970C7-37B1-4661-BD64-5B1E2B37B370}" type="presParOf" srcId="{EDFE6A48-ADD5-4AF9-BC1E-E3D5DBF933C1}" destId="{41B54F8D-FF26-4907-B46F-EAA72B480AEE}" srcOrd="4" destOrd="0" presId="urn:microsoft.com/office/officeart/2016/7/layout/BasicLinearProcessNumbered"/>
    <dgm:cxn modelId="{617A9DF1-6D28-4EA1-887F-30FD6259D74E}" type="presParOf" srcId="{41B54F8D-FF26-4907-B46F-EAA72B480AEE}" destId="{614548F1-1B51-4071-9D45-A29D7659CC18}" srcOrd="0" destOrd="0" presId="urn:microsoft.com/office/officeart/2016/7/layout/BasicLinearProcessNumbered"/>
    <dgm:cxn modelId="{A42461F4-25D1-4AEB-9EE1-773C68E0F4AE}" type="presParOf" srcId="{41B54F8D-FF26-4907-B46F-EAA72B480AEE}" destId="{1432DDE0-BCE5-42C4-97BD-A7154177F43C}" srcOrd="1" destOrd="0" presId="urn:microsoft.com/office/officeart/2016/7/layout/BasicLinearProcessNumbered"/>
    <dgm:cxn modelId="{56E86E7B-6A51-4228-8836-B49B8147C37C}" type="presParOf" srcId="{41B54F8D-FF26-4907-B46F-EAA72B480AEE}" destId="{9000ECB6-9099-403D-B472-2661EE03145B}" srcOrd="2" destOrd="0" presId="urn:microsoft.com/office/officeart/2016/7/layout/BasicLinearProcessNumbered"/>
    <dgm:cxn modelId="{7D237732-E66D-4EF4-9AE7-E6D72B1FD6CC}" type="presParOf" srcId="{41B54F8D-FF26-4907-B46F-EAA72B480AEE}" destId="{091E3450-1D86-4478-9818-E561D348830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3D6CF-7B1D-4A86-9E2B-7D653E0DEBEB}">
      <dsp:nvSpPr>
        <dsp:cNvPr id="0" name=""/>
        <dsp:cNvSpPr/>
      </dsp:nvSpPr>
      <dsp:spPr>
        <a:xfrm>
          <a:off x="2933303" y="2361009"/>
          <a:ext cx="2885677" cy="2885677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Predicting</a:t>
          </a:r>
        </a:p>
      </dsp:txBody>
      <dsp:txXfrm>
        <a:off x="3513452" y="3036965"/>
        <a:ext cx="1725379" cy="1483298"/>
      </dsp:txXfrm>
    </dsp:sp>
    <dsp:sp modelId="{8F0B597F-8D41-465D-A7EB-5C0E5DB3B244}">
      <dsp:nvSpPr>
        <dsp:cNvPr id="0" name=""/>
        <dsp:cNvSpPr/>
      </dsp:nvSpPr>
      <dsp:spPr>
        <a:xfrm>
          <a:off x="2566035" y="4144882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Predicting 1 second ahead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 87.54%</a:t>
          </a:r>
        </a:p>
      </dsp:txBody>
      <dsp:txXfrm>
        <a:off x="2598306" y="4177153"/>
        <a:ext cx="1771798" cy="1037262"/>
      </dsp:txXfrm>
    </dsp:sp>
    <dsp:sp modelId="{6E16B77F-CFE9-4673-9779-C85D35D85B7F}">
      <dsp:nvSpPr>
        <dsp:cNvPr id="0" name=""/>
        <dsp:cNvSpPr/>
      </dsp:nvSpPr>
      <dsp:spPr>
        <a:xfrm>
          <a:off x="1254363" y="1678939"/>
          <a:ext cx="2098674" cy="2098674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Predicting</a:t>
          </a:r>
        </a:p>
      </dsp:txBody>
      <dsp:txXfrm>
        <a:off x="1782710" y="2210480"/>
        <a:ext cx="1041980" cy="1035592"/>
      </dsp:txXfrm>
    </dsp:sp>
    <dsp:sp modelId="{8C0AB89B-B415-4560-84D1-5237A54A5181}">
      <dsp:nvSpPr>
        <dsp:cNvPr id="0" name=""/>
        <dsp:cNvSpPr/>
      </dsp:nvSpPr>
      <dsp:spPr>
        <a:xfrm>
          <a:off x="572293" y="3043078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3 seconds ahead.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85.54%</a:t>
          </a:r>
        </a:p>
      </dsp:txBody>
      <dsp:txXfrm>
        <a:off x="604564" y="3075349"/>
        <a:ext cx="1771798" cy="1037262"/>
      </dsp:txXfrm>
    </dsp:sp>
    <dsp:sp modelId="{30CD37EB-9B53-4FAC-A7D7-911A333A6C6F}">
      <dsp:nvSpPr>
        <dsp:cNvPr id="0" name=""/>
        <dsp:cNvSpPr/>
      </dsp:nvSpPr>
      <dsp:spPr>
        <a:xfrm rot="20700000">
          <a:off x="2429835" y="231068"/>
          <a:ext cx="2056272" cy="2056272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Predicting</a:t>
          </a:r>
        </a:p>
      </dsp:txBody>
      <dsp:txXfrm rot="-20700000">
        <a:off x="2880836" y="682069"/>
        <a:ext cx="1154271" cy="1154271"/>
      </dsp:txXfrm>
    </dsp:sp>
    <dsp:sp modelId="{D997824C-0849-43DC-863F-B39584205779}">
      <dsp:nvSpPr>
        <dsp:cNvPr id="0" name=""/>
        <dsp:cNvSpPr/>
      </dsp:nvSpPr>
      <dsp:spPr>
        <a:xfrm>
          <a:off x="3982640" y="682069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5 seconds ahead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79.47%</a:t>
          </a:r>
        </a:p>
      </dsp:txBody>
      <dsp:txXfrm>
        <a:off x="4014911" y="714340"/>
        <a:ext cx="1771798" cy="1037262"/>
      </dsp:txXfrm>
    </dsp:sp>
    <dsp:sp modelId="{7B28C2EF-466A-4FB7-9052-9790059825D1}">
      <dsp:nvSpPr>
        <dsp:cNvPr id="0" name=""/>
        <dsp:cNvSpPr/>
      </dsp:nvSpPr>
      <dsp:spPr>
        <a:xfrm>
          <a:off x="2723139" y="1918864"/>
          <a:ext cx="3693667" cy="3693667"/>
        </a:xfrm>
        <a:prstGeom prst="circularArrow">
          <a:avLst>
            <a:gd name="adj1" fmla="val 4688"/>
            <a:gd name="adj2" fmla="val 299029"/>
            <a:gd name="adj3" fmla="val 2536638"/>
            <a:gd name="adj4" fmla="val 15817859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822096-B5A6-4AD6-B97A-80CA339618BD}">
      <dsp:nvSpPr>
        <dsp:cNvPr id="0" name=""/>
        <dsp:cNvSpPr/>
      </dsp:nvSpPr>
      <dsp:spPr>
        <a:xfrm>
          <a:off x="882692" y="1210066"/>
          <a:ext cx="2683680" cy="268368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966292-38A8-4076-B55F-A0CC41E8BE92}">
      <dsp:nvSpPr>
        <dsp:cNvPr id="0" name=""/>
        <dsp:cNvSpPr/>
      </dsp:nvSpPr>
      <dsp:spPr>
        <a:xfrm>
          <a:off x="1954198" y="-223849"/>
          <a:ext cx="2893547" cy="289354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3D6CF-7B1D-4A86-9E2B-7D653E0DEBEB}">
      <dsp:nvSpPr>
        <dsp:cNvPr id="0" name=""/>
        <dsp:cNvSpPr/>
      </dsp:nvSpPr>
      <dsp:spPr>
        <a:xfrm>
          <a:off x="2933303" y="2361009"/>
          <a:ext cx="2885678" cy="2885678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Predicting</a:t>
          </a:r>
        </a:p>
      </dsp:txBody>
      <dsp:txXfrm>
        <a:off x="3513453" y="3036965"/>
        <a:ext cx="1725378" cy="1483298"/>
      </dsp:txXfrm>
    </dsp:sp>
    <dsp:sp modelId="{8F0B597F-8D41-465D-A7EB-5C0E5DB3B244}">
      <dsp:nvSpPr>
        <dsp:cNvPr id="0" name=""/>
        <dsp:cNvSpPr/>
      </dsp:nvSpPr>
      <dsp:spPr>
        <a:xfrm>
          <a:off x="2566034" y="4144883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Predicting 1 second ahead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 67.61%</a:t>
          </a:r>
        </a:p>
      </dsp:txBody>
      <dsp:txXfrm>
        <a:off x="2598305" y="4177154"/>
        <a:ext cx="1771798" cy="1037262"/>
      </dsp:txXfrm>
    </dsp:sp>
    <dsp:sp modelId="{6E16B77F-CFE9-4673-9779-C85D35D85B7F}">
      <dsp:nvSpPr>
        <dsp:cNvPr id="0" name=""/>
        <dsp:cNvSpPr/>
      </dsp:nvSpPr>
      <dsp:spPr>
        <a:xfrm>
          <a:off x="1254362" y="1678940"/>
          <a:ext cx="2098675" cy="209867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Predicting</a:t>
          </a:r>
        </a:p>
      </dsp:txBody>
      <dsp:txXfrm>
        <a:off x="1782710" y="2210481"/>
        <a:ext cx="1041979" cy="1035593"/>
      </dsp:txXfrm>
    </dsp:sp>
    <dsp:sp modelId="{8C0AB89B-B415-4560-84D1-5237A54A5181}">
      <dsp:nvSpPr>
        <dsp:cNvPr id="0" name=""/>
        <dsp:cNvSpPr/>
      </dsp:nvSpPr>
      <dsp:spPr>
        <a:xfrm>
          <a:off x="572293" y="3043079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3 seconds ahead.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65.9%</a:t>
          </a:r>
        </a:p>
      </dsp:txBody>
      <dsp:txXfrm>
        <a:off x="604564" y="3075350"/>
        <a:ext cx="1771798" cy="1037262"/>
      </dsp:txXfrm>
    </dsp:sp>
    <dsp:sp modelId="{30CD37EB-9B53-4FAC-A7D7-911A333A6C6F}">
      <dsp:nvSpPr>
        <dsp:cNvPr id="0" name=""/>
        <dsp:cNvSpPr/>
      </dsp:nvSpPr>
      <dsp:spPr>
        <a:xfrm rot="20700000">
          <a:off x="2429835" y="231068"/>
          <a:ext cx="2056273" cy="2056273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Predicting</a:t>
          </a:r>
        </a:p>
      </dsp:txBody>
      <dsp:txXfrm rot="-20700000">
        <a:off x="2880836" y="682069"/>
        <a:ext cx="1154271" cy="1154271"/>
      </dsp:txXfrm>
    </dsp:sp>
    <dsp:sp modelId="{D997824C-0849-43DC-863F-B39584205779}">
      <dsp:nvSpPr>
        <dsp:cNvPr id="0" name=""/>
        <dsp:cNvSpPr/>
      </dsp:nvSpPr>
      <dsp:spPr>
        <a:xfrm>
          <a:off x="3982640" y="682069"/>
          <a:ext cx="1836340" cy="110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Predicting </a:t>
          </a:r>
          <a:r>
            <a:rPr lang="en-US" sz="1200" kern="1200"/>
            <a:t>5 seconds </a:t>
          </a:r>
          <a:r>
            <a:rPr lang="en-US" sz="1200" kern="1200" dirty="0"/>
            <a:t>ahead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Accuracy: 61.34%</a:t>
          </a:r>
        </a:p>
      </dsp:txBody>
      <dsp:txXfrm>
        <a:off x="4014911" y="714340"/>
        <a:ext cx="1771798" cy="1037262"/>
      </dsp:txXfrm>
    </dsp:sp>
    <dsp:sp modelId="{7B28C2EF-466A-4FB7-9052-9790059825D1}">
      <dsp:nvSpPr>
        <dsp:cNvPr id="0" name=""/>
        <dsp:cNvSpPr/>
      </dsp:nvSpPr>
      <dsp:spPr>
        <a:xfrm>
          <a:off x="2723139" y="1918865"/>
          <a:ext cx="3693668" cy="3693668"/>
        </a:xfrm>
        <a:prstGeom prst="circularArrow">
          <a:avLst>
            <a:gd name="adj1" fmla="val 4688"/>
            <a:gd name="adj2" fmla="val 299029"/>
            <a:gd name="adj3" fmla="val 2536638"/>
            <a:gd name="adj4" fmla="val 15817859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822096-B5A6-4AD6-B97A-80CA339618BD}">
      <dsp:nvSpPr>
        <dsp:cNvPr id="0" name=""/>
        <dsp:cNvSpPr/>
      </dsp:nvSpPr>
      <dsp:spPr>
        <a:xfrm>
          <a:off x="882691" y="1210066"/>
          <a:ext cx="2683680" cy="268368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966292-38A8-4076-B55F-A0CC41E8BE92}">
      <dsp:nvSpPr>
        <dsp:cNvPr id="0" name=""/>
        <dsp:cNvSpPr/>
      </dsp:nvSpPr>
      <dsp:spPr>
        <a:xfrm>
          <a:off x="1954198" y="-223849"/>
          <a:ext cx="2893548" cy="28935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16E6E-0527-4F8D-ADBD-4170E61DB86D}">
      <dsp:nvSpPr>
        <dsp:cNvPr id="0" name=""/>
        <dsp:cNvSpPr/>
      </dsp:nvSpPr>
      <dsp:spPr>
        <a:xfrm>
          <a:off x="0" y="0"/>
          <a:ext cx="3007932" cy="34226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Batch size of 30, Predicting 1 Second ahead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Accuracy on the test set was 69.12%</a:t>
          </a:r>
          <a:endParaRPr lang="en-US" sz="1500" kern="1200" dirty="0"/>
        </a:p>
      </dsp:txBody>
      <dsp:txXfrm>
        <a:off x="0" y="1300619"/>
        <a:ext cx="3007932" cy="2053609"/>
      </dsp:txXfrm>
    </dsp:sp>
    <dsp:sp modelId="{5F18EF21-3BD0-46B3-967C-E060A8472D85}">
      <dsp:nvSpPr>
        <dsp:cNvPr id="0" name=""/>
        <dsp:cNvSpPr/>
      </dsp:nvSpPr>
      <dsp:spPr>
        <a:xfrm>
          <a:off x="990563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0935" y="492640"/>
        <a:ext cx="726060" cy="726060"/>
      </dsp:txXfrm>
    </dsp:sp>
    <dsp:sp modelId="{3B422052-A40A-41AE-96EB-A5584B38FD0D}">
      <dsp:nvSpPr>
        <dsp:cNvPr id="0" name=""/>
        <dsp:cNvSpPr/>
      </dsp:nvSpPr>
      <dsp:spPr>
        <a:xfrm>
          <a:off x="0" y="3422611"/>
          <a:ext cx="3007932" cy="72"/>
        </a:xfrm>
        <a:prstGeom prst="rect">
          <a:avLst/>
        </a:prstGeom>
        <a:gradFill rotWithShape="0">
          <a:gsLst>
            <a:gs pos="0">
              <a:schemeClr val="accent5">
                <a:hueOff val="-525587"/>
                <a:satOff val="-3570"/>
                <a:lumOff val="-1490"/>
                <a:alphaOff val="0"/>
                <a:tint val="64000"/>
                <a:lumMod val="118000"/>
              </a:schemeClr>
            </a:gs>
            <a:gs pos="100000">
              <a:schemeClr val="accent5">
                <a:hueOff val="-525587"/>
                <a:satOff val="-3570"/>
                <a:lumOff val="-149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25587"/>
              <a:satOff val="-3570"/>
              <a:lumOff val="-1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228914-ABB5-4E94-9974-9B263E785800}">
      <dsp:nvSpPr>
        <dsp:cNvPr id="0" name=""/>
        <dsp:cNvSpPr/>
      </dsp:nvSpPr>
      <dsp:spPr>
        <a:xfrm>
          <a:off x="3308725" y="0"/>
          <a:ext cx="3007932" cy="3422683"/>
        </a:xfrm>
        <a:prstGeom prst="rect">
          <a:avLst/>
        </a:prstGeom>
        <a:solidFill>
          <a:schemeClr val="accent5">
            <a:tint val="40000"/>
            <a:alpha val="90000"/>
            <a:hueOff val="-1594299"/>
            <a:satOff val="-10653"/>
            <a:lumOff val="-104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-1594299"/>
              <a:satOff val="-10653"/>
              <a:lumOff val="-10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Batch size of 30, Predicting 2.5 Seconds ahead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Accuracy on the test set was 88.132%</a:t>
          </a:r>
        </a:p>
      </dsp:txBody>
      <dsp:txXfrm>
        <a:off x="3308725" y="1300619"/>
        <a:ext cx="3007932" cy="2053609"/>
      </dsp:txXfrm>
    </dsp:sp>
    <dsp:sp modelId="{9D79088F-11BE-4ACA-98F4-40CF765D3C97}">
      <dsp:nvSpPr>
        <dsp:cNvPr id="0" name=""/>
        <dsp:cNvSpPr/>
      </dsp:nvSpPr>
      <dsp:spPr>
        <a:xfrm>
          <a:off x="4299289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5">
                <a:hueOff val="-1051175"/>
                <a:satOff val="-7139"/>
                <a:lumOff val="-2980"/>
                <a:alphaOff val="0"/>
                <a:tint val="64000"/>
                <a:lumMod val="118000"/>
              </a:schemeClr>
            </a:gs>
            <a:gs pos="100000">
              <a:schemeClr val="accent5">
                <a:hueOff val="-1051175"/>
                <a:satOff val="-7139"/>
                <a:lumOff val="-298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051175"/>
              <a:satOff val="-7139"/>
              <a:lumOff val="-2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661" y="492640"/>
        <a:ext cx="726060" cy="726060"/>
      </dsp:txXfrm>
    </dsp:sp>
    <dsp:sp modelId="{8E7748D7-D2B4-410D-9178-CD2558C49F13}">
      <dsp:nvSpPr>
        <dsp:cNvPr id="0" name=""/>
        <dsp:cNvSpPr/>
      </dsp:nvSpPr>
      <dsp:spPr>
        <a:xfrm>
          <a:off x="3308725" y="3422611"/>
          <a:ext cx="3007932" cy="72"/>
        </a:xfrm>
        <a:prstGeom prst="rect">
          <a:avLst/>
        </a:prstGeom>
        <a:gradFill rotWithShape="0">
          <a:gsLst>
            <a:gs pos="0">
              <a:schemeClr val="accent5">
                <a:hueOff val="-1576762"/>
                <a:satOff val="-10709"/>
                <a:lumOff val="-4471"/>
                <a:alphaOff val="0"/>
                <a:tint val="64000"/>
                <a:lumMod val="118000"/>
              </a:schemeClr>
            </a:gs>
            <a:gs pos="100000">
              <a:schemeClr val="accent5">
                <a:hueOff val="-1576762"/>
                <a:satOff val="-10709"/>
                <a:lumOff val="-447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576762"/>
              <a:satOff val="-10709"/>
              <a:lumOff val="-4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D4D843-8BA4-4C37-86AA-F1D2F11AEDCA}">
      <dsp:nvSpPr>
        <dsp:cNvPr id="0" name=""/>
        <dsp:cNvSpPr/>
      </dsp:nvSpPr>
      <dsp:spPr>
        <a:xfrm>
          <a:off x="6617450" y="0"/>
          <a:ext cx="3007932" cy="3422683"/>
        </a:xfrm>
        <a:prstGeom prst="rect">
          <a:avLst/>
        </a:prstGeom>
        <a:solidFill>
          <a:schemeClr val="accent5">
            <a:tint val="40000"/>
            <a:alpha val="90000"/>
            <a:hueOff val="-3188598"/>
            <a:satOff val="-21305"/>
            <a:lumOff val="-208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-3188598"/>
              <a:satOff val="-21305"/>
              <a:lumOff val="-20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Batch size of 30, Predicting 5 Seconds ahead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Accuracy on the test set was 81.125%</a:t>
          </a:r>
        </a:p>
      </dsp:txBody>
      <dsp:txXfrm>
        <a:off x="6617450" y="1300619"/>
        <a:ext cx="3007932" cy="2053609"/>
      </dsp:txXfrm>
    </dsp:sp>
    <dsp:sp modelId="{5B24A495-DADF-4DF0-96B1-671DA889F710}">
      <dsp:nvSpPr>
        <dsp:cNvPr id="0" name=""/>
        <dsp:cNvSpPr/>
      </dsp:nvSpPr>
      <dsp:spPr>
        <a:xfrm>
          <a:off x="7608014" y="342268"/>
          <a:ext cx="1026804" cy="1026804"/>
        </a:xfrm>
        <a:prstGeom prst="ellipse">
          <a:avLst/>
        </a:prstGeom>
        <a:gradFill rotWithShape="0">
          <a:gsLst>
            <a:gs pos="0">
              <a:schemeClr val="accent5">
                <a:hueOff val="-2102350"/>
                <a:satOff val="-14278"/>
                <a:lumOff val="-5961"/>
                <a:alphaOff val="0"/>
                <a:tint val="64000"/>
                <a:lumMod val="118000"/>
              </a:schemeClr>
            </a:gs>
            <a:gs pos="100000">
              <a:schemeClr val="accent5">
                <a:hueOff val="-2102350"/>
                <a:satOff val="-14278"/>
                <a:lumOff val="-596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102350"/>
              <a:satOff val="-14278"/>
              <a:lumOff val="-5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8386" y="492640"/>
        <a:ext cx="726060" cy="726060"/>
      </dsp:txXfrm>
    </dsp:sp>
    <dsp:sp modelId="{7E291A29-F769-4E1C-B24E-A2CCC2A5C77D}">
      <dsp:nvSpPr>
        <dsp:cNvPr id="0" name=""/>
        <dsp:cNvSpPr/>
      </dsp:nvSpPr>
      <dsp:spPr>
        <a:xfrm>
          <a:off x="6617450" y="3422611"/>
          <a:ext cx="3007932" cy="72"/>
        </a:xfrm>
        <a:prstGeom prst="rect">
          <a:avLst/>
        </a:prstGeom>
        <a:gradFill rotWithShape="0">
          <a:gsLst>
            <a:gs pos="0">
              <a:schemeClr val="accent5">
                <a:hueOff val="-2627937"/>
                <a:satOff val="-17848"/>
                <a:lumOff val="-7451"/>
                <a:alphaOff val="0"/>
                <a:tint val="64000"/>
                <a:lumMod val="118000"/>
              </a:schemeClr>
            </a:gs>
            <a:gs pos="100000">
              <a:schemeClr val="accent5">
                <a:hueOff val="-2627937"/>
                <a:satOff val="-17848"/>
                <a:lumOff val="-7451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627937"/>
              <a:satOff val="-17848"/>
              <a:lumOff val="-7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85F93-ABC7-4386-9518-60A5F4A6F244}">
      <dsp:nvSpPr>
        <dsp:cNvPr id="0" name=""/>
        <dsp:cNvSpPr/>
      </dsp:nvSpPr>
      <dsp:spPr>
        <a:xfrm>
          <a:off x="0" y="0"/>
          <a:ext cx="3007932" cy="342268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Batch size of 50, Predicting 1 Second ahead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Accuracy on the test set was 70.25%</a:t>
          </a:r>
          <a:endParaRPr lang="en-US" sz="1500" kern="1200" dirty="0"/>
        </a:p>
      </dsp:txBody>
      <dsp:txXfrm>
        <a:off x="0" y="1300619"/>
        <a:ext cx="3007932" cy="2053609"/>
      </dsp:txXfrm>
    </dsp:sp>
    <dsp:sp modelId="{D763E7E0-A8D0-4682-B4C7-0DB142289037}">
      <dsp:nvSpPr>
        <dsp:cNvPr id="0" name=""/>
        <dsp:cNvSpPr/>
      </dsp:nvSpPr>
      <dsp:spPr>
        <a:xfrm>
          <a:off x="990563" y="342268"/>
          <a:ext cx="1026804" cy="10268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0935" y="492640"/>
        <a:ext cx="726060" cy="726060"/>
      </dsp:txXfrm>
    </dsp:sp>
    <dsp:sp modelId="{F6A2A443-731D-48BF-9870-D054EB06E761}">
      <dsp:nvSpPr>
        <dsp:cNvPr id="0" name=""/>
        <dsp:cNvSpPr/>
      </dsp:nvSpPr>
      <dsp:spPr>
        <a:xfrm>
          <a:off x="0" y="3422611"/>
          <a:ext cx="300793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37D12-E06F-4310-ADC3-277A5725B97D}">
      <dsp:nvSpPr>
        <dsp:cNvPr id="0" name=""/>
        <dsp:cNvSpPr/>
      </dsp:nvSpPr>
      <dsp:spPr>
        <a:xfrm>
          <a:off x="3308725" y="0"/>
          <a:ext cx="3007932" cy="342268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Batch size of 50, Predicting 2.5 Seconds ahead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Accuracy on the test set was 78.3524%</a:t>
          </a:r>
        </a:p>
      </dsp:txBody>
      <dsp:txXfrm>
        <a:off x="3308725" y="1300619"/>
        <a:ext cx="3007932" cy="2053609"/>
      </dsp:txXfrm>
    </dsp:sp>
    <dsp:sp modelId="{181AFE3F-AEC6-4D5F-A49A-E6CA16706F59}">
      <dsp:nvSpPr>
        <dsp:cNvPr id="0" name=""/>
        <dsp:cNvSpPr/>
      </dsp:nvSpPr>
      <dsp:spPr>
        <a:xfrm>
          <a:off x="4299289" y="342268"/>
          <a:ext cx="1026804" cy="10268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661" y="492640"/>
        <a:ext cx="726060" cy="726060"/>
      </dsp:txXfrm>
    </dsp:sp>
    <dsp:sp modelId="{99A18EEA-FF73-4259-A103-88FA4C5D8084}">
      <dsp:nvSpPr>
        <dsp:cNvPr id="0" name=""/>
        <dsp:cNvSpPr/>
      </dsp:nvSpPr>
      <dsp:spPr>
        <a:xfrm>
          <a:off x="3308725" y="3422611"/>
          <a:ext cx="300793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548F1-1B51-4071-9D45-A29D7659CC18}">
      <dsp:nvSpPr>
        <dsp:cNvPr id="0" name=""/>
        <dsp:cNvSpPr/>
      </dsp:nvSpPr>
      <dsp:spPr>
        <a:xfrm>
          <a:off x="6617450" y="0"/>
          <a:ext cx="3007932" cy="342268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510" tIns="330200" rIns="2345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Batch size of 50, Predicting 5 Seconds ahead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Accuracy on the test set was 81.5768%</a:t>
          </a:r>
        </a:p>
      </dsp:txBody>
      <dsp:txXfrm>
        <a:off x="6617450" y="1300619"/>
        <a:ext cx="3007932" cy="2053609"/>
      </dsp:txXfrm>
    </dsp:sp>
    <dsp:sp modelId="{1432DDE0-BCE5-42C4-97BD-A7154177F43C}">
      <dsp:nvSpPr>
        <dsp:cNvPr id="0" name=""/>
        <dsp:cNvSpPr/>
      </dsp:nvSpPr>
      <dsp:spPr>
        <a:xfrm>
          <a:off x="7608014" y="342268"/>
          <a:ext cx="1026804" cy="10268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4" tIns="12700" rIns="8005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8386" y="492640"/>
        <a:ext cx="726060" cy="726060"/>
      </dsp:txXfrm>
    </dsp:sp>
    <dsp:sp modelId="{9000ECB6-9099-403D-B472-2661EE03145B}">
      <dsp:nvSpPr>
        <dsp:cNvPr id="0" name=""/>
        <dsp:cNvSpPr/>
      </dsp:nvSpPr>
      <dsp:spPr>
        <a:xfrm>
          <a:off x="6617450" y="3422611"/>
          <a:ext cx="300793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01C69-B89F-4EF7-96F4-3C5B1C2512F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3BB0A-7F40-4A36-BE57-CCAF4224E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EE26005-AF34-4E37-9E24-D2A7E3233383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EC4C-3862-4A5C-835C-BD0D154E1E8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04FE-95CE-4D67-BEE1-28F89AB8749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0B0-2158-429F-88A2-B85BB1E041C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5A01-BDAD-4471-B0D6-DE8B0D2E54F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C68A-B59B-48F9-97CC-43B3A00C9497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D0F-D761-4F7D-985F-81A878B9648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CC2-90B4-4458-9C86-9A51A142FCC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BA8C-539D-4F96-B175-91D08E711926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7357-84E0-414C-9276-D8B27A0CE195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6DA5-BBA0-4ABB-8309-D3FD3149BF9D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5C1-043F-4192-980C-05C7E3B99F9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2B4D-607B-4147-A691-5ACA23B12EDE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8117-389C-4AC3-9CA0-13530DADAD4E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5DAD-3034-4BFA-8150-7875B6F29B8F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BF8B-C3A0-4469-BB8F-84105E61AE64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C9E-D311-4873-BB56-8D923C16B12B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373484-1C25-4668-967F-DC1588C60188}" type="datetime1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@up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arable.ethz.ch/resources/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8F8-BDC9-4141-9B85-CE0FDA626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Freezing of gait for Parkinson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41081-A041-4B87-994C-37751BCE4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Master’s Defense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DEC6-4881-40A6-AAA6-7F5846E6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2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9D304-BA25-4B31-BCF9-6E72C22F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FFFF"/>
                </a:solidFill>
              </a:rPr>
              <a:t>Results: </a:t>
            </a:r>
            <a:r>
              <a:rPr lang="en-US" sz="2300" dirty="0">
                <a:solidFill>
                  <a:srgbClr val="FFFFFF"/>
                </a:solidFill>
              </a:rPr>
              <a:t>Training to predict for different time frame cycles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Trained and tested on different users.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654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3549-C7D5-4ACF-A100-58E0B92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95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7B50C-BA86-4F51-A3E5-EE1354FCE4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5878-85CE-4A00-BA94-36987E3410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9D304-BA25-4B31-BCF9-6E72C22F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FFFF"/>
                </a:solidFill>
              </a:rPr>
              <a:t>Results: </a:t>
            </a:r>
            <a:r>
              <a:rPr lang="en-US" sz="2300" dirty="0">
                <a:solidFill>
                  <a:srgbClr val="FFFFFF"/>
                </a:solidFill>
              </a:rPr>
              <a:t>Training to predict for different time frame cycles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Trained and Tested on different users.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96278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3549-C7D5-4ACF-A100-58E0B92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1E6-4968-43CE-927B-E8B93FA6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till date...</a:t>
            </a:r>
            <a:br>
              <a:rPr lang="en-US" dirty="0"/>
            </a:br>
            <a:r>
              <a:rPr lang="en-US" dirty="0"/>
              <a:t>Papers on Detection of </a:t>
            </a:r>
            <a:r>
              <a:rPr lang="en-US" dirty="0" err="1"/>
              <a:t>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BE5A-191D-461D-BF97-DD22C1B9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2192785"/>
            <a:ext cx="11636921" cy="45774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	Detecting freezing of gait with a tri‑axial accelerometer in Parkinson’s disease patients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00" dirty="0"/>
              <a:t>Data Availability: Imposed by Spanish Agency for Drugs and Medical Devices (Spain), all relevant data are available upon request (Joan </a:t>
            </a:r>
            <a:r>
              <a:rPr lang="en-US" sz="1300" dirty="0" err="1"/>
              <a:t>Cabestany</a:t>
            </a:r>
            <a:r>
              <a:rPr lang="en-US" sz="1300" dirty="0"/>
              <a:t>, </a:t>
            </a:r>
            <a:r>
              <a:rPr lang="en-US" sz="1300" dirty="0" err="1"/>
              <a:t>email:joan.cabestany@upc.edu</a:t>
            </a:r>
            <a:r>
              <a:rPr lang="en-US" sz="1300" dirty="0"/>
              <a:t> and Daniel Rodríguez-Martin, email: daniel.rodriguez-</a:t>
            </a:r>
            <a:r>
              <a:rPr lang="en-US" sz="1300" dirty="0">
                <a:hlinkClick r:id="rId2"/>
              </a:rPr>
              <a:t>martin@upc.edu</a:t>
            </a:r>
            <a:r>
              <a:rPr lang="en-US" sz="1300" dirty="0"/>
              <a:t>). Data contains accelerometer readings obtained from waist worn device.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00" dirty="0"/>
              <a:t>Detection accuracy using SVM was above 90%.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Classification of walking patterns in Parkinson's disease patients based on inertial sensor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00" dirty="0" err="1"/>
              <a:t>Data:Not</a:t>
            </a:r>
            <a:r>
              <a:rPr lang="en-US" sz="1300" dirty="0"/>
              <a:t> available publicly, no mention about providing if requested. (recorded gait kinematics with wireless inertial measurement system and designed an algorithm for automatic recognition and classification of walking patterns)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300" dirty="0"/>
              <a:t>Error rate:16%, using simple Neural Network with simple signal processing and rule based classification.</a:t>
            </a:r>
          </a:p>
          <a:p>
            <a:pPr marL="341313" lvl="1" indent="-341313">
              <a:buFont typeface="Wingdings" panose="05000000000000000000" pitchFamily="2" charset="2"/>
              <a:buChar char="v"/>
            </a:pPr>
            <a:r>
              <a:rPr lang="en-US" sz="1400" dirty="0"/>
              <a:t>Detecting Freezing-of-Gait During Unscripted and Unconstrained Activity.</a:t>
            </a:r>
          </a:p>
          <a:p>
            <a:pPr marL="741363" lvl="2" indent="-341313">
              <a:buFont typeface="Wingdings" panose="05000000000000000000" pitchFamily="2" charset="2"/>
              <a:buChar char="v"/>
            </a:pPr>
            <a:r>
              <a:rPr lang="en-US" sz="1300" dirty="0"/>
              <a:t>Data derived from the outputs of three triaxial accelerometer (ACC) sensors and one surface electromyographic (EMG) sensor worn by the PD patient.</a:t>
            </a:r>
          </a:p>
          <a:p>
            <a:pPr marL="741363" lvl="2" indent="-341313">
              <a:buFont typeface="Wingdings" panose="05000000000000000000" pitchFamily="2" charset="2"/>
              <a:buChar char="v"/>
            </a:pPr>
            <a:r>
              <a:rPr lang="en-US" sz="1300" dirty="0"/>
              <a:t>Used DNN(Dynamic Neural Networks) obtained accuracy of 97% with sensitivity detection about 82%.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22D1-A3A3-489A-84EA-529B6FB4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3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F401-34AB-4DDD-B417-6FF0500D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till date...</a:t>
            </a:r>
            <a:br>
              <a:rPr lang="en-US" dirty="0"/>
            </a:br>
            <a:r>
              <a:rPr lang="en-US" dirty="0"/>
              <a:t>Papers on Detection of </a:t>
            </a:r>
            <a:r>
              <a:rPr lang="en-US" dirty="0" err="1"/>
              <a:t>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4D10-E971-4BD0-A23B-17CE0062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604655"/>
            <a:ext cx="11314544" cy="4184071"/>
          </a:xfrm>
        </p:spPr>
        <p:txBody>
          <a:bodyPr/>
          <a:lstStyle/>
          <a:p>
            <a:r>
              <a:rPr lang="en-US" sz="1500" dirty="0"/>
              <a:t>Deep learning for freezing of gait detection in Parkinson’s disease patients in their homes using a waist-worn inertial measurement unit</a:t>
            </a:r>
          </a:p>
          <a:p>
            <a:pPr lvl="1"/>
            <a:r>
              <a:rPr lang="en-US" sz="1400" dirty="0"/>
              <a:t>Data collected using inertial measurement placed on their waist.</a:t>
            </a:r>
          </a:p>
          <a:p>
            <a:pPr lvl="1"/>
            <a:r>
              <a:rPr lang="en-US" sz="1400" dirty="0"/>
              <a:t>Tree bagging, </a:t>
            </a:r>
            <a:r>
              <a:rPr lang="en-US" sz="1400" dirty="0" err="1"/>
              <a:t>Adaboost</a:t>
            </a:r>
            <a:r>
              <a:rPr lang="en-US" sz="1400" dirty="0"/>
              <a:t>, </a:t>
            </a:r>
            <a:r>
              <a:rPr lang="en-US" sz="1400" dirty="0" err="1"/>
              <a:t>LogitBoost</a:t>
            </a:r>
            <a:r>
              <a:rPr lang="en-US" sz="1400" dirty="0"/>
              <a:t>, </a:t>
            </a:r>
            <a:r>
              <a:rPr lang="en-US" sz="1400" dirty="0" err="1"/>
              <a:t>RUSBoost</a:t>
            </a:r>
            <a:r>
              <a:rPr lang="en-US" sz="1400" dirty="0"/>
              <a:t>, </a:t>
            </a:r>
            <a:r>
              <a:rPr lang="en-US" sz="1400" dirty="0" err="1"/>
              <a:t>RobustBoost</a:t>
            </a:r>
            <a:r>
              <a:rPr lang="en-US" sz="1400" dirty="0"/>
              <a:t>, SVM Accuracy about 90%</a:t>
            </a:r>
          </a:p>
          <a:p>
            <a:r>
              <a:rPr lang="en-US" sz="1500" dirty="0"/>
              <a:t>Feature Learning for Detection and Prediction of Freezing of Gait in Parkinson’s Disease</a:t>
            </a:r>
          </a:p>
          <a:p>
            <a:pPr lvl="1"/>
            <a:r>
              <a:rPr lang="en-US" sz="1400" dirty="0"/>
              <a:t>Dataset available: www.wearable.ethz.ch/resources/Dataset</a:t>
            </a:r>
          </a:p>
          <a:p>
            <a:pPr lvl="1"/>
            <a:r>
              <a:rPr lang="en-US" sz="1400" dirty="0"/>
              <a:t>Unsupervised Feature Learning using PCA</a:t>
            </a:r>
          </a:p>
          <a:p>
            <a:r>
              <a:rPr lang="en-US" sz="1500" dirty="0"/>
              <a:t>Freezing of Gait Detection in Parkinson's Disease: A Subject-Independent Detector Using Anomaly Scores</a:t>
            </a:r>
          </a:p>
          <a:p>
            <a:pPr lvl="1"/>
            <a:r>
              <a:rPr lang="en-US" sz="1400" dirty="0"/>
              <a:t>Dataset available: </a:t>
            </a:r>
            <a:r>
              <a:rPr lang="en-US" sz="1400" dirty="0">
                <a:hlinkClick r:id="rId2"/>
              </a:rPr>
              <a:t>www.wearable.ethz.ch/resources/Dataset</a:t>
            </a:r>
            <a:endParaRPr lang="en-US" sz="1400" dirty="0"/>
          </a:p>
          <a:p>
            <a:pPr lvl="1"/>
            <a:r>
              <a:rPr lang="en-US" sz="1400" dirty="0"/>
              <a:t>anomaly detection techniques to detect </a:t>
            </a:r>
            <a:r>
              <a:rPr lang="en-US" sz="1400" dirty="0" err="1"/>
              <a:t>FoG</a:t>
            </a:r>
            <a:r>
              <a:rPr lang="en-US" sz="1400" dirty="0"/>
              <a:t> events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38BAD-A4A2-4E14-AAC1-21A2F0C2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0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5491-6B20-497F-A126-FE518CCE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till date...</a:t>
            </a:r>
            <a:br>
              <a:rPr lang="en-US" dirty="0"/>
            </a:br>
            <a:r>
              <a:rPr lang="en-US" dirty="0"/>
              <a:t>Papers on Detection of </a:t>
            </a:r>
            <a:r>
              <a:rPr lang="en-US" dirty="0" err="1"/>
              <a:t>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CBCD-12F1-461B-9734-D638C352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503055"/>
            <a:ext cx="11628583" cy="4230254"/>
          </a:xfrm>
        </p:spPr>
        <p:txBody>
          <a:bodyPr>
            <a:normAutofit/>
          </a:bodyPr>
          <a:lstStyle/>
          <a:p>
            <a:r>
              <a:rPr lang="en-US" sz="1500" dirty="0"/>
              <a:t>Real-Time Patient Adaptivity for Freezing of Gait Classification Through Semi-Supervised Neural Networks</a:t>
            </a:r>
          </a:p>
          <a:p>
            <a:pPr lvl="1"/>
            <a:r>
              <a:rPr lang="en-US" sz="1400" dirty="0"/>
              <a:t>collected a dataset consisting of 25 patients wearing IMUs on their ankles.</a:t>
            </a:r>
          </a:p>
          <a:p>
            <a:pPr lvl="1"/>
            <a:r>
              <a:rPr lang="en-US" sz="1400" dirty="0"/>
              <a:t>Proposed model to provide patient adaptivity in real-time through semi-supervised neural networks which exploit the stream of unlabeled data generated during usage. The overall patient-adaptive classifier resulted in 95.90% and 93.05% in sensitivity and specificity, respectively.</a:t>
            </a:r>
          </a:p>
          <a:p>
            <a:r>
              <a:rPr lang="en-US" sz="1500" dirty="0"/>
              <a:t>A smartphone based system for freezing of gait monitoring for Parkinson's disease patients</a:t>
            </a:r>
          </a:p>
          <a:p>
            <a:pPr lvl="1"/>
            <a:r>
              <a:rPr lang="en-US" sz="1400" dirty="0"/>
              <a:t>Data was collected from PD patients from the system contained a wearable accelerometer mounted on the lower back of the patient and a smartphone as the computing unit.</a:t>
            </a:r>
          </a:p>
          <a:p>
            <a:pPr lvl="1"/>
            <a:r>
              <a:rPr lang="en-US" sz="1400" dirty="0"/>
              <a:t>Model, Used was combination of FI(Freezing Index) based and RMS-based algorithm.</a:t>
            </a:r>
          </a:p>
          <a:p>
            <a:r>
              <a:rPr lang="en-US" sz="1500" dirty="0"/>
              <a:t>Modeling, Detecting, and Tracking Freezing of Gait in Parkinson Disease using Inertial Sensors</a:t>
            </a:r>
          </a:p>
          <a:p>
            <a:pPr lvl="1"/>
            <a:r>
              <a:rPr lang="en-US" sz="1400" dirty="0"/>
              <a:t>Three-axis accelerometer sensor and three axis gyroscope sensors were combined and placed in the patient foot.</a:t>
            </a:r>
          </a:p>
          <a:p>
            <a:pPr lvl="1"/>
            <a:r>
              <a:rPr lang="en-US" sz="1400" dirty="0"/>
              <a:t>Test framework to develop a two-stage detector for determining the zero-velocity and trembling events during gait, using this method 81.03% accuracy obtained in detecting FOG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17A0-1098-4C6F-9054-9F6E905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CD0E-0651-4BA6-A250-BA738F0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till date...</a:t>
            </a:r>
            <a:br>
              <a:rPr lang="en-US" dirty="0"/>
            </a:br>
            <a:r>
              <a:rPr lang="en-US" dirty="0"/>
              <a:t>Papers on Detection of </a:t>
            </a:r>
            <a:r>
              <a:rPr lang="en-US" dirty="0" err="1"/>
              <a:t>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D769-4E22-4F8C-B965-99E4BDBA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401454"/>
            <a:ext cx="11222181" cy="4294909"/>
          </a:xfrm>
        </p:spPr>
        <p:txBody>
          <a:bodyPr>
            <a:normAutofit lnSpcReduction="10000"/>
          </a:bodyPr>
          <a:lstStyle/>
          <a:p>
            <a:pPr marL="341313" lvl="1" indent="-341313"/>
            <a:r>
              <a:rPr lang="en-US" sz="1500" dirty="0"/>
              <a:t>An anomaly detection technique in wearable wireless monitoring systems for studies of gait freezing in Parkinson's disease</a:t>
            </a:r>
          </a:p>
          <a:p>
            <a:pPr marL="741363" lvl="2" indent="-341313"/>
            <a:r>
              <a:rPr lang="en-US" dirty="0"/>
              <a:t>Using acceleration data and spectral analysis obtained from wearable assistant system.</a:t>
            </a:r>
          </a:p>
          <a:p>
            <a:pPr marL="741363" lvl="2" indent="-341313"/>
            <a:r>
              <a:rPr lang="en-US" dirty="0"/>
              <a:t>Proposed an online/real-time detection technique using anomaly detection and finally obtained an accuracy of about 87% on sensitivity and 94% on specificity</a:t>
            </a:r>
            <a:r>
              <a:rPr lang="en-US" sz="1300" dirty="0"/>
              <a:t>.</a:t>
            </a:r>
            <a:endParaRPr lang="en-US" sz="1400" dirty="0"/>
          </a:p>
          <a:p>
            <a:r>
              <a:rPr lang="en-US" sz="1500" dirty="0"/>
              <a:t>Smart Gait-Aid Glasses for Parkinson's Disease Patients</a:t>
            </a:r>
          </a:p>
          <a:p>
            <a:pPr lvl="1"/>
            <a:r>
              <a:rPr lang="en-US" sz="1400" dirty="0"/>
              <a:t>collected data under the supervision of a clinician by conducting 5 Timed-Up-and-Go (TUG) with gait-aid glasses and ankle-worn sensors</a:t>
            </a:r>
          </a:p>
          <a:p>
            <a:pPr lvl="1"/>
            <a:r>
              <a:rPr lang="en-US" sz="1400" dirty="0"/>
              <a:t>System continuously monitors the gait and so on of a PD patient to detect FOG, and upon detection of FOG it projects visual patterns on the glasses as if the patterns were actually on the floor.</a:t>
            </a:r>
          </a:p>
          <a:p>
            <a:r>
              <a:rPr lang="en-US" sz="1500" dirty="0"/>
              <a:t>Detection of gait initiation Failure in Parkinson's disease based on wavelet transform and Support Vector Machine</a:t>
            </a:r>
          </a:p>
          <a:p>
            <a:pPr lvl="1"/>
            <a:r>
              <a:rPr lang="en-US" sz="1400" dirty="0"/>
              <a:t>EEG data was obtained from five Parkinson's disease patients offers potential to study the behavior of GIF(Gait Initiation Failure).</a:t>
            </a:r>
          </a:p>
          <a:p>
            <a:pPr lvl="1"/>
            <a:r>
              <a:rPr lang="en-US" sz="1400" dirty="0"/>
              <a:t>Novel methodology where wavelet transform was used for feature extraction and Support Vector Machine for classifying GIF events in five patients with PD and FOG.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3AF5B-0117-4709-9F59-E5BDDC61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6FD6-154D-46FC-8921-758839F4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Related Work till date...</a:t>
            </a:r>
            <a:br>
              <a:rPr lang="en-US"/>
            </a:br>
            <a:r>
              <a:rPr lang="en-US"/>
              <a:t>Papers on Prediction of 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9E17-462B-4D9A-BA94-45CA495C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2595417"/>
            <a:ext cx="11526088" cy="4262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Utilizing Neural Networks to Predict Freezing of Gait in Parkinson’s Patients</a:t>
            </a:r>
          </a:p>
          <a:p>
            <a:pPr lvl="1"/>
            <a:r>
              <a:rPr lang="en-US" dirty="0"/>
              <a:t>UCI Repository</a:t>
            </a:r>
          </a:p>
          <a:p>
            <a:pPr lvl="1"/>
            <a:r>
              <a:rPr lang="en-US" dirty="0"/>
              <a:t>Layered </a:t>
            </a:r>
            <a:r>
              <a:rPr lang="en-US" dirty="0" err="1"/>
              <a:t>Recurent</a:t>
            </a:r>
            <a:r>
              <a:rPr lang="en-US" dirty="0"/>
              <a:t> Network with Accuracy of precision was 89% and recall was about 42%.</a:t>
            </a:r>
          </a:p>
          <a:p>
            <a:r>
              <a:rPr lang="en-US" dirty="0"/>
              <a:t>Prediction of Freezing of Gait in Parkinson's From Physiological Wearables: An Exploratory Study</a:t>
            </a:r>
          </a:p>
          <a:p>
            <a:pPr lvl="1"/>
            <a:r>
              <a:rPr lang="en-US" dirty="0"/>
              <a:t>Dataset consist of electrocardiography and skin conductance data.</a:t>
            </a:r>
          </a:p>
          <a:p>
            <a:pPr lvl="1"/>
            <a:r>
              <a:rPr lang="en-US" dirty="0" err="1"/>
              <a:t>Analysing</a:t>
            </a:r>
            <a:r>
              <a:rPr lang="en-US" dirty="0"/>
              <a:t> data using one-way analysis of variance (ANOVA), and 2) mutual information (MI) values for each feature extracted</a:t>
            </a:r>
          </a:p>
          <a:p>
            <a:r>
              <a:rPr lang="en-US" dirty="0"/>
              <a:t>Prediction of freezing of gait using analysis of brain effective connectivity</a:t>
            </a:r>
          </a:p>
          <a:p>
            <a:pPr lvl="1"/>
            <a:r>
              <a:rPr lang="en-US" dirty="0"/>
              <a:t>Dataset: The EEG data used in our study were collected from 10 patients (age  with idiopathic Parkinson's disease and significant FOG as measured during a structured series of video-recorded timed up-and-go tasks</a:t>
            </a:r>
          </a:p>
          <a:p>
            <a:pPr lvl="1"/>
            <a:r>
              <a:rPr lang="en-US" dirty="0"/>
              <a:t>For classification, MLP-NN was used due to its good results in classification of EEG signals [16]. A three layer Back Propagation Neural Networks with 4 to 5 hidden nodes was 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8AF9B-F9C2-4B7B-AE55-A807BD86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7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F11C-0365-4F14-AAD2-09186784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till date...</a:t>
            </a:r>
            <a:br>
              <a:rPr lang="en-US" dirty="0"/>
            </a:br>
            <a:r>
              <a:rPr lang="en-US" dirty="0"/>
              <a:t>Papers on Prediction of </a:t>
            </a:r>
            <a:r>
              <a:rPr lang="en-US" dirty="0" err="1"/>
              <a:t>FoG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9F18-F297-4F74-9A9A-D76BE9CC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4" y="2299854"/>
            <a:ext cx="11443855" cy="4470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Analysis and Prediction of the Freezing of Gait Using EEG Brain Dynamics</a:t>
            </a:r>
          </a:p>
          <a:p>
            <a:pPr lvl="1"/>
            <a:r>
              <a:rPr lang="en-US" dirty="0"/>
              <a:t>This Paper Investigated the univariate and multivariate Electroencephalography (EEG) features determined by both Fourier and wavelet analysis in the confirmation and prediction of FOG</a:t>
            </a:r>
          </a:p>
          <a:p>
            <a:pPr lvl="1"/>
            <a:r>
              <a:rPr lang="en-US" dirty="0"/>
              <a:t>This papers talks that EEG features are much better than accelerometer sensor detection process. This process helps in predicting FOG with accuracy of about 80%.</a:t>
            </a:r>
          </a:p>
          <a:p>
            <a:r>
              <a:rPr lang="en-US" dirty="0"/>
              <a:t>Prediction of Freezing of Gait in Parkinson's From Physiological Wearables: An Exploratory Study</a:t>
            </a:r>
          </a:p>
          <a:p>
            <a:pPr lvl="1"/>
            <a:r>
              <a:rPr lang="en-US" dirty="0"/>
              <a:t>Analyzed electrocardiography (ECG) and skin-conductance (SC) data from 11 subjects who experience </a:t>
            </a:r>
            <a:r>
              <a:rPr lang="en-US" dirty="0" err="1"/>
              <a:t>FoG</a:t>
            </a:r>
            <a:r>
              <a:rPr lang="en-US" dirty="0"/>
              <a:t> in daily life, and found statistically significant changes in ECG and SC data</a:t>
            </a:r>
          </a:p>
          <a:p>
            <a:pPr lvl="1"/>
            <a:r>
              <a:rPr lang="en-US" dirty="0"/>
              <a:t>Developed Anomaly based algorithm for predicting FOG from relevant SC features, prediction accuracy was about 71.3% with 4.2s before freeze episode happened.</a:t>
            </a:r>
          </a:p>
          <a:p>
            <a:r>
              <a:rPr lang="en-US" dirty="0"/>
              <a:t>Prediction of freezing of gait using analysis of brain effective connectivity</a:t>
            </a:r>
          </a:p>
          <a:p>
            <a:pPr lvl="1"/>
            <a:r>
              <a:rPr lang="en-US" dirty="0"/>
              <a:t>Electroencephalography(EEG) data were acquired using a 4 channel wireless EEG system with gold cup electrodes.</a:t>
            </a:r>
          </a:p>
          <a:p>
            <a:pPr lvl="1"/>
            <a:r>
              <a:rPr lang="en-US" dirty="0"/>
              <a:t> Multilayer Perceptron Neural Network used, with sensitivity, specificity and accuracy obtained in subject dependent analysis were 82%, 77%, and 78%.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77A86-748F-438B-BE6D-6B9AFDB7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4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0A105-2A18-4C1A-B7B0-D80A85F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LSTM Results: Predicting with different time frames with batch size 1000 &amp; vector size 50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67BE5B-DA9A-4BC9-9109-115473FC6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15647"/>
              </p:ext>
            </p:extLst>
          </p:nvPr>
        </p:nvGraphicFramePr>
        <p:xfrm>
          <a:off x="5181644" y="120914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CF5D-5D05-4814-8E09-0D8080F8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7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A105-2A18-4C1A-B7B0-D80A85F9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100" y="753533"/>
            <a:ext cx="4700899" cy="476981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RNN Results: Predicting with different time frames with batch size 1000 &amp; vector size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CF5D-5D05-4814-8E09-0D8080F8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67BE5B-DA9A-4BC9-9109-115473FC6C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8631223"/>
              </p:ext>
            </p:extLst>
          </p:nvPr>
        </p:nvGraphicFramePr>
        <p:xfrm>
          <a:off x="5394325" y="941820"/>
          <a:ext cx="6391275" cy="5246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173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4180</TotalTime>
  <Words>1097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Prediction of Freezing of gait for Parkinson disease</vt:lpstr>
      <vt:lpstr>Related Work till date... Papers on Detection of FoG</vt:lpstr>
      <vt:lpstr>Related Work till date... Papers on Detection of FoG</vt:lpstr>
      <vt:lpstr>Related Work till date... Papers on Detection of FoG</vt:lpstr>
      <vt:lpstr>Related Work till date... Papers on Detection of FoG</vt:lpstr>
      <vt:lpstr>Related Work till date... Papers on Prediction of FoG</vt:lpstr>
      <vt:lpstr>Related Work till date... Papers on Prediction of FoG</vt:lpstr>
      <vt:lpstr>LSTM Results: Predicting with different time frames with batch size 1000 &amp; vector size 50</vt:lpstr>
      <vt:lpstr>RNN Results: Predicting with different time frames with batch size 1000 &amp; vector size 50</vt:lpstr>
      <vt:lpstr>Results: Training to predict for different time frame cycles Trained and tested on different users.</vt:lpstr>
      <vt:lpstr>Results: Training to predict for different time frame cycles Trained and Tested on different users.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Freezing of gait for Parkinson disease</dc:title>
  <dc:creator>Vishwas Gurudatta Torvi</dc:creator>
  <cp:lastModifiedBy>Vishwas Gurudatta Torvi</cp:lastModifiedBy>
  <cp:revision>80</cp:revision>
  <dcterms:created xsi:type="dcterms:W3CDTF">2018-01-30T03:25:37Z</dcterms:created>
  <dcterms:modified xsi:type="dcterms:W3CDTF">2018-03-04T15:34:40Z</dcterms:modified>
</cp:coreProperties>
</file>