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83285" y="221615"/>
            <a:ext cx="10425430" cy="639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363470" y="518160"/>
            <a:ext cx="7751445" cy="116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&lt;Title&gt; Your One-Stop Rent Agent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345690" y="2029460"/>
            <a:ext cx="3862705" cy="161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307840" y="4123055"/>
            <a:ext cx="3862705" cy="161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Click to view results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423025" y="2047240"/>
            <a:ext cx="4244975" cy="161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900170" y="2759075"/>
            <a:ext cx="1965325" cy="78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Dropdown list</a:t>
            </a:r>
            <a:endParaRPr lang="en-US"/>
          </a:p>
          <a:p>
            <a:pPr algn="ctr"/>
            <a:r>
              <a:rPr lang="en-US"/>
              <a:t>Multiple Selections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666365" y="2340610"/>
            <a:ext cx="144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605405" y="2887980"/>
            <a:ext cx="1226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Input MRT: 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578725" y="2110740"/>
            <a:ext cx="1697990" cy="3683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/>
              <a:t>Expected Rent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780530" y="2521585"/>
            <a:ext cx="123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Max: 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151370" y="2817495"/>
            <a:ext cx="123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Bedrooms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715375" y="2817495"/>
            <a:ext cx="1263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Bathrooms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715375" y="2521585"/>
            <a:ext cx="123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Min: 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560945" y="2523490"/>
            <a:ext cx="1104265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Nullable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9309735" y="2521585"/>
            <a:ext cx="1104265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Nullable</a:t>
            </a:r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7215505" y="3187700"/>
            <a:ext cx="1104265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Number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8874125" y="3192780"/>
            <a:ext cx="1104265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Number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2439035" y="2254885"/>
            <a:ext cx="1673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Select your sources: </a:t>
            </a:r>
            <a:endParaRPr lang="en-US" sz="1400"/>
          </a:p>
        </p:txBody>
      </p:sp>
      <p:sp>
        <p:nvSpPr>
          <p:cNvPr id="31" name="Rectangles 30"/>
          <p:cNvSpPr/>
          <p:nvPr/>
        </p:nvSpPr>
        <p:spPr>
          <a:xfrm>
            <a:off x="4232910" y="2096135"/>
            <a:ext cx="1632585" cy="63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Checkboxes </a:t>
            </a:r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2439035" y="2095500"/>
            <a:ext cx="3543935" cy="66294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7029450" y="2898140"/>
            <a:ext cx="1378585" cy="74041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2447925" y="2771775"/>
            <a:ext cx="3535045" cy="8077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8667750" y="2900680"/>
            <a:ext cx="1378585" cy="74041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6941185" y="2483485"/>
            <a:ext cx="1774825" cy="403860"/>
          </a:xfrm>
          <a:prstGeom prst="rect">
            <a:avLst/>
          </a:prstGeom>
          <a:noFill/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8716010" y="2496820"/>
            <a:ext cx="1774825" cy="403860"/>
          </a:xfrm>
          <a:prstGeom prst="rect">
            <a:avLst/>
          </a:prstGeom>
          <a:noFill/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1765935" y="1878330"/>
            <a:ext cx="9126855" cy="192849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WPS Presentation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asus</cp:lastModifiedBy>
  <cp:revision>1</cp:revision>
  <dcterms:created xsi:type="dcterms:W3CDTF">2021-11-10T12:52:21Z</dcterms:created>
  <dcterms:modified xsi:type="dcterms:W3CDTF">2021-11-10T12:52:21Z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B7AF9CCD3B384FE7A92043EC11F481A1</vt:lpwstr>
  </property>
  <property fmtid="{D5CDD505-2E9C-101B-9397-08002B2CF9AE}" pid="3" name="KSOProductBuildVer">
    <vt:lpwstr>1033-11.2.0.10351</vt:lpwstr>
  </property>
</Properties>
</file>