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8CE7-B8AC-914F-8CB0-F849622FD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8E62B-040C-1E4D-A512-1517C2EA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7B69-8FD8-C34B-9979-3826E1CA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7F7C-95B5-7B40-8024-0DC82A58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3A27-4FDD-444C-BD77-343C2379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8B6A-B082-6A48-8662-D613E693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771CD-D6E3-5B41-9A95-D1E50271D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9CD6-9D12-BB47-BA97-5C617510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5126-858E-5F45-92BF-E1B60EB4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24A1-8B40-1448-AFD7-F7CB3A4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D0CCD-46F7-0B4C-AB13-1F478263A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31D8A-826C-0E4F-970D-2A7927F46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4BD3-AAC8-8B4E-A531-F052A1B9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69E0-D066-DF47-A5A8-7A68F98E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5B70-9CA5-F841-852A-A0BCF750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8B0C-7E66-9B44-AD4F-4CDA4DE3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6E8F-A151-7942-AA2B-807CE4EC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C1E5-8F2A-0542-A8D9-3EE21941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539B-9475-514A-ACE7-59213C7F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27B5-3108-9648-8CFF-CA4DD5BE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6830-018B-A040-AC3B-66CE528E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147AD-62D4-774B-9E47-2A2F2948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DE29-2BE1-9A4F-A784-C7D8E5AB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CE54-01B4-0341-96A9-5E5D91FE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6EA9-3F0E-A948-9AAE-07A6FA10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F88B-E37D-6D40-8852-68BB24A5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103E-766B-A248-88ED-79A291F0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FCFCB-F878-6B41-B779-7E1E4C9C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181D-8AB3-3744-98EC-8D09A264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A1B72-B25B-9445-8463-9F7AC4E5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79A0-35AA-8B44-8D51-9E7AF581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B1C0-B31F-F04F-B66A-A644F057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8DD1-3934-2A48-849A-52B95E9D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0C39-433C-E349-B79D-00BAE402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1047A-1641-EC45-ACC1-355157560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23C77-22D9-8F47-AF19-14A6D235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28FDF-63E3-5047-A5C5-6636B666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5784-FA4F-8A43-8E5F-A77174D8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0504A-B922-2446-BC5F-2F8F2E28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976-4B69-734D-9BA7-ED7FC2F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7AAD-02D0-014E-A768-3AF0881F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1AE93-B95D-A842-ADAB-CC585EED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B867-9981-5440-95D9-24E717E2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CC519-9740-5344-BC7F-362A8002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94630-B3D5-6140-8B6D-3E8687D7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5033A-5DE1-774A-ACF6-4FC4180B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35A5-09A2-354F-9F4A-3F6F0F87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B11A-8ECC-4442-BC44-9D3346F5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29DA2-C29B-9149-9DD9-667EE41F9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CBA2-1EA2-D64F-9217-E564A670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84AC-D62A-E942-B7D9-7BFCAD47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2C3B-ABB2-D34E-9C68-5B508DB2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CB99-3208-BD45-BF3A-7C9A119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2DC62-6A8F-9F4D-823C-51FAC2FD8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FC0F-8C49-3942-A69B-2B9E9F767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52791-DE59-DD47-A7F6-A73785D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A851-0081-1C4C-9123-929B834A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35F96-764A-664E-9578-F60B542D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46B85-7CAB-9E49-B0D8-C5D86DBF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0F3C-F06F-1D4E-B04E-C6AC528F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57CF-0E6C-954E-B1B0-F5E3CB14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6CFF-4555-FE48-8293-9232A20F09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5940-F59B-A246-BCCF-1D3A0ADA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393B-B9E0-AA4B-BBDF-FF7815A74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B1F9-D5BB-C543-A209-7980678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80BD-E33C-C241-918E-C22E694BB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Endmembers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CD8A-8D48-9246-8B09-0E2C314AD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17AE-A589-3D40-9012-7DA30C33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607"/>
            <a:ext cx="10515600" cy="1325563"/>
          </a:xfrm>
        </p:spPr>
        <p:txBody>
          <a:bodyPr/>
          <a:lstStyle/>
          <a:p>
            <a:r>
              <a:rPr lang="en-US" dirty="0"/>
              <a:t>Mixing batch: DS</a:t>
            </a:r>
            <a:br>
              <a:rPr lang="en-US" dirty="0"/>
            </a:br>
            <a:r>
              <a:rPr lang="en-US" dirty="0"/>
              <a:t>Endmembers: US, Soil, Rain</a:t>
            </a:r>
          </a:p>
        </p:txBody>
      </p:sp>
    </p:spTree>
    <p:extLst>
      <p:ext uri="{BB962C8B-B14F-4D97-AF65-F5344CB8AC3E}">
        <p14:creationId xmlns:p14="http://schemas.microsoft.com/office/powerpoint/2010/main" val="361127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C367088-3131-2945-8FC8-329D7388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7" y="1249039"/>
            <a:ext cx="6526060" cy="5121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/>
              <p:nvPr/>
            </p:nvSpPr>
            <p:spPr>
              <a:xfrm>
                <a:off x="544285" y="185057"/>
                <a:ext cx="1091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" y="185057"/>
                <a:ext cx="10917030" cy="646331"/>
              </a:xfrm>
              <a:prstGeom prst="rect">
                <a:avLst/>
              </a:prstGeom>
              <a:blipFill>
                <a:blip r:embed="rId3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2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/>
              <p:nvPr/>
            </p:nvSpPr>
            <p:spPr>
              <a:xfrm>
                <a:off x="544285" y="185057"/>
                <a:ext cx="11029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" y="185057"/>
                <a:ext cx="11029764" cy="646331"/>
              </a:xfrm>
              <a:prstGeom prst="rect">
                <a:avLst/>
              </a:prstGeom>
              <a:blipFill>
                <a:blip r:embed="rId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6F119-4E27-F54A-977C-5C721978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3" y="1177707"/>
            <a:ext cx="6524429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7A6544-BA22-BA4F-866A-B8646EB2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7" y="1165181"/>
            <a:ext cx="6524429" cy="5120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2A338-E483-8747-B713-6B69FC1CD71E}"/>
                  </a:ext>
                </a:extLst>
              </p:cNvPr>
              <p:cNvSpPr txBox="1"/>
              <p:nvPr/>
            </p:nvSpPr>
            <p:spPr>
              <a:xfrm>
                <a:off x="544285" y="185057"/>
                <a:ext cx="11029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2A338-E483-8747-B713-6B69FC1C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" y="185057"/>
                <a:ext cx="11029764" cy="646331"/>
              </a:xfrm>
              <a:prstGeom prst="rect">
                <a:avLst/>
              </a:prstGeom>
              <a:blipFill>
                <a:blip r:embed="rId3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08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/>
              <p:nvPr/>
            </p:nvSpPr>
            <p:spPr>
              <a:xfrm>
                <a:off x="544285" y="185057"/>
                <a:ext cx="10319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" y="185057"/>
                <a:ext cx="10319658" cy="646331"/>
              </a:xfrm>
              <a:prstGeom prst="rect">
                <a:avLst/>
              </a:prstGeom>
              <a:blipFill>
                <a:blip r:embed="rId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11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/>
              <p:nvPr/>
            </p:nvSpPr>
            <p:spPr>
              <a:xfrm>
                <a:off x="544285" y="185057"/>
                <a:ext cx="10319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" y="185057"/>
                <a:ext cx="10319658" cy="646331"/>
              </a:xfrm>
              <a:prstGeom prst="rect">
                <a:avLst/>
              </a:prstGeom>
              <a:blipFill>
                <a:blip r:embed="rId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21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/>
              <p:nvPr/>
            </p:nvSpPr>
            <p:spPr>
              <a:xfrm>
                <a:off x="544285" y="185057"/>
                <a:ext cx="10319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55771-3980-B945-B49E-52939967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" y="185057"/>
                <a:ext cx="10319658" cy="646331"/>
              </a:xfrm>
              <a:prstGeom prst="rect">
                <a:avLst/>
              </a:prstGeom>
              <a:blipFill>
                <a:blip r:embed="rId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23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Dynamic Endmembers</vt:lpstr>
      <vt:lpstr>Mixing batch: DS Endmembers: US, Soil, 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Endmembers</dc:title>
  <dc:creator>William David Nguyen</dc:creator>
  <cp:lastModifiedBy>William David Nguyen</cp:lastModifiedBy>
  <cp:revision>2</cp:revision>
  <dcterms:created xsi:type="dcterms:W3CDTF">2020-08-03T07:41:56Z</dcterms:created>
  <dcterms:modified xsi:type="dcterms:W3CDTF">2020-08-03T07:52:11Z</dcterms:modified>
</cp:coreProperties>
</file>