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78" r:id="rId2"/>
    <p:sldId id="779" r:id="rId3"/>
    <p:sldId id="780" r:id="rId4"/>
    <p:sldId id="781" r:id="rId5"/>
    <p:sldId id="782" r:id="rId6"/>
    <p:sldId id="783" r:id="rId7"/>
    <p:sldId id="576" r:id="rId8"/>
  </p:sldIdLst>
  <p:sldSz cx="9144000" cy="6858000" type="screen4x3"/>
  <p:notesSz cx="3201988" cy="5030788"/>
  <p:defaultTextStyle>
    <a:defPPr>
      <a:defRPr lang="en-US"/>
    </a:defPPr>
    <a:lvl1pPr algn="r" defTabSz="457200" rtl="1" fontAlgn="base">
      <a:lnSpc>
        <a:spcPct val="130000"/>
      </a:lnSpc>
      <a:spcBef>
        <a:spcPct val="20000"/>
      </a:spcBef>
      <a:spcAft>
        <a:spcPct val="0"/>
      </a:spcAft>
      <a:buClr>
        <a:srgbClr val="FD8117"/>
      </a:buClr>
      <a:buSzPct val="70000"/>
      <a:buFont typeface="Lucida Grande"/>
      <a:buChar char="&gt;"/>
      <a:defRPr sz="2400" kern="1200">
        <a:solidFill>
          <a:srgbClr val="404040"/>
        </a:solidFill>
        <a:latin typeface="Calibri" pitchFamily="34" charset="0"/>
        <a:ea typeface="+mn-ea"/>
        <a:cs typeface="Arial" pitchFamily="34" charset="0"/>
      </a:defRPr>
    </a:lvl1pPr>
    <a:lvl2pPr marL="457200" algn="r" defTabSz="457200" rtl="1" fontAlgn="base">
      <a:lnSpc>
        <a:spcPct val="130000"/>
      </a:lnSpc>
      <a:spcBef>
        <a:spcPct val="20000"/>
      </a:spcBef>
      <a:spcAft>
        <a:spcPct val="0"/>
      </a:spcAft>
      <a:buClr>
        <a:srgbClr val="FD8117"/>
      </a:buClr>
      <a:buSzPct val="70000"/>
      <a:buFont typeface="Lucida Grande"/>
      <a:buChar char="&gt;"/>
      <a:defRPr sz="2400" kern="1200">
        <a:solidFill>
          <a:srgbClr val="404040"/>
        </a:solidFill>
        <a:latin typeface="Calibri" pitchFamily="34" charset="0"/>
        <a:ea typeface="+mn-ea"/>
        <a:cs typeface="Arial" pitchFamily="34" charset="0"/>
      </a:defRPr>
    </a:lvl2pPr>
    <a:lvl3pPr marL="914400" algn="r" defTabSz="457200" rtl="1" fontAlgn="base">
      <a:lnSpc>
        <a:spcPct val="130000"/>
      </a:lnSpc>
      <a:spcBef>
        <a:spcPct val="20000"/>
      </a:spcBef>
      <a:spcAft>
        <a:spcPct val="0"/>
      </a:spcAft>
      <a:buClr>
        <a:srgbClr val="FD8117"/>
      </a:buClr>
      <a:buSzPct val="70000"/>
      <a:buFont typeface="Lucida Grande"/>
      <a:buChar char="&gt;"/>
      <a:defRPr sz="2400" kern="1200">
        <a:solidFill>
          <a:srgbClr val="404040"/>
        </a:solidFill>
        <a:latin typeface="Calibri" pitchFamily="34" charset="0"/>
        <a:ea typeface="+mn-ea"/>
        <a:cs typeface="Arial" pitchFamily="34" charset="0"/>
      </a:defRPr>
    </a:lvl3pPr>
    <a:lvl4pPr marL="1371600" algn="r" defTabSz="457200" rtl="1" fontAlgn="base">
      <a:lnSpc>
        <a:spcPct val="130000"/>
      </a:lnSpc>
      <a:spcBef>
        <a:spcPct val="20000"/>
      </a:spcBef>
      <a:spcAft>
        <a:spcPct val="0"/>
      </a:spcAft>
      <a:buClr>
        <a:srgbClr val="FD8117"/>
      </a:buClr>
      <a:buSzPct val="70000"/>
      <a:buFont typeface="Lucida Grande"/>
      <a:buChar char="&gt;"/>
      <a:defRPr sz="2400" kern="1200">
        <a:solidFill>
          <a:srgbClr val="404040"/>
        </a:solidFill>
        <a:latin typeface="Calibri" pitchFamily="34" charset="0"/>
        <a:ea typeface="+mn-ea"/>
        <a:cs typeface="Arial" pitchFamily="34" charset="0"/>
      </a:defRPr>
    </a:lvl4pPr>
    <a:lvl5pPr marL="1828800" algn="r" defTabSz="457200" rtl="1" fontAlgn="base">
      <a:lnSpc>
        <a:spcPct val="130000"/>
      </a:lnSpc>
      <a:spcBef>
        <a:spcPct val="20000"/>
      </a:spcBef>
      <a:spcAft>
        <a:spcPct val="0"/>
      </a:spcAft>
      <a:buClr>
        <a:srgbClr val="FD8117"/>
      </a:buClr>
      <a:buSzPct val="70000"/>
      <a:buFont typeface="Lucida Grande"/>
      <a:buChar char="&gt;"/>
      <a:defRPr sz="2400" kern="1200">
        <a:solidFill>
          <a:srgbClr val="404040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2400" kern="1200">
        <a:solidFill>
          <a:srgbClr val="404040"/>
        </a:solidFill>
        <a:latin typeface="Calibri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2400" kern="1200">
        <a:solidFill>
          <a:srgbClr val="404040"/>
        </a:solidFill>
        <a:latin typeface="Calibri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2400" kern="1200">
        <a:solidFill>
          <a:srgbClr val="404040"/>
        </a:solidFill>
        <a:latin typeface="Calibri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2400" kern="1200">
        <a:solidFill>
          <a:srgbClr val="404040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80"/>
    <a:srgbClr val="660066"/>
    <a:srgbClr val="EA5D25"/>
    <a:srgbClr val="EF1DD6"/>
    <a:srgbClr val="F08D5A"/>
    <a:srgbClr val="FD8117"/>
    <a:srgbClr val="FF5B0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 autoAdjust="0"/>
    <p:restoredTop sz="93333" autoAdjust="0"/>
  </p:normalViewPr>
  <p:slideViewPr>
    <p:cSldViewPr snapToObjects="1">
      <p:cViewPr varScale="1">
        <p:scale>
          <a:sx n="85" d="100"/>
          <a:sy n="85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11809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87475" cy="250825"/>
          </a:xfrm>
          <a:prstGeom prst="rect">
            <a:avLst/>
          </a:prstGeom>
        </p:spPr>
        <p:txBody>
          <a:bodyPr vert="horz" lIns="44796" tIns="22398" rIns="44796" bIns="22398" rtlCol="0"/>
          <a:lstStyle>
            <a:lvl1pPr algn="l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814513" y="0"/>
            <a:ext cx="1387475" cy="250825"/>
          </a:xfrm>
          <a:prstGeom prst="rect">
            <a:avLst/>
          </a:prstGeom>
        </p:spPr>
        <p:txBody>
          <a:bodyPr vert="horz" lIns="44796" tIns="22398" rIns="44796" bIns="22398" rtlCol="0"/>
          <a:lstStyle>
            <a:lvl1pPr algn="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ECED5E-6BF6-4838-82C3-0243305358C6}" type="datetimeFigureOut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778375"/>
            <a:ext cx="1387475" cy="250825"/>
          </a:xfrm>
          <a:prstGeom prst="rect">
            <a:avLst/>
          </a:prstGeom>
        </p:spPr>
        <p:txBody>
          <a:bodyPr vert="horz" lIns="44796" tIns="22398" rIns="44796" bIns="22398" rtlCol="0" anchor="b"/>
          <a:lstStyle>
            <a:lvl1pPr algn="l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14513" y="4778375"/>
            <a:ext cx="1387475" cy="250825"/>
          </a:xfrm>
          <a:prstGeom prst="rect">
            <a:avLst/>
          </a:prstGeom>
        </p:spPr>
        <p:txBody>
          <a:bodyPr vert="horz" wrap="square" lIns="44796" tIns="22398" rIns="44796" bIns="22398" numCol="1" anchor="b" anchorCtr="0" compatLnSpc="1">
            <a:prstTxWarp prst="textNoShape">
              <a:avLst/>
            </a:prstTxWarp>
          </a:bodyPr>
          <a:lstStyle>
            <a:lvl1pPr rtl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9FE41B-343C-4CAD-9A6B-28F0BDAAD1F1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3060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87475" cy="250825"/>
          </a:xfrm>
          <a:prstGeom prst="rect">
            <a:avLst/>
          </a:prstGeom>
        </p:spPr>
        <p:txBody>
          <a:bodyPr vert="horz" lIns="44796" tIns="22398" rIns="44796" bIns="22398" rtlCol="0"/>
          <a:lstStyle>
            <a:lvl1pPr algn="l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14513" y="0"/>
            <a:ext cx="1387475" cy="250825"/>
          </a:xfrm>
          <a:prstGeom prst="rect">
            <a:avLst/>
          </a:prstGeom>
        </p:spPr>
        <p:txBody>
          <a:bodyPr vert="horz" lIns="44796" tIns="22398" rIns="44796" bIns="22398" rtlCol="0"/>
          <a:lstStyle>
            <a:lvl1pPr algn="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B39EA4-4554-4829-A602-CCD3D809242B}" type="datetimeFigureOut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377825"/>
            <a:ext cx="2516188" cy="1885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4796" tIns="22398" rIns="44796" bIns="2239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0675" y="2389188"/>
            <a:ext cx="2560638" cy="2263775"/>
          </a:xfrm>
          <a:prstGeom prst="rect">
            <a:avLst/>
          </a:prstGeom>
        </p:spPr>
        <p:txBody>
          <a:bodyPr vert="horz" lIns="44796" tIns="22398" rIns="44796" bIns="2239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778375"/>
            <a:ext cx="1387475" cy="250825"/>
          </a:xfrm>
          <a:prstGeom prst="rect">
            <a:avLst/>
          </a:prstGeom>
        </p:spPr>
        <p:txBody>
          <a:bodyPr vert="horz" lIns="44796" tIns="22398" rIns="44796" bIns="22398" rtlCol="0" anchor="b"/>
          <a:lstStyle>
            <a:lvl1pPr algn="l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14513" y="4778375"/>
            <a:ext cx="1387475" cy="250825"/>
          </a:xfrm>
          <a:prstGeom prst="rect">
            <a:avLst/>
          </a:prstGeom>
        </p:spPr>
        <p:txBody>
          <a:bodyPr vert="horz" wrap="square" lIns="44796" tIns="22398" rIns="44796" bIns="22398" numCol="1" anchor="b" anchorCtr="0" compatLnSpc="1">
            <a:prstTxWarp prst="textNoShape">
              <a:avLst/>
            </a:prstTxWarp>
          </a:bodyPr>
          <a:lstStyle>
            <a:lvl1pPr rtl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B0A121A-9859-4CDB-8622-7159F25DA8C2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01783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FAB3D-1B9B-401D-9D0A-0A2857FAC648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C0C98-1588-4EF2-BD48-6471ECE62E99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06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92E49-B016-4BA8-AFB2-1C55A371DBD1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11DC-4211-4CA9-B99E-0996F6BCAE82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13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680C1-3C07-4DBF-82C3-F113B8B81E17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9A2FF-31F5-4095-8F59-A8B4C4C43999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806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2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1871-C642-4FD7-A7F2-B247A9C6AA74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70500-1FA4-4B57-8AFA-79C1746874D1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32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190B0-744A-45CF-B713-0CF95F75CBE0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EE6BE-E9E1-44E6-B15D-52BEA002D387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43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F1B4A-52EF-467F-AA65-6226DF7F6DF2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42D26-CBF8-41D8-8469-6E36C4EEA390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925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7BC0B-957E-4717-A7BC-E1A3F69E6BCA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06611-5AB1-43D3-8B22-ADAE4BF01D9E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27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669F0-3673-4F96-B115-B50EC3F7E5C0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B5796-9BA2-43B3-85BE-3A9BB59CA099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400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DCB0C-ED46-485D-89FD-85CD333D97A2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518DD-E80E-49D8-946C-FD1A93A92D8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56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91FB7-833F-4F0F-8802-F2168FDEFF90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A5D2E-1CEB-468B-9BA4-752C1D7995D0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429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E2E6B-3F1E-4A36-812D-2E0D3A04E2E4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4937C-F694-4DD5-8E94-DFA1E680FEC9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165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DB0C3-D6FC-4BA8-A4EE-D2A3F42FC699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6C441-FC1D-41CD-986F-99401D69C399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48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52F99E-E9F6-472E-964F-F43B8C2C3AAD}" type="datetime1">
              <a:rPr lang="en-US"/>
              <a:pPr>
                <a:defRPr/>
              </a:pPr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8A4BAAF-B32D-4D10-9F50-CB69A642F0CE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A5D2E-1CEB-468B-9BA4-752C1D7995D0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מלבן 2">
            <a:hlinkClick r:id="" action="ppaction://noaction"/>
          </p:cNvPr>
          <p:cNvSpPr/>
          <p:nvPr/>
        </p:nvSpPr>
        <p:spPr>
          <a:xfrm>
            <a:off x="1756842" y="3682084"/>
            <a:ext cx="1176864" cy="124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MRO</a:t>
            </a:r>
            <a:endParaRPr lang="he-IL" sz="1800" dirty="0">
              <a:solidFill>
                <a:prstClr val="white"/>
              </a:solidFill>
            </a:endParaRPr>
          </a:p>
        </p:txBody>
      </p:sp>
      <p:sp>
        <p:nvSpPr>
          <p:cNvPr id="4" name="מלבן 3">
            <a:hlinkClick r:id="" action="ppaction://noaction"/>
          </p:cNvPr>
          <p:cNvSpPr/>
          <p:nvPr/>
        </p:nvSpPr>
        <p:spPr>
          <a:xfrm>
            <a:off x="3266216" y="3682084"/>
            <a:ext cx="1323675" cy="124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Cabin Interior</a:t>
            </a:r>
            <a:endParaRPr lang="he-IL" sz="1800" strike="sngStrike" dirty="0">
              <a:solidFill>
                <a:srgbClr val="FF0000"/>
              </a:solidFill>
            </a:endParaRPr>
          </a:p>
        </p:txBody>
      </p:sp>
      <p:sp>
        <p:nvSpPr>
          <p:cNvPr id="5" name="מלבן 4">
            <a:hlinkClick r:id="" action="ppaction://noaction"/>
          </p:cNvPr>
          <p:cNvSpPr/>
          <p:nvPr/>
        </p:nvSpPr>
        <p:spPr>
          <a:xfrm>
            <a:off x="4893486" y="3682084"/>
            <a:ext cx="1208573" cy="124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Painting</a:t>
            </a:r>
            <a:endParaRPr lang="he-IL" sz="1800" dirty="0">
              <a:solidFill>
                <a:prstClr val="white"/>
              </a:solidFill>
            </a:endParaRPr>
          </a:p>
        </p:txBody>
      </p:sp>
      <p:sp>
        <p:nvSpPr>
          <p:cNvPr id="6" name="מלבן 5">
            <a:hlinkClick r:id="" action="ppaction://noaction"/>
          </p:cNvPr>
          <p:cNvSpPr/>
          <p:nvPr/>
        </p:nvSpPr>
        <p:spPr>
          <a:xfrm>
            <a:off x="6333646" y="3682084"/>
            <a:ext cx="1208573" cy="124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System Upgrades</a:t>
            </a:r>
            <a:endParaRPr lang="he-IL" sz="1800" dirty="0">
              <a:solidFill>
                <a:prstClr val="white"/>
              </a:solidFill>
            </a:endParaRPr>
          </a:p>
        </p:txBody>
      </p:sp>
      <p:sp>
        <p:nvSpPr>
          <p:cNvPr id="7" name="מלבן 6">
            <a:hlinkClick r:id="" action="ppaction://noaction"/>
          </p:cNvPr>
          <p:cNvSpPr/>
          <p:nvPr/>
        </p:nvSpPr>
        <p:spPr>
          <a:xfrm>
            <a:off x="7796383" y="3682084"/>
            <a:ext cx="1208573" cy="124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FBO</a:t>
            </a:r>
            <a:endParaRPr lang="he-IL" sz="1800" dirty="0">
              <a:solidFill>
                <a:prstClr val="white"/>
              </a:solidFill>
            </a:endParaRPr>
          </a:p>
        </p:txBody>
      </p:sp>
      <p:cxnSp>
        <p:nvCxnSpPr>
          <p:cNvPr id="9" name="מחבר ישר 8"/>
          <p:cNvCxnSpPr/>
          <p:nvPr/>
        </p:nvCxnSpPr>
        <p:spPr>
          <a:xfrm flipV="1">
            <a:off x="701459" y="3261327"/>
            <a:ext cx="7716145" cy="1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>
            <a:off x="3869810" y="326132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>
            <a:off x="2357642" y="3279629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>
            <a:off x="8406314" y="3265599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>
            <a:off x="6966154" y="326132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>
            <a:off x="4517882" y="2408520"/>
            <a:ext cx="0" cy="852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/>
          <p:cNvSpPr/>
          <p:nvPr/>
        </p:nvSpPr>
        <p:spPr>
          <a:xfrm>
            <a:off x="3547912" y="1556792"/>
            <a:ext cx="1955505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 dirty="0" smtClean="0">
                <a:solidFill>
                  <a:srgbClr val="800080"/>
                </a:solidFill>
              </a:rPr>
              <a:t>Main Menu</a:t>
            </a:r>
          </a:p>
        </p:txBody>
      </p:sp>
      <p:sp>
        <p:nvSpPr>
          <p:cNvPr id="18" name="מלבן 17"/>
          <p:cNvSpPr/>
          <p:nvPr/>
        </p:nvSpPr>
        <p:spPr>
          <a:xfrm>
            <a:off x="140958" y="3677810"/>
            <a:ext cx="1208573" cy="124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Buying and Selling Services Support</a:t>
            </a:r>
            <a:endParaRPr lang="he-IL" sz="1800" dirty="0" smtClean="0">
              <a:solidFill>
                <a:prstClr val="white"/>
              </a:solidFill>
            </a:endParaRPr>
          </a:p>
        </p:txBody>
      </p:sp>
      <p:cxnSp>
        <p:nvCxnSpPr>
          <p:cNvPr id="19" name="מחבר חץ ישר 18"/>
          <p:cNvCxnSpPr/>
          <p:nvPr/>
        </p:nvCxnSpPr>
        <p:spPr>
          <a:xfrm>
            <a:off x="5453986" y="327261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>
            <a:off x="701458" y="326132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Opening and Main Menu</a:t>
            </a:r>
          </a:p>
        </p:txBody>
      </p:sp>
      <p:sp>
        <p:nvSpPr>
          <p:cNvPr id="28" name="מלבן 27"/>
          <p:cNvSpPr/>
          <p:nvPr/>
        </p:nvSpPr>
        <p:spPr>
          <a:xfrm>
            <a:off x="105867" y="5616644"/>
            <a:ext cx="252000" cy="180000"/>
          </a:xfrm>
          <a:prstGeom prst="rect">
            <a:avLst/>
          </a:prstGeom>
          <a:solidFill>
            <a:srgbClr val="80008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200" b="1" dirty="0" smtClean="0">
              <a:solidFill>
                <a:prstClr val="white"/>
              </a:solidFill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110279" y="5859548"/>
            <a:ext cx="252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200" dirty="0" smtClean="0">
              <a:solidFill>
                <a:prstClr val="white"/>
              </a:solidFill>
            </a:endParaRPr>
          </a:p>
        </p:txBody>
      </p:sp>
      <p:sp>
        <p:nvSpPr>
          <p:cNvPr id="31" name="מלבן 30"/>
          <p:cNvSpPr/>
          <p:nvPr/>
        </p:nvSpPr>
        <p:spPr>
          <a:xfrm>
            <a:off x="110279" y="6331110"/>
            <a:ext cx="252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200" b="1" dirty="0" smtClean="0">
              <a:solidFill>
                <a:srgbClr val="80008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34" y="5539536"/>
            <a:ext cx="1607723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Interactive Element</a:t>
            </a:r>
            <a:endParaRPr lang="he-IL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0042" y="5789013"/>
            <a:ext cx="1503059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Subject Menu</a:t>
            </a:r>
            <a:endParaRPr lang="he-I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8132" y="6277352"/>
            <a:ext cx="1503059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Optional Opening</a:t>
            </a:r>
            <a:endParaRPr lang="he-IL" sz="1200" dirty="0"/>
          </a:p>
        </p:txBody>
      </p:sp>
      <p:sp>
        <p:nvSpPr>
          <p:cNvPr id="35" name="מלבן 34"/>
          <p:cNvSpPr/>
          <p:nvPr/>
        </p:nvSpPr>
        <p:spPr>
          <a:xfrm>
            <a:off x="22303" y="5550686"/>
            <a:ext cx="1980957" cy="1000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/>
          </a:p>
        </p:txBody>
      </p:sp>
      <p:sp>
        <p:nvSpPr>
          <p:cNvPr id="36" name="מלבן 35"/>
          <p:cNvSpPr/>
          <p:nvPr/>
        </p:nvSpPr>
        <p:spPr>
          <a:xfrm>
            <a:off x="107504" y="6098833"/>
            <a:ext cx="252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358" y="6033924"/>
            <a:ext cx="1503059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Content (Page)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xmlns="" val="10527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A5D2E-1CEB-468B-9BA4-752C1D7995D0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4249329" y="2880478"/>
            <a:ext cx="1177447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>
                    <a:lumMod val="95000"/>
                  </a:prstClr>
                </a:solidFill>
              </a:rPr>
              <a:t>Interior Modifications</a:t>
            </a: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6997694" y="2880478"/>
            <a:ext cx="1390730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>
                    <a:lumMod val="95000"/>
                  </a:prstClr>
                </a:solidFill>
              </a:rPr>
              <a:t>Cabin Communication </a:t>
            </a: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557534" y="2880478"/>
            <a:ext cx="1260744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>
                    <a:lumMod val="95000"/>
                  </a:prstClr>
                </a:solidFill>
              </a:rPr>
              <a:t>In-Flight Entertainment </a:t>
            </a: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2887756" y="4635242"/>
            <a:ext cx="1108179" cy="643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(Including </a:t>
            </a:r>
            <a:r>
              <a:rPr lang="en-US" sz="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YASAVA movie + Interior Rendering no sound)</a:t>
            </a:r>
            <a:endParaRPr lang="he-IL" sz="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2893237" y="3888592"/>
            <a:ext cx="1102697" cy="643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1403648" y="2880478"/>
            <a:ext cx="1177447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Stories:</a:t>
            </a: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800" dirty="0">
                <a:solidFill>
                  <a:schemeClr val="tx1"/>
                </a:solidFill>
              </a:rPr>
              <a:t>Bombardier CRJ200 Cabin </a:t>
            </a:r>
            <a:r>
              <a:rPr lang="en-US" sz="800" dirty="0" smtClean="0">
                <a:solidFill>
                  <a:schemeClr val="tx1"/>
                </a:solidFill>
              </a:rPr>
              <a:t>Completion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332108" y="5378182"/>
            <a:ext cx="1008112" cy="687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Story:</a:t>
            </a:r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800" dirty="0">
                <a:solidFill>
                  <a:schemeClr val="tx1"/>
                </a:solidFill>
              </a:rPr>
              <a:t>Bombardier CRJ200 Cabin </a:t>
            </a:r>
            <a:r>
              <a:rPr lang="en-US" sz="800" dirty="0" smtClean="0">
                <a:solidFill>
                  <a:schemeClr val="tx1"/>
                </a:solidFill>
              </a:rPr>
              <a:t>Completion</a:t>
            </a:r>
            <a:endParaRPr lang="he-IL" sz="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4332108" y="4635242"/>
            <a:ext cx="1008112" cy="643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(Including engineering video – part 1)</a:t>
            </a:r>
            <a:endParaRPr lang="he-IL" sz="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4337590" y="3888592"/>
            <a:ext cx="1008112" cy="643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5696069" y="4635242"/>
            <a:ext cx="1008112" cy="643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5701550" y="3888592"/>
            <a:ext cx="1008112" cy="643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7141711" y="4635242"/>
            <a:ext cx="1008112" cy="643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(Including engineering video – part </a:t>
            </a: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2)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מלבן 25"/>
          <p:cNvSpPr/>
          <p:nvPr/>
        </p:nvSpPr>
        <p:spPr>
          <a:xfrm>
            <a:off x="7147193" y="3888592"/>
            <a:ext cx="1008112" cy="643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2" name="מחבר חץ ישר 31"/>
          <p:cNvCxnSpPr/>
          <p:nvPr/>
        </p:nvCxnSpPr>
        <p:spPr>
          <a:xfrm>
            <a:off x="4572000" y="148478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/>
          <p:cNvCxnSpPr/>
          <p:nvPr/>
        </p:nvCxnSpPr>
        <p:spPr>
          <a:xfrm>
            <a:off x="6149079" y="24484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 flipV="1">
            <a:off x="2040432" y="2420888"/>
            <a:ext cx="5577931" cy="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/>
          <p:nvPr/>
        </p:nvCxnSpPr>
        <p:spPr>
          <a:xfrm>
            <a:off x="7618362" y="24258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>
            <a:off x="4829552" y="24484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/>
          <p:nvPr/>
        </p:nvCxnSpPr>
        <p:spPr>
          <a:xfrm>
            <a:off x="3424146" y="24484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/>
          <p:cNvCxnSpPr/>
          <p:nvPr/>
        </p:nvCxnSpPr>
        <p:spPr>
          <a:xfrm>
            <a:off x="2051720" y="24484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Cabin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Interior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Menu</a:t>
            </a:r>
          </a:p>
        </p:txBody>
      </p:sp>
      <p:sp>
        <p:nvSpPr>
          <p:cNvPr id="3" name="מלבן 2"/>
          <p:cNvSpPr/>
          <p:nvPr/>
        </p:nvSpPr>
        <p:spPr>
          <a:xfrm>
            <a:off x="3779913" y="991879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Cabin Interior</a:t>
            </a:r>
            <a:endParaRPr lang="he-IL" sz="1800" strike="sngStrike" dirty="0">
              <a:solidFill>
                <a:srgbClr val="FF0000"/>
              </a:solidFill>
            </a:endParaRPr>
          </a:p>
        </p:txBody>
      </p:sp>
      <p:sp>
        <p:nvSpPr>
          <p:cNvPr id="49" name="מלבן 48"/>
          <p:cNvSpPr/>
          <p:nvPr/>
        </p:nvSpPr>
        <p:spPr>
          <a:xfrm>
            <a:off x="105867" y="5842336"/>
            <a:ext cx="252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0" name="מלבן 49"/>
          <p:cNvSpPr/>
          <p:nvPr/>
        </p:nvSpPr>
        <p:spPr>
          <a:xfrm>
            <a:off x="110279" y="6085240"/>
            <a:ext cx="252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1" name="מלבן 50"/>
          <p:cNvSpPr/>
          <p:nvPr/>
        </p:nvSpPr>
        <p:spPr>
          <a:xfrm>
            <a:off x="110279" y="6323042"/>
            <a:ext cx="252000" cy="180000"/>
          </a:xfrm>
          <a:prstGeom prst="rect">
            <a:avLst/>
          </a:prstGeom>
          <a:solidFill>
            <a:srgbClr val="660066">
              <a:alpha val="66000"/>
            </a:srgbClr>
          </a:solidFill>
          <a:ln>
            <a:solidFill>
              <a:srgbClr val="8000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234" y="5754077"/>
            <a:ext cx="1607723" cy="3118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Subtopic Menu</a:t>
            </a:r>
            <a:endParaRPr lang="he-I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60042" y="6014705"/>
            <a:ext cx="1503059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Content (Page)</a:t>
            </a:r>
            <a:endParaRPr lang="he-IL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68132" y="6258133"/>
            <a:ext cx="1503059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Future addition</a:t>
            </a:r>
            <a:endParaRPr lang="he-IL" sz="1200" dirty="0"/>
          </a:p>
        </p:txBody>
      </p:sp>
      <p:sp>
        <p:nvSpPr>
          <p:cNvPr id="55" name="מלבן 54"/>
          <p:cNvSpPr/>
          <p:nvPr/>
        </p:nvSpPr>
        <p:spPr>
          <a:xfrm>
            <a:off x="22303" y="5754076"/>
            <a:ext cx="1980957" cy="7884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/>
          </a:p>
        </p:txBody>
      </p:sp>
      <p:sp>
        <p:nvSpPr>
          <p:cNvPr id="46" name="מלבן 45"/>
          <p:cNvSpPr/>
          <p:nvPr/>
        </p:nvSpPr>
        <p:spPr>
          <a:xfrm>
            <a:off x="2736787" y="2880478"/>
            <a:ext cx="1372685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err="1" smtClean="0">
                <a:solidFill>
                  <a:prstClr val="white">
                    <a:lumMod val="95000"/>
                  </a:prstClr>
                </a:solidFill>
              </a:rPr>
              <a:t>Personalised</a:t>
            </a:r>
            <a:endParaRPr lang="en-US" sz="14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>
                    <a:lumMod val="95000"/>
                  </a:prstClr>
                </a:solidFill>
              </a:rPr>
              <a:t>Interior Design &amp; Passenger comfort</a:t>
            </a: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0" name="מלבן 14"/>
          <p:cNvSpPr/>
          <p:nvPr/>
        </p:nvSpPr>
        <p:spPr>
          <a:xfrm>
            <a:off x="2897148" y="5373216"/>
            <a:ext cx="1098786" cy="687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Story:</a:t>
            </a:r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800" dirty="0">
                <a:solidFill>
                  <a:schemeClr val="tx1"/>
                </a:solidFill>
              </a:rPr>
              <a:t>Bombardier CRJ200 Cabin </a:t>
            </a:r>
            <a:r>
              <a:rPr lang="en-US" sz="800" dirty="0" smtClean="0">
                <a:solidFill>
                  <a:schemeClr val="tx1"/>
                </a:solidFill>
              </a:rPr>
              <a:t>Completion</a:t>
            </a:r>
            <a:endParaRPr lang="he-IL" sz="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A5D2E-1CEB-468B-9BA4-752C1D7995D0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2401167" y="5708661"/>
            <a:ext cx="1106972" cy="61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Paint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Configurator </a:t>
            </a: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(Teaser movie)</a:t>
            </a:r>
            <a:endParaRPr lang="he-IL" sz="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6516216" y="2864363"/>
            <a:ext cx="1296144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Environmental Considerations</a:t>
            </a:r>
            <a:endParaRPr lang="he-IL" sz="1400" dirty="0" smtClean="0">
              <a:solidFill>
                <a:prstClr val="white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851920" y="2864363"/>
            <a:ext cx="1177447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Aircraft Painting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229604" y="2864363"/>
            <a:ext cx="1478301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Consultancy, Design &amp; </a:t>
            </a:r>
            <a:r>
              <a:rPr lang="en-US" sz="1400" dirty="0" err="1" smtClean="0">
                <a:solidFill>
                  <a:prstClr val="white"/>
                </a:solidFill>
              </a:rPr>
              <a:t>Colour</a:t>
            </a:r>
            <a:r>
              <a:rPr lang="en-US" sz="1400" dirty="0" smtClean="0">
                <a:solidFill>
                  <a:prstClr val="white"/>
                </a:solidFill>
              </a:rPr>
              <a:t> Services</a:t>
            </a:r>
          </a:p>
        </p:txBody>
      </p:sp>
      <p:sp>
        <p:nvSpPr>
          <p:cNvPr id="9" name="מלבן 8"/>
          <p:cNvSpPr/>
          <p:nvPr/>
        </p:nvSpPr>
        <p:spPr>
          <a:xfrm>
            <a:off x="5194752" y="2864363"/>
            <a:ext cx="1177447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Cutting-Edge Facilities</a:t>
            </a:r>
            <a:endParaRPr lang="he-IL" sz="1400" dirty="0" smtClean="0">
              <a:solidFill>
                <a:prstClr val="white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874273" y="2864363"/>
            <a:ext cx="1177447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Stories:</a:t>
            </a: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b="1" dirty="0">
                <a:solidFill>
                  <a:schemeClr val="tx1"/>
                </a:solidFill>
              </a:rPr>
              <a:t>Bombardier Global </a:t>
            </a:r>
            <a:r>
              <a:rPr lang="en-US" sz="800" b="1" dirty="0" smtClean="0">
                <a:solidFill>
                  <a:schemeClr val="tx1"/>
                </a:solidFill>
              </a:rPr>
              <a:t>5000 (Movie) </a:t>
            </a:r>
            <a:endParaRPr lang="he-IL" sz="800" dirty="0" smtClean="0">
              <a:solidFill>
                <a:schemeClr val="tx1"/>
              </a:solidFill>
            </a:endParaRPr>
          </a:p>
        </p:txBody>
      </p:sp>
      <p:cxnSp>
        <p:nvCxnSpPr>
          <p:cNvPr id="13" name="מחבר חץ ישר 12"/>
          <p:cNvCxnSpPr/>
          <p:nvPr/>
        </p:nvCxnSpPr>
        <p:spPr>
          <a:xfrm>
            <a:off x="6948264" y="2409737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4572000" y="148478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>
            <a:off x="4430725" y="243231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 flipV="1">
            <a:off x="1463256" y="2420890"/>
            <a:ext cx="5485009" cy="1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>
            <a:off x="5784847" y="2409737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>
            <a:off x="2987824" y="243231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>
            <a:off x="1463255" y="243231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/>
          <p:cNvSpPr/>
          <p:nvPr/>
        </p:nvSpPr>
        <p:spPr>
          <a:xfrm>
            <a:off x="2388750" y="4948687"/>
            <a:ext cx="1108800" cy="659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Story:</a:t>
            </a: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800" dirty="0">
                <a:solidFill>
                  <a:schemeClr val="tx1"/>
                </a:solidFill>
              </a:rPr>
              <a:t>Bombardier Global 5000 (Movie</a:t>
            </a:r>
            <a:r>
              <a:rPr lang="en-US" sz="800" dirty="0" smtClean="0">
                <a:solidFill>
                  <a:schemeClr val="tx1"/>
                </a:solidFill>
              </a:rPr>
              <a:t>)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27" name="מלבן 26"/>
          <p:cNvSpPr/>
          <p:nvPr/>
        </p:nvSpPr>
        <p:spPr>
          <a:xfrm>
            <a:off x="2388750" y="4403385"/>
            <a:ext cx="1108800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2394231" y="3872477"/>
            <a:ext cx="1108800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Painting Menu</a:t>
            </a:r>
          </a:p>
        </p:txBody>
      </p:sp>
      <p:sp>
        <p:nvSpPr>
          <p:cNvPr id="30" name="מלבן 29"/>
          <p:cNvSpPr/>
          <p:nvPr/>
        </p:nvSpPr>
        <p:spPr>
          <a:xfrm>
            <a:off x="105867" y="5842336"/>
            <a:ext cx="252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1" name="מלבן 30"/>
          <p:cNvSpPr/>
          <p:nvPr/>
        </p:nvSpPr>
        <p:spPr>
          <a:xfrm>
            <a:off x="110279" y="6085240"/>
            <a:ext cx="252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110279" y="6323042"/>
            <a:ext cx="252000" cy="180000"/>
          </a:xfrm>
          <a:prstGeom prst="rect">
            <a:avLst/>
          </a:prstGeom>
          <a:solidFill>
            <a:srgbClr val="660066"/>
          </a:solidFill>
          <a:ln>
            <a:solidFill>
              <a:srgbClr val="8000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234" y="5754077"/>
            <a:ext cx="1607723" cy="3118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Subtopic Menu</a:t>
            </a:r>
            <a:endParaRPr lang="he-I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0042" y="6014705"/>
            <a:ext cx="1503059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Content (Page)</a:t>
            </a:r>
            <a:endParaRPr lang="he-IL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68132" y="6258133"/>
            <a:ext cx="1503059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Interactive Element</a:t>
            </a:r>
            <a:endParaRPr lang="he-IL" sz="1200" dirty="0"/>
          </a:p>
        </p:txBody>
      </p:sp>
      <p:sp>
        <p:nvSpPr>
          <p:cNvPr id="36" name="מלבן 35"/>
          <p:cNvSpPr/>
          <p:nvPr/>
        </p:nvSpPr>
        <p:spPr>
          <a:xfrm>
            <a:off x="22303" y="5754076"/>
            <a:ext cx="1980957" cy="7884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/>
          </a:p>
        </p:txBody>
      </p:sp>
      <p:sp>
        <p:nvSpPr>
          <p:cNvPr id="3" name="מלבן 2"/>
          <p:cNvSpPr/>
          <p:nvPr/>
        </p:nvSpPr>
        <p:spPr>
          <a:xfrm>
            <a:off x="3779913" y="953324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Painting</a:t>
            </a:r>
            <a:endParaRPr lang="he-IL" sz="1800" dirty="0">
              <a:solidFill>
                <a:prstClr val="white"/>
              </a:solidFill>
            </a:endParaRPr>
          </a:p>
        </p:txBody>
      </p:sp>
      <p:sp>
        <p:nvSpPr>
          <p:cNvPr id="37" name="מלבן 36"/>
          <p:cNvSpPr/>
          <p:nvPr/>
        </p:nvSpPr>
        <p:spPr>
          <a:xfrm>
            <a:off x="3937819" y="4930019"/>
            <a:ext cx="1091547" cy="543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Story:</a:t>
            </a: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REGA (Text + movie)</a:t>
            </a:r>
            <a:endParaRPr lang="he-IL" sz="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8" name="מלבן 37"/>
          <p:cNvSpPr/>
          <p:nvPr/>
        </p:nvSpPr>
        <p:spPr>
          <a:xfrm>
            <a:off x="3937819" y="4403385"/>
            <a:ext cx="1091547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9" name="מלבן 38"/>
          <p:cNvSpPr/>
          <p:nvPr/>
        </p:nvSpPr>
        <p:spPr>
          <a:xfrm>
            <a:off x="3943302" y="3872477"/>
            <a:ext cx="1091547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6660232" y="3861050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2" name="מלבן 41"/>
          <p:cNvSpPr/>
          <p:nvPr/>
        </p:nvSpPr>
        <p:spPr>
          <a:xfrm>
            <a:off x="6660232" y="4389317"/>
            <a:ext cx="1008112" cy="540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Story:</a:t>
            </a: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(Green award)</a:t>
            </a:r>
            <a:endParaRPr lang="he-IL" sz="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0" name="מלבן 40"/>
          <p:cNvSpPr/>
          <p:nvPr/>
        </p:nvSpPr>
        <p:spPr>
          <a:xfrm>
            <a:off x="5325988" y="3864999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3" name="מלבן 41"/>
          <p:cNvSpPr/>
          <p:nvPr/>
        </p:nvSpPr>
        <p:spPr>
          <a:xfrm>
            <a:off x="5341228" y="4387964"/>
            <a:ext cx="1008112" cy="542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Story:</a:t>
            </a: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A320 (Rachel)</a:t>
            </a:r>
            <a:endParaRPr lang="he-IL" sz="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8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A5D2E-1CEB-468B-9BA4-752C1D7995D0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7778494" y="2792217"/>
            <a:ext cx="1258003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>
                    <a:lumMod val="95000"/>
                  </a:prstClr>
                </a:solidFill>
              </a:rPr>
              <a:t>Approval Certification (DOA &amp; POA)</a:t>
            </a: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297593" y="2780930"/>
            <a:ext cx="1709494" cy="8033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Flight Management </a:t>
            </a:r>
            <a:r>
              <a:rPr lang="he-IL" sz="1400" dirty="0" smtClean="0">
                <a:solidFill>
                  <a:prstClr val="white"/>
                </a:solidFill>
              </a:rPr>
              <a:t>&amp;</a:t>
            </a:r>
            <a:r>
              <a:rPr lang="en-US" sz="1400" dirty="0" smtClean="0">
                <a:solidFill>
                  <a:prstClr val="white"/>
                </a:solidFill>
              </a:rPr>
              <a:t> Navigation Guidance Systems</a:t>
            </a:r>
          </a:p>
        </p:txBody>
      </p:sp>
      <p:sp>
        <p:nvSpPr>
          <p:cNvPr id="6" name="מלבן 5"/>
          <p:cNvSpPr/>
          <p:nvPr/>
        </p:nvSpPr>
        <p:spPr>
          <a:xfrm>
            <a:off x="4081370" y="2780928"/>
            <a:ext cx="981260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Safety Systems  &amp; Equipment</a:t>
            </a:r>
          </a:p>
        </p:txBody>
      </p:sp>
      <p:sp>
        <p:nvSpPr>
          <p:cNvPr id="7" name="מלבן 6"/>
          <p:cNvSpPr/>
          <p:nvPr/>
        </p:nvSpPr>
        <p:spPr>
          <a:xfrm>
            <a:off x="1211737" y="2792217"/>
            <a:ext cx="1006566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Flight Deck Upgrades</a:t>
            </a:r>
          </a:p>
        </p:txBody>
      </p:sp>
      <p:sp>
        <p:nvSpPr>
          <p:cNvPr id="8" name="מלבן 7"/>
          <p:cNvSpPr/>
          <p:nvPr/>
        </p:nvSpPr>
        <p:spPr>
          <a:xfrm>
            <a:off x="5136913" y="2792217"/>
            <a:ext cx="1404000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Cabin IFE &amp; Communications</a:t>
            </a:r>
          </a:p>
        </p:txBody>
      </p:sp>
      <p:sp>
        <p:nvSpPr>
          <p:cNvPr id="9" name="מלבן 8"/>
          <p:cNvSpPr/>
          <p:nvPr/>
        </p:nvSpPr>
        <p:spPr>
          <a:xfrm>
            <a:off x="94587" y="2792217"/>
            <a:ext cx="1021030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Stories:</a:t>
            </a:r>
          </a:p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Colibri</a:t>
            </a: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(Rachel)</a:t>
            </a:r>
            <a:endParaRPr lang="he-IL" sz="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7845246" y="4321234"/>
            <a:ext cx="1146646" cy="56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Certification Database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מחבר חץ ישר 10"/>
          <p:cNvCxnSpPr/>
          <p:nvPr/>
        </p:nvCxnSpPr>
        <p:spPr>
          <a:xfrm>
            <a:off x="8494299" y="233759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>
            <a:off x="4572000" y="14127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>
            <a:off x="4572000" y="2360169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V="1">
            <a:off x="683569" y="2348883"/>
            <a:ext cx="78107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>
            <a:off x="7164288" y="233759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>
            <a:off x="3203848" y="2360169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>
            <a:off x="1691680" y="2360169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>
            <a:off x="683568" y="2360169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/>
          <p:cNvSpPr/>
          <p:nvPr/>
        </p:nvSpPr>
        <p:spPr>
          <a:xfrm>
            <a:off x="1201692" y="4857873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Story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1201692" y="4331239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1207174" y="3800331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2627784" y="4331239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4056793" y="3800331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מלבן 25"/>
          <p:cNvSpPr/>
          <p:nvPr/>
        </p:nvSpPr>
        <p:spPr>
          <a:xfrm>
            <a:off x="4051311" y="4331239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7" name="מלבן 26"/>
          <p:cNvSpPr/>
          <p:nvPr/>
        </p:nvSpPr>
        <p:spPr>
          <a:xfrm>
            <a:off x="2621977" y="3800331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6665902" y="4857873"/>
            <a:ext cx="1008112" cy="587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Story:</a:t>
            </a:r>
          </a:p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HALO(Rachel)</a:t>
            </a:r>
            <a:endParaRPr lang="he-IL" sz="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6665902" y="4331239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6671384" y="3800331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3779913" y="980728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System Upgrades</a:t>
            </a:r>
            <a:endParaRPr lang="he-IL" sz="1800" dirty="0">
              <a:solidFill>
                <a:prstClr val="white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System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Upgrades Menu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105867" y="5842336"/>
            <a:ext cx="252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מלבן 32"/>
          <p:cNvSpPr/>
          <p:nvPr/>
        </p:nvSpPr>
        <p:spPr>
          <a:xfrm>
            <a:off x="110279" y="6085240"/>
            <a:ext cx="252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110279" y="6323042"/>
            <a:ext cx="252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3234" y="5754077"/>
            <a:ext cx="1607723" cy="3118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Subtopic Menu</a:t>
            </a:r>
            <a:endParaRPr lang="he-IL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60042" y="6014705"/>
            <a:ext cx="1503059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Content (Page)</a:t>
            </a:r>
            <a:endParaRPr lang="he-IL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68132" y="6258133"/>
            <a:ext cx="2286504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Lead to Cabin Interior menu</a:t>
            </a:r>
            <a:endParaRPr lang="he-IL" sz="1200" dirty="0"/>
          </a:p>
        </p:txBody>
      </p:sp>
      <p:sp>
        <p:nvSpPr>
          <p:cNvPr id="38" name="מלבן 37"/>
          <p:cNvSpPr/>
          <p:nvPr/>
        </p:nvSpPr>
        <p:spPr>
          <a:xfrm>
            <a:off x="22302" y="5754076"/>
            <a:ext cx="2196000" cy="7884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/>
          </a:p>
        </p:txBody>
      </p:sp>
      <p:sp>
        <p:nvSpPr>
          <p:cNvPr id="41" name="מלבן 40"/>
          <p:cNvSpPr/>
          <p:nvPr/>
        </p:nvSpPr>
        <p:spPr>
          <a:xfrm>
            <a:off x="6637655" y="2792217"/>
            <a:ext cx="1030689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Structural Upgrades</a:t>
            </a:r>
          </a:p>
        </p:txBody>
      </p:sp>
      <p:cxnSp>
        <p:nvCxnSpPr>
          <p:cNvPr id="42" name="מחבר חץ ישר 41"/>
          <p:cNvCxnSpPr/>
          <p:nvPr/>
        </p:nvCxnSpPr>
        <p:spPr>
          <a:xfrm>
            <a:off x="5868144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 42"/>
          <p:cNvSpPr/>
          <p:nvPr/>
        </p:nvSpPr>
        <p:spPr>
          <a:xfrm>
            <a:off x="5364089" y="3789041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5" name="מלבן 44"/>
          <p:cNvSpPr/>
          <p:nvPr/>
        </p:nvSpPr>
        <p:spPr>
          <a:xfrm>
            <a:off x="5358607" y="4319950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345" y="4826827"/>
            <a:ext cx="936104" cy="2923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sz="1000" dirty="0" smtClean="0"/>
              <a:t>EXL</a:t>
            </a:r>
            <a:endParaRPr lang="he-IL" sz="1000" dirty="0"/>
          </a:p>
        </p:txBody>
      </p:sp>
      <p:sp>
        <p:nvSpPr>
          <p:cNvPr id="46" name="מלבן 45"/>
          <p:cNvSpPr/>
          <p:nvPr/>
        </p:nvSpPr>
        <p:spPr>
          <a:xfrm>
            <a:off x="7840496" y="3787374"/>
            <a:ext cx="1151396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" name="מלבן 27"/>
          <p:cNvSpPr/>
          <p:nvPr/>
        </p:nvSpPr>
        <p:spPr>
          <a:xfrm>
            <a:off x="7845245" y="5073897"/>
            <a:ext cx="1146647" cy="587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Story: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8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Colibri</a:t>
            </a:r>
            <a:r>
              <a:rPr lang="en-US" sz="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(Rachel</a:t>
            </a: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  <a:endParaRPr lang="en-US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30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A5D2E-1CEB-468B-9BA4-752C1D7995D0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FBO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Menu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364089" y="2704646"/>
            <a:ext cx="1104231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Aircraft Operational Services</a:t>
            </a:r>
            <a:endParaRPr lang="he-IL" sz="1400" dirty="0" smtClean="0">
              <a:solidFill>
                <a:prstClr val="white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571436" y="2704646"/>
            <a:ext cx="1020513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VIP Treatment</a:t>
            </a:r>
          </a:p>
        </p:txBody>
      </p:sp>
      <p:sp>
        <p:nvSpPr>
          <p:cNvPr id="10" name="מלבן 9"/>
          <p:cNvSpPr/>
          <p:nvPr/>
        </p:nvSpPr>
        <p:spPr>
          <a:xfrm>
            <a:off x="3919148" y="2704646"/>
            <a:ext cx="1020513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Pilot &amp; Crew Services</a:t>
            </a:r>
          </a:p>
        </p:txBody>
      </p:sp>
      <p:sp>
        <p:nvSpPr>
          <p:cNvPr id="11" name="מלבן 10"/>
          <p:cNvSpPr/>
          <p:nvPr/>
        </p:nvSpPr>
        <p:spPr>
          <a:xfrm>
            <a:off x="1259633" y="2704646"/>
            <a:ext cx="1020513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Stories:</a:t>
            </a:r>
          </a:p>
          <a:p>
            <a:pPr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Testimonials / New FBO (Rachel)</a:t>
            </a:r>
            <a:endParaRPr lang="he-IL" sz="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4" name="מחבר חץ ישר 13"/>
          <p:cNvCxnSpPr/>
          <p:nvPr/>
        </p:nvCxnSpPr>
        <p:spPr>
          <a:xfrm>
            <a:off x="4572000" y="1324515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>
            <a:off x="5888068" y="227259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 flipV="1">
            <a:off x="1725548" y="2272600"/>
            <a:ext cx="56279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>
            <a:off x="4415583" y="227259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>
            <a:off x="3071121" y="227259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>
            <a:off x="1725547" y="227259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/>
          <p:cNvSpPr/>
          <p:nvPr/>
        </p:nvSpPr>
        <p:spPr>
          <a:xfrm>
            <a:off x="2555777" y="4243668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2561258" y="3712760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3941306" y="4243668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מלבן 25"/>
          <p:cNvSpPr/>
          <p:nvPr/>
        </p:nvSpPr>
        <p:spPr>
          <a:xfrm>
            <a:off x="3946788" y="3712760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5406590" y="4243668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5412072" y="3712760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9" name="מלבן 38"/>
          <p:cNvSpPr/>
          <p:nvPr/>
        </p:nvSpPr>
        <p:spPr>
          <a:xfrm>
            <a:off x="6898834" y="2704646"/>
            <a:ext cx="1020513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Locations</a:t>
            </a:r>
            <a:endParaRPr lang="he-IL" sz="1400" dirty="0" smtClean="0">
              <a:solidFill>
                <a:prstClr val="white"/>
              </a:solidFill>
            </a:endParaRPr>
          </a:p>
        </p:txBody>
      </p:sp>
      <p:sp>
        <p:nvSpPr>
          <p:cNvPr id="40" name="מלבן 39"/>
          <p:cNvSpPr/>
          <p:nvPr/>
        </p:nvSpPr>
        <p:spPr>
          <a:xfrm>
            <a:off x="6882063" y="4254543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Munich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2" name="מלבן 41"/>
          <p:cNvSpPr/>
          <p:nvPr/>
        </p:nvSpPr>
        <p:spPr>
          <a:xfrm>
            <a:off x="6887545" y="3724049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Geneva</a:t>
            </a:r>
          </a:p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(Rachel)</a:t>
            </a:r>
            <a:endParaRPr lang="he-IL" sz="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3" name="מלבן 42"/>
          <p:cNvSpPr/>
          <p:nvPr/>
        </p:nvSpPr>
        <p:spPr>
          <a:xfrm>
            <a:off x="6876257" y="5289921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Global </a:t>
            </a:r>
          </a:p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By </a:t>
            </a:r>
            <a:r>
              <a:rPr lang="en-US" sz="10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Execujet</a:t>
            </a:r>
            <a:endParaRPr lang="he-IL" sz="10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4" name="מחבר חץ ישר 43"/>
          <p:cNvCxnSpPr/>
          <p:nvPr/>
        </p:nvCxnSpPr>
        <p:spPr>
          <a:xfrm>
            <a:off x="7353460" y="2261309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/>
          <p:cNvSpPr/>
          <p:nvPr/>
        </p:nvSpPr>
        <p:spPr>
          <a:xfrm>
            <a:off x="3779913" y="980728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FBO</a:t>
            </a:r>
            <a:endParaRPr lang="he-IL" sz="1800" dirty="0">
              <a:solidFill>
                <a:prstClr val="white"/>
              </a:solidFill>
            </a:endParaRPr>
          </a:p>
        </p:txBody>
      </p:sp>
      <p:sp>
        <p:nvSpPr>
          <p:cNvPr id="45" name="מלבן 44"/>
          <p:cNvSpPr/>
          <p:nvPr/>
        </p:nvSpPr>
        <p:spPr>
          <a:xfrm>
            <a:off x="105867" y="6074613"/>
            <a:ext cx="252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6" name="מלבן 45"/>
          <p:cNvSpPr/>
          <p:nvPr/>
        </p:nvSpPr>
        <p:spPr>
          <a:xfrm>
            <a:off x="110279" y="6317517"/>
            <a:ext cx="252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3234" y="5986354"/>
            <a:ext cx="1607723" cy="3118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Subtopic Menu</a:t>
            </a:r>
            <a:endParaRPr lang="he-IL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60042" y="6246982"/>
            <a:ext cx="1503059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Content (Page)</a:t>
            </a:r>
            <a:endParaRPr lang="he-IL" sz="1200" dirty="0"/>
          </a:p>
        </p:txBody>
      </p:sp>
      <p:sp>
        <p:nvSpPr>
          <p:cNvPr id="51" name="מלבן 50"/>
          <p:cNvSpPr/>
          <p:nvPr/>
        </p:nvSpPr>
        <p:spPr>
          <a:xfrm>
            <a:off x="22302" y="5986354"/>
            <a:ext cx="1608659" cy="5561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/>
          </a:p>
        </p:txBody>
      </p:sp>
      <p:sp>
        <p:nvSpPr>
          <p:cNvPr id="34" name="מלבן 33"/>
          <p:cNvSpPr/>
          <p:nvPr/>
        </p:nvSpPr>
        <p:spPr>
          <a:xfrm>
            <a:off x="6876257" y="4771797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Lugano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8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A5D2E-1CEB-468B-9BA4-752C1D7995D0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MRO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Menu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719056" y="2432177"/>
            <a:ext cx="1442901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Type Ratings</a:t>
            </a:r>
          </a:p>
        </p:txBody>
      </p:sp>
      <p:cxnSp>
        <p:nvCxnSpPr>
          <p:cNvPr id="9" name="מחבר חץ ישר 8"/>
          <p:cNvCxnSpPr/>
          <p:nvPr/>
        </p:nvCxnSpPr>
        <p:spPr>
          <a:xfrm>
            <a:off x="4427984" y="141277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1907704" y="2105454"/>
            <a:ext cx="5321529" cy="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/>
          <p:cNvSpPr/>
          <p:nvPr/>
        </p:nvSpPr>
        <p:spPr>
          <a:xfrm>
            <a:off x="1331640" y="2420888"/>
            <a:ext cx="1177447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Stories:</a:t>
            </a:r>
          </a:p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CH" sz="800" b="1" dirty="0">
                <a:solidFill>
                  <a:schemeClr val="tx1"/>
                </a:solidFill>
              </a:rPr>
              <a:t>Twin Otter re-life project</a:t>
            </a:r>
            <a:endParaRPr lang="he-IL" sz="800" dirty="0" smtClean="0">
              <a:solidFill>
                <a:schemeClr val="tx1"/>
              </a:solidFill>
            </a:endParaRPr>
          </a:p>
        </p:txBody>
      </p:sp>
      <p:cxnSp>
        <p:nvCxnSpPr>
          <p:cNvPr id="14" name="מחבר חץ ישר 13"/>
          <p:cNvCxnSpPr/>
          <p:nvPr/>
        </p:nvCxnSpPr>
        <p:spPr>
          <a:xfrm>
            <a:off x="1909471" y="2111503"/>
            <a:ext cx="0" cy="237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/>
          <p:cNvSpPr/>
          <p:nvPr/>
        </p:nvSpPr>
        <p:spPr>
          <a:xfrm>
            <a:off x="2627784" y="3573018"/>
            <a:ext cx="1809583" cy="29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Bombardier</a:t>
            </a:r>
            <a:endParaRPr lang="he-IL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2627784" y="3944347"/>
            <a:ext cx="1809583" cy="29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Cessna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2623510" y="4304387"/>
            <a:ext cx="1809583" cy="29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he-IL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Dassault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2623510" y="4664427"/>
            <a:ext cx="1809583" cy="29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 Havilland</a:t>
            </a:r>
            <a:endParaRPr lang="he-IL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2627784" y="5035756"/>
            <a:ext cx="1820415" cy="29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328 Support Services</a:t>
            </a:r>
            <a:endParaRPr lang="he-IL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4502638" y="4664427"/>
            <a:ext cx="1725546" cy="29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Embraer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4498363" y="3573018"/>
            <a:ext cx="1725546" cy="29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Hawker Beechcraft</a:t>
            </a:r>
          </a:p>
        </p:txBody>
      </p:sp>
      <p:sp>
        <p:nvSpPr>
          <p:cNvPr id="22" name="מלבן 21"/>
          <p:cNvSpPr/>
          <p:nvPr/>
        </p:nvSpPr>
        <p:spPr>
          <a:xfrm>
            <a:off x="4498363" y="3933058"/>
            <a:ext cx="1725546" cy="29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Pilatus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4502638" y="4297049"/>
            <a:ext cx="1725546" cy="29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Piaggio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3618696" y="908720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MRO</a:t>
            </a:r>
            <a:endParaRPr lang="he-IL" sz="1800" dirty="0">
              <a:solidFill>
                <a:prstClr val="white"/>
              </a:solidFill>
            </a:endParaRPr>
          </a:p>
        </p:txBody>
      </p:sp>
      <p:cxnSp>
        <p:nvCxnSpPr>
          <p:cNvPr id="31" name="מחבר חץ ישר 30"/>
          <p:cNvCxnSpPr/>
          <p:nvPr/>
        </p:nvCxnSpPr>
        <p:spPr>
          <a:xfrm>
            <a:off x="4416833" y="2110556"/>
            <a:ext cx="0" cy="237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/>
          <p:nvPr/>
        </p:nvCxnSpPr>
        <p:spPr>
          <a:xfrm>
            <a:off x="7236296" y="2105454"/>
            <a:ext cx="0" cy="237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32"/>
          <p:cNvSpPr/>
          <p:nvPr/>
        </p:nvSpPr>
        <p:spPr>
          <a:xfrm>
            <a:off x="105867" y="5604010"/>
            <a:ext cx="252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110279" y="5835763"/>
            <a:ext cx="252000" cy="180000"/>
          </a:xfrm>
          <a:prstGeom prst="rect">
            <a:avLst/>
          </a:prstGeom>
          <a:solidFill>
            <a:srgbClr val="660066"/>
          </a:solidFill>
          <a:ln>
            <a:solidFill>
              <a:srgbClr val="8000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5" name="מלבן 34"/>
          <p:cNvSpPr/>
          <p:nvPr/>
        </p:nvSpPr>
        <p:spPr>
          <a:xfrm>
            <a:off x="110279" y="6073565"/>
            <a:ext cx="252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err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3234" y="5515751"/>
            <a:ext cx="1607723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Content (Page)</a:t>
            </a:r>
            <a:endParaRPr lang="he-IL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60042" y="5765228"/>
            <a:ext cx="1503059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Interactive  element</a:t>
            </a:r>
            <a:endParaRPr lang="he-IL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8131" y="6008654"/>
            <a:ext cx="2140955" cy="5724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If needed more aircrafts on  top of the  first six </a:t>
            </a:r>
            <a:endParaRPr lang="he-IL" sz="1200" dirty="0"/>
          </a:p>
        </p:txBody>
      </p:sp>
      <p:sp>
        <p:nvSpPr>
          <p:cNvPr id="39" name="מלבן 38"/>
          <p:cNvSpPr/>
          <p:nvPr/>
        </p:nvSpPr>
        <p:spPr>
          <a:xfrm>
            <a:off x="55755" y="5289920"/>
            <a:ext cx="2317450" cy="12303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/>
          </a:p>
        </p:txBody>
      </p:sp>
      <p:sp>
        <p:nvSpPr>
          <p:cNvPr id="40" name="מלבן 39"/>
          <p:cNvSpPr/>
          <p:nvPr/>
        </p:nvSpPr>
        <p:spPr>
          <a:xfrm>
            <a:off x="107504" y="5367167"/>
            <a:ext cx="252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4872" y="5278908"/>
            <a:ext cx="1607723" cy="3118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Subtopic Menu</a:t>
            </a:r>
            <a:endParaRPr lang="he-IL" sz="1200" dirty="0"/>
          </a:p>
        </p:txBody>
      </p:sp>
      <p:cxnSp>
        <p:nvCxnSpPr>
          <p:cNvPr id="42" name="מחבר חץ ישר 41"/>
          <p:cNvCxnSpPr/>
          <p:nvPr/>
        </p:nvCxnSpPr>
        <p:spPr>
          <a:xfrm>
            <a:off x="4416833" y="3224267"/>
            <a:ext cx="0" cy="237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 14"/>
          <p:cNvSpPr/>
          <p:nvPr/>
        </p:nvSpPr>
        <p:spPr>
          <a:xfrm>
            <a:off x="2623376" y="5441555"/>
            <a:ext cx="1809583" cy="29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Eurocopter</a:t>
            </a:r>
            <a:endParaRPr lang="he-IL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מלבן 20"/>
          <p:cNvSpPr/>
          <p:nvPr/>
        </p:nvSpPr>
        <p:spPr>
          <a:xfrm>
            <a:off x="4493955" y="5441555"/>
            <a:ext cx="1725546" cy="29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Sikorsky</a:t>
            </a:r>
            <a:endParaRPr lang="he-IL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25003" y="5035756"/>
            <a:ext cx="1691671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Dornier 228</a:t>
            </a:r>
            <a:endParaRPr lang="he-IL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מלבן 6">
            <a:hlinkClick r:id="" action="ppaction://noaction"/>
          </p:cNvPr>
          <p:cNvSpPr/>
          <p:nvPr/>
        </p:nvSpPr>
        <p:spPr>
          <a:xfrm>
            <a:off x="1475656" y="3316059"/>
            <a:ext cx="864096" cy="472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Pictures</a:t>
            </a:r>
            <a:endParaRPr lang="he-IL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מלבן 5"/>
          <p:cNvSpPr/>
          <p:nvPr/>
        </p:nvSpPr>
        <p:spPr>
          <a:xfrm>
            <a:off x="6776709" y="3547353"/>
            <a:ext cx="1008112" cy="64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</a:t>
            </a:r>
          </a:p>
        </p:txBody>
      </p:sp>
      <p:sp>
        <p:nvSpPr>
          <p:cNvPr id="50" name="מלבן 5"/>
          <p:cNvSpPr/>
          <p:nvPr/>
        </p:nvSpPr>
        <p:spPr>
          <a:xfrm>
            <a:off x="6793200" y="4304387"/>
            <a:ext cx="1008112" cy="64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</p:txBody>
      </p:sp>
      <p:sp>
        <p:nvSpPr>
          <p:cNvPr id="51" name="מלבן 5"/>
          <p:cNvSpPr/>
          <p:nvPr/>
        </p:nvSpPr>
        <p:spPr>
          <a:xfrm>
            <a:off x="6531456" y="2430011"/>
            <a:ext cx="1442901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?????</a:t>
            </a:r>
          </a:p>
        </p:txBody>
      </p:sp>
      <p:cxnSp>
        <p:nvCxnSpPr>
          <p:cNvPr id="52" name="מחבר חץ ישר 41"/>
          <p:cNvCxnSpPr/>
          <p:nvPr/>
        </p:nvCxnSpPr>
        <p:spPr>
          <a:xfrm>
            <a:off x="7229233" y="3222101"/>
            <a:ext cx="0" cy="237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07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A5D2E-1CEB-468B-9BA4-752C1D7995D0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Buying &amp; Selling Services Support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Menu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9" name="מחבר חץ ישר 8"/>
          <p:cNvCxnSpPr/>
          <p:nvPr/>
        </p:nvCxnSpPr>
        <p:spPr>
          <a:xfrm>
            <a:off x="4427984" y="172324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2373620" y="2421971"/>
            <a:ext cx="4285363" cy="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/>
          <p:cNvSpPr/>
          <p:nvPr/>
        </p:nvSpPr>
        <p:spPr>
          <a:xfrm>
            <a:off x="3618696" y="1219190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Buying &amp;  Selling Services Support</a:t>
            </a:r>
            <a:endParaRPr lang="he-IL" sz="1800" dirty="0">
              <a:solidFill>
                <a:prstClr val="white"/>
              </a:solidFill>
            </a:endParaRPr>
          </a:p>
        </p:txBody>
      </p:sp>
      <p:sp>
        <p:nvSpPr>
          <p:cNvPr id="43" name="מלבן 42"/>
          <p:cNvSpPr/>
          <p:nvPr/>
        </p:nvSpPr>
        <p:spPr>
          <a:xfrm>
            <a:off x="3261789" y="2864223"/>
            <a:ext cx="1224136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Services For Sellers</a:t>
            </a:r>
          </a:p>
        </p:txBody>
      </p:sp>
      <p:sp>
        <p:nvSpPr>
          <p:cNvPr id="44" name="מלבן 43"/>
          <p:cNvSpPr/>
          <p:nvPr/>
        </p:nvSpPr>
        <p:spPr>
          <a:xfrm>
            <a:off x="4573668" y="2864223"/>
            <a:ext cx="1394621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Services For Buyers / Identification  &amp; Evaluation </a:t>
            </a:r>
          </a:p>
        </p:txBody>
      </p:sp>
      <p:sp>
        <p:nvSpPr>
          <p:cNvPr id="45" name="מלבן 44"/>
          <p:cNvSpPr/>
          <p:nvPr/>
        </p:nvSpPr>
        <p:spPr>
          <a:xfrm>
            <a:off x="1907705" y="2864223"/>
            <a:ext cx="1020513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Success Stories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6" name="מחבר חץ ישר 45"/>
          <p:cNvCxnSpPr/>
          <p:nvPr/>
        </p:nvCxnSpPr>
        <p:spPr>
          <a:xfrm>
            <a:off x="5276762" y="243217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46"/>
          <p:cNvCxnSpPr/>
          <p:nvPr/>
        </p:nvCxnSpPr>
        <p:spPr>
          <a:xfrm>
            <a:off x="3864812" y="243217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/>
          <p:cNvCxnSpPr/>
          <p:nvPr/>
        </p:nvCxnSpPr>
        <p:spPr>
          <a:xfrm>
            <a:off x="2373619" y="243217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מלבן 49"/>
          <p:cNvSpPr/>
          <p:nvPr/>
        </p:nvSpPr>
        <p:spPr>
          <a:xfrm>
            <a:off x="3349467" y="4403245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1" name="מלבן 50"/>
          <p:cNvSpPr/>
          <p:nvPr/>
        </p:nvSpPr>
        <p:spPr>
          <a:xfrm>
            <a:off x="3354949" y="3872337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Services?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3" name="מלבן 52"/>
          <p:cNvSpPr/>
          <p:nvPr/>
        </p:nvSpPr>
        <p:spPr>
          <a:xfrm>
            <a:off x="4758390" y="4403245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4" name="מלבן 53"/>
          <p:cNvSpPr/>
          <p:nvPr/>
        </p:nvSpPr>
        <p:spPr>
          <a:xfrm>
            <a:off x="4763871" y="3872337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Services?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6" name="מלבן 55"/>
          <p:cNvSpPr/>
          <p:nvPr/>
        </p:nvSpPr>
        <p:spPr>
          <a:xfrm>
            <a:off x="6084169" y="2864223"/>
            <a:ext cx="1164529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white"/>
                </a:solidFill>
              </a:rPr>
              <a:t>Project Management</a:t>
            </a:r>
          </a:p>
        </p:txBody>
      </p:sp>
      <p:cxnSp>
        <p:nvCxnSpPr>
          <p:cNvPr id="57" name="מחבר חץ ישר 56"/>
          <p:cNvCxnSpPr/>
          <p:nvPr/>
        </p:nvCxnSpPr>
        <p:spPr>
          <a:xfrm>
            <a:off x="6658982" y="243217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מלבן 58"/>
          <p:cNvSpPr/>
          <p:nvPr/>
        </p:nvSpPr>
        <p:spPr>
          <a:xfrm>
            <a:off x="6126541" y="4403245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Examples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0" name="מלבן 59"/>
          <p:cNvSpPr/>
          <p:nvPr/>
        </p:nvSpPr>
        <p:spPr>
          <a:xfrm>
            <a:off x="6132023" y="3872337"/>
            <a:ext cx="1008112" cy="44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Services</a:t>
            </a: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1" name="מלבן 60"/>
          <p:cNvSpPr/>
          <p:nvPr/>
        </p:nvSpPr>
        <p:spPr>
          <a:xfrm>
            <a:off x="105867" y="6074613"/>
            <a:ext cx="252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2" name="מלבן 61"/>
          <p:cNvSpPr/>
          <p:nvPr/>
        </p:nvSpPr>
        <p:spPr>
          <a:xfrm>
            <a:off x="110279" y="6317517"/>
            <a:ext cx="252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he-IL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234" y="5986354"/>
            <a:ext cx="1607723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Sub-topic Menu</a:t>
            </a:r>
            <a:endParaRPr lang="he-IL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60042" y="6246982"/>
            <a:ext cx="1503059" cy="332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sz="1200" dirty="0" smtClean="0"/>
              <a:t>Content (Page)</a:t>
            </a:r>
            <a:endParaRPr lang="he-IL" sz="1200" dirty="0"/>
          </a:p>
        </p:txBody>
      </p:sp>
      <p:sp>
        <p:nvSpPr>
          <p:cNvPr id="65" name="מלבן 64"/>
          <p:cNvSpPr/>
          <p:nvPr/>
        </p:nvSpPr>
        <p:spPr>
          <a:xfrm>
            <a:off x="22302" y="5986354"/>
            <a:ext cx="1608659" cy="5561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403</Words>
  <Application>Microsoft Office PowerPoint</Application>
  <PresentationFormat>‫הצגה על המסך (4:3)</PresentationFormat>
  <Paragraphs>164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Office Theme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</vt:vector>
  </TitlesOfParts>
  <Company>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</dc:creator>
  <cp:lastModifiedBy>lotem</cp:lastModifiedBy>
  <cp:revision>1342</cp:revision>
  <dcterms:created xsi:type="dcterms:W3CDTF">2011-07-21T08:49:55Z</dcterms:created>
  <dcterms:modified xsi:type="dcterms:W3CDTF">2014-03-13T08:35:09Z</dcterms:modified>
</cp:coreProperties>
</file>