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23774400" cy="17830800"/>
  <p:notesSz cx="6858000" cy="9144000"/>
  <p:defaultTextStyle>
    <a:defPPr>
      <a:defRPr lang="en-US"/>
    </a:defPPr>
    <a:lvl1pPr marL="0" algn="l" defTabSz="2830272" rtl="0" eaLnBrk="1" latinLnBrk="0" hangingPunct="1">
      <a:defRPr sz="5590" kern="1200">
        <a:solidFill>
          <a:schemeClr val="tx1"/>
        </a:solidFill>
        <a:latin typeface="+mn-lt"/>
        <a:ea typeface="+mn-ea"/>
        <a:cs typeface="+mn-cs"/>
      </a:defRPr>
    </a:lvl1pPr>
    <a:lvl2pPr marL="1415136" algn="l" defTabSz="2830272" rtl="0" eaLnBrk="1" latinLnBrk="0" hangingPunct="1">
      <a:defRPr sz="5590" kern="1200">
        <a:solidFill>
          <a:schemeClr val="tx1"/>
        </a:solidFill>
        <a:latin typeface="+mn-lt"/>
        <a:ea typeface="+mn-ea"/>
        <a:cs typeface="+mn-cs"/>
      </a:defRPr>
    </a:lvl2pPr>
    <a:lvl3pPr marL="2830272" algn="l" defTabSz="2830272" rtl="0" eaLnBrk="1" latinLnBrk="0" hangingPunct="1">
      <a:defRPr sz="5590" kern="1200">
        <a:solidFill>
          <a:schemeClr val="tx1"/>
        </a:solidFill>
        <a:latin typeface="+mn-lt"/>
        <a:ea typeface="+mn-ea"/>
        <a:cs typeface="+mn-cs"/>
      </a:defRPr>
    </a:lvl3pPr>
    <a:lvl4pPr marL="4245407" algn="l" defTabSz="2830272" rtl="0" eaLnBrk="1" latinLnBrk="0" hangingPunct="1">
      <a:defRPr sz="5590" kern="1200">
        <a:solidFill>
          <a:schemeClr val="tx1"/>
        </a:solidFill>
        <a:latin typeface="+mn-lt"/>
        <a:ea typeface="+mn-ea"/>
        <a:cs typeface="+mn-cs"/>
      </a:defRPr>
    </a:lvl4pPr>
    <a:lvl5pPr marL="5660543" algn="l" defTabSz="2830272" rtl="0" eaLnBrk="1" latinLnBrk="0" hangingPunct="1">
      <a:defRPr sz="5590" kern="1200">
        <a:solidFill>
          <a:schemeClr val="tx1"/>
        </a:solidFill>
        <a:latin typeface="+mn-lt"/>
        <a:ea typeface="+mn-ea"/>
        <a:cs typeface="+mn-cs"/>
      </a:defRPr>
    </a:lvl5pPr>
    <a:lvl6pPr marL="7075679" algn="l" defTabSz="2830272" rtl="0" eaLnBrk="1" latinLnBrk="0" hangingPunct="1">
      <a:defRPr sz="5590" kern="1200">
        <a:solidFill>
          <a:schemeClr val="tx1"/>
        </a:solidFill>
        <a:latin typeface="+mn-lt"/>
        <a:ea typeface="+mn-ea"/>
        <a:cs typeface="+mn-cs"/>
      </a:defRPr>
    </a:lvl6pPr>
    <a:lvl7pPr marL="8490815" algn="l" defTabSz="2830272" rtl="0" eaLnBrk="1" latinLnBrk="0" hangingPunct="1">
      <a:defRPr sz="5590" kern="1200">
        <a:solidFill>
          <a:schemeClr val="tx1"/>
        </a:solidFill>
        <a:latin typeface="+mn-lt"/>
        <a:ea typeface="+mn-ea"/>
        <a:cs typeface="+mn-cs"/>
      </a:defRPr>
    </a:lvl7pPr>
    <a:lvl8pPr marL="9905951" algn="l" defTabSz="2830272" rtl="0" eaLnBrk="1" latinLnBrk="0" hangingPunct="1">
      <a:defRPr sz="5590" kern="1200">
        <a:solidFill>
          <a:schemeClr val="tx1"/>
        </a:solidFill>
        <a:latin typeface="+mn-lt"/>
        <a:ea typeface="+mn-ea"/>
        <a:cs typeface="+mn-cs"/>
      </a:defRPr>
    </a:lvl8pPr>
    <a:lvl9pPr marL="11321086" algn="l" defTabSz="2830272" rtl="0" eaLnBrk="1" latinLnBrk="0" hangingPunct="1">
      <a:defRPr sz="55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16" userDrawn="1">
          <p15:clr>
            <a:srgbClr val="A4A3A4"/>
          </p15:clr>
        </p15:guide>
        <p15:guide id="2"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A5"/>
    <a:srgbClr val="EB632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18" autoAdjust="0"/>
    <p:restoredTop sz="94710" autoAdjust="0"/>
  </p:normalViewPr>
  <p:slideViewPr>
    <p:cSldViewPr>
      <p:cViewPr varScale="1">
        <p:scale>
          <a:sx n="56" d="100"/>
          <a:sy n="56" d="100"/>
        </p:scale>
        <p:origin x="2200" y="208"/>
      </p:cViewPr>
      <p:guideLst>
        <p:guide orient="horz" pos="5616"/>
        <p:guide pos="74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B625B-38C8-4009-8750-46B8B40D6DF5}" type="datetimeFigureOut">
              <a:rPr lang="en-US" smtClean="0"/>
              <a:t>3/18/23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889DE-6ABB-4C5C-AC51-7564CD218939}" type="slidenum">
              <a:rPr lang="en-US" smtClean="0"/>
              <a:t>‹#›</a:t>
            </a:fld>
            <a:endParaRPr lang="en-US"/>
          </a:p>
        </p:txBody>
      </p:sp>
    </p:spTree>
    <p:extLst>
      <p:ext uri="{BB962C8B-B14F-4D97-AF65-F5344CB8AC3E}">
        <p14:creationId xmlns:p14="http://schemas.microsoft.com/office/powerpoint/2010/main" val="738960523"/>
      </p:ext>
    </p:extLst>
  </p:cSld>
  <p:clrMap bg1="lt1" tx1="dk1" bg2="lt2" tx2="dk2" accent1="accent1" accent2="accent2" accent3="accent3" accent4="accent4" accent5="accent5" accent6="accent6" hlink="hlink" folHlink="folHlink"/>
  <p:notesStyle>
    <a:lvl1pPr marL="0" algn="l" defTabSz="538372" rtl="0" eaLnBrk="1" latinLnBrk="0" hangingPunct="1">
      <a:defRPr sz="650" kern="1200">
        <a:solidFill>
          <a:schemeClr val="tx1"/>
        </a:solidFill>
        <a:latin typeface="+mn-lt"/>
        <a:ea typeface="+mn-ea"/>
        <a:cs typeface="+mn-cs"/>
      </a:defRPr>
    </a:lvl1pPr>
    <a:lvl2pPr marL="269186" algn="l" defTabSz="538372" rtl="0" eaLnBrk="1" latinLnBrk="0" hangingPunct="1">
      <a:defRPr sz="650" kern="1200">
        <a:solidFill>
          <a:schemeClr val="tx1"/>
        </a:solidFill>
        <a:latin typeface="+mn-lt"/>
        <a:ea typeface="+mn-ea"/>
        <a:cs typeface="+mn-cs"/>
      </a:defRPr>
    </a:lvl2pPr>
    <a:lvl3pPr marL="538372" algn="l" defTabSz="538372" rtl="0" eaLnBrk="1" latinLnBrk="0" hangingPunct="1">
      <a:defRPr sz="650" kern="1200">
        <a:solidFill>
          <a:schemeClr val="tx1"/>
        </a:solidFill>
        <a:latin typeface="+mn-lt"/>
        <a:ea typeface="+mn-ea"/>
        <a:cs typeface="+mn-cs"/>
      </a:defRPr>
    </a:lvl3pPr>
    <a:lvl4pPr marL="807557" algn="l" defTabSz="538372" rtl="0" eaLnBrk="1" latinLnBrk="0" hangingPunct="1">
      <a:defRPr sz="650" kern="1200">
        <a:solidFill>
          <a:schemeClr val="tx1"/>
        </a:solidFill>
        <a:latin typeface="+mn-lt"/>
        <a:ea typeface="+mn-ea"/>
        <a:cs typeface="+mn-cs"/>
      </a:defRPr>
    </a:lvl4pPr>
    <a:lvl5pPr marL="1076743" algn="l" defTabSz="538372" rtl="0" eaLnBrk="1" latinLnBrk="0" hangingPunct="1">
      <a:defRPr sz="650" kern="1200">
        <a:solidFill>
          <a:schemeClr val="tx1"/>
        </a:solidFill>
        <a:latin typeface="+mn-lt"/>
        <a:ea typeface="+mn-ea"/>
        <a:cs typeface="+mn-cs"/>
      </a:defRPr>
    </a:lvl5pPr>
    <a:lvl6pPr marL="1345928" algn="l" defTabSz="538372" rtl="0" eaLnBrk="1" latinLnBrk="0" hangingPunct="1">
      <a:defRPr sz="650" kern="1200">
        <a:solidFill>
          <a:schemeClr val="tx1"/>
        </a:solidFill>
        <a:latin typeface="+mn-lt"/>
        <a:ea typeface="+mn-ea"/>
        <a:cs typeface="+mn-cs"/>
      </a:defRPr>
    </a:lvl6pPr>
    <a:lvl7pPr marL="1615114" algn="l" defTabSz="538372" rtl="0" eaLnBrk="1" latinLnBrk="0" hangingPunct="1">
      <a:defRPr sz="650" kern="1200">
        <a:solidFill>
          <a:schemeClr val="tx1"/>
        </a:solidFill>
        <a:latin typeface="+mn-lt"/>
        <a:ea typeface="+mn-ea"/>
        <a:cs typeface="+mn-cs"/>
      </a:defRPr>
    </a:lvl7pPr>
    <a:lvl8pPr marL="1884299" algn="l" defTabSz="538372" rtl="0" eaLnBrk="1" latinLnBrk="0" hangingPunct="1">
      <a:defRPr sz="650" kern="1200">
        <a:solidFill>
          <a:schemeClr val="tx1"/>
        </a:solidFill>
        <a:latin typeface="+mn-lt"/>
        <a:ea typeface="+mn-ea"/>
        <a:cs typeface="+mn-cs"/>
      </a:defRPr>
    </a:lvl8pPr>
    <a:lvl9pPr marL="2153485" algn="l" defTabSz="538372" rtl="0" eaLnBrk="1" latinLnBrk="0" hangingPunct="1">
      <a:defRPr sz="6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SMI Poster Multi-Column Orange &amp; Blue">
    <p:spTree>
      <p:nvGrpSpPr>
        <p:cNvPr id="1" name=""/>
        <p:cNvGrpSpPr/>
        <p:nvPr/>
      </p:nvGrpSpPr>
      <p:grpSpPr>
        <a:xfrm>
          <a:off x="0" y="0"/>
          <a:ext cx="0" cy="0"/>
          <a:chOff x="0" y="0"/>
          <a:chExt cx="0" cy="0"/>
        </a:xfrm>
      </p:grpSpPr>
      <p:sp>
        <p:nvSpPr>
          <p:cNvPr id="7" name="Rectangle 6"/>
          <p:cNvSpPr/>
          <p:nvPr userDrawn="1"/>
        </p:nvSpPr>
        <p:spPr>
          <a:xfrm>
            <a:off x="0" y="17087850"/>
            <a:ext cx="23774400" cy="742950"/>
          </a:xfrm>
          <a:prstGeom prst="rect">
            <a:avLst/>
          </a:prstGeom>
          <a:solidFill>
            <a:srgbClr val="EB632D"/>
          </a:solidFill>
          <a:effectLst>
            <a:outerShdw blurRad="50800" dist="76200" dir="162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lIns="40373" tIns="20186" rIns="40373" bIns="20186" rtlCol="0" anchor="ctr"/>
          <a:lstStyle/>
          <a:p>
            <a:pPr algn="ctr"/>
            <a:endParaRPr lang="en-US" sz="4193"/>
          </a:p>
        </p:txBody>
      </p:sp>
      <p:sp>
        <p:nvSpPr>
          <p:cNvPr id="6" name="Rectangle 5"/>
          <p:cNvSpPr/>
          <p:nvPr userDrawn="1"/>
        </p:nvSpPr>
        <p:spPr>
          <a:xfrm>
            <a:off x="0" y="0"/>
            <a:ext cx="23774400" cy="2971800"/>
          </a:xfrm>
          <a:prstGeom prst="rect">
            <a:avLst/>
          </a:prstGeom>
          <a:solidFill>
            <a:srgbClr val="EB632D"/>
          </a:solidFill>
          <a:effectLst>
            <a:outerShdw blurRad="50800" dist="762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lIns="40373" tIns="20186" rIns="40373" bIns="20186" rtlCol="0" anchor="ctr"/>
          <a:lstStyle/>
          <a:p>
            <a:pPr algn="ctr"/>
            <a:endParaRPr lang="en-US" sz="4193"/>
          </a:p>
        </p:txBody>
      </p:sp>
      <p:sp>
        <p:nvSpPr>
          <p:cNvPr id="2" name="Title 1"/>
          <p:cNvSpPr>
            <a:spLocks noGrp="1"/>
          </p:cNvSpPr>
          <p:nvPr>
            <p:ph type="title"/>
          </p:nvPr>
        </p:nvSpPr>
        <p:spPr>
          <a:xfrm>
            <a:off x="3396344" y="0"/>
            <a:ext cx="16981714" cy="2080260"/>
          </a:xfrm>
        </p:spPr>
        <p:txBody>
          <a:bodyPr/>
          <a:lstStyle>
            <a:lvl1pPr>
              <a:defRPr baseline="0">
                <a:solidFill>
                  <a:schemeClr val="tx1"/>
                </a:solidFill>
              </a:defRPr>
            </a:lvl1pPr>
          </a:lstStyle>
          <a:p>
            <a:r>
              <a:rPr lang="en-US" dirty="0"/>
              <a:t>Click to edit Master title style</a:t>
            </a:r>
          </a:p>
        </p:txBody>
      </p:sp>
      <p:sp>
        <p:nvSpPr>
          <p:cNvPr id="54" name="Text Placeholder 53"/>
          <p:cNvSpPr>
            <a:spLocks noGrp="1"/>
          </p:cNvSpPr>
          <p:nvPr>
            <p:ph type="body" sz="quarter" idx="11" hasCustomPrompt="1"/>
          </p:nvPr>
        </p:nvSpPr>
        <p:spPr>
          <a:xfrm>
            <a:off x="509450" y="35496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Introduction (Suggested Title)</a:t>
            </a:r>
          </a:p>
        </p:txBody>
      </p:sp>
      <p:sp>
        <p:nvSpPr>
          <p:cNvPr id="49" name="Text Placeholder 48"/>
          <p:cNvSpPr>
            <a:spLocks noGrp="1"/>
          </p:cNvSpPr>
          <p:nvPr>
            <p:ph type="body" sz="quarter" idx="10" hasCustomPrompt="1"/>
          </p:nvPr>
        </p:nvSpPr>
        <p:spPr>
          <a:xfrm>
            <a:off x="509450" y="4292600"/>
            <a:ext cx="6391510" cy="495300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57" name="Text Placeholder 53"/>
          <p:cNvSpPr>
            <a:spLocks noGrp="1"/>
          </p:cNvSpPr>
          <p:nvPr>
            <p:ph type="body" sz="quarter" idx="12" hasCustomPrompt="1"/>
          </p:nvPr>
        </p:nvSpPr>
        <p:spPr>
          <a:xfrm>
            <a:off x="16874655" y="35496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Discussion (Suggested Title)</a:t>
            </a:r>
          </a:p>
        </p:txBody>
      </p:sp>
      <p:sp>
        <p:nvSpPr>
          <p:cNvPr id="58" name="Text Placeholder 48"/>
          <p:cNvSpPr>
            <a:spLocks noGrp="1"/>
          </p:cNvSpPr>
          <p:nvPr>
            <p:ph type="body" sz="quarter" idx="13" hasCustomPrompt="1"/>
          </p:nvPr>
        </p:nvSpPr>
        <p:spPr>
          <a:xfrm>
            <a:off x="16874655" y="4292600"/>
            <a:ext cx="6391510" cy="472186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60" name="Text Placeholder 53"/>
          <p:cNvSpPr>
            <a:spLocks noGrp="1"/>
          </p:cNvSpPr>
          <p:nvPr>
            <p:ph type="body" sz="quarter" idx="15" hasCustomPrompt="1"/>
          </p:nvPr>
        </p:nvSpPr>
        <p:spPr>
          <a:xfrm>
            <a:off x="509450" y="1048385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Methods (Suggested Title)</a:t>
            </a:r>
          </a:p>
        </p:txBody>
      </p:sp>
      <p:sp>
        <p:nvSpPr>
          <p:cNvPr id="61" name="Text Placeholder 48"/>
          <p:cNvSpPr>
            <a:spLocks noGrp="1"/>
          </p:cNvSpPr>
          <p:nvPr>
            <p:ph type="body" sz="quarter" idx="16" hasCustomPrompt="1"/>
          </p:nvPr>
        </p:nvSpPr>
        <p:spPr>
          <a:xfrm>
            <a:off x="509450" y="11226800"/>
            <a:ext cx="6391510" cy="495300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62" name="Text Placeholder 53"/>
          <p:cNvSpPr>
            <a:spLocks noGrp="1"/>
          </p:cNvSpPr>
          <p:nvPr>
            <p:ph type="body" sz="quarter" idx="17" hasCustomPrompt="1"/>
          </p:nvPr>
        </p:nvSpPr>
        <p:spPr>
          <a:xfrm>
            <a:off x="16874655" y="1337310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References (Suggested Title)</a:t>
            </a:r>
          </a:p>
        </p:txBody>
      </p:sp>
      <p:sp>
        <p:nvSpPr>
          <p:cNvPr id="63" name="Text Placeholder 48"/>
          <p:cNvSpPr>
            <a:spLocks noGrp="1"/>
          </p:cNvSpPr>
          <p:nvPr>
            <p:ph type="body" sz="quarter" idx="18" hasCustomPrompt="1"/>
          </p:nvPr>
        </p:nvSpPr>
        <p:spPr>
          <a:xfrm>
            <a:off x="16874655" y="14116050"/>
            <a:ext cx="6391510" cy="212979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pic>
        <p:nvPicPr>
          <p:cNvPr id="64" name="Picture 6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52138" y="17153230"/>
            <a:ext cx="6054952" cy="594360"/>
          </a:xfrm>
          <a:prstGeom prst="rect">
            <a:avLst/>
          </a:prstGeom>
        </p:spPr>
      </p:pic>
      <p:sp>
        <p:nvSpPr>
          <p:cNvPr id="19" name="Text Placeholder 53"/>
          <p:cNvSpPr>
            <a:spLocks noGrp="1"/>
          </p:cNvSpPr>
          <p:nvPr>
            <p:ph type="body" sz="quarter" idx="21" hasCustomPrompt="1"/>
          </p:nvPr>
        </p:nvSpPr>
        <p:spPr>
          <a:xfrm>
            <a:off x="16874655" y="970788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Conclusions (Suggested Title)</a:t>
            </a:r>
          </a:p>
        </p:txBody>
      </p:sp>
      <p:sp>
        <p:nvSpPr>
          <p:cNvPr id="20" name="Text Placeholder 48"/>
          <p:cNvSpPr>
            <a:spLocks noGrp="1"/>
          </p:cNvSpPr>
          <p:nvPr>
            <p:ph type="body" sz="quarter" idx="22" hasCustomPrompt="1"/>
          </p:nvPr>
        </p:nvSpPr>
        <p:spPr>
          <a:xfrm>
            <a:off x="16874655" y="10450830"/>
            <a:ext cx="6391510" cy="193167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
        <p:nvSpPr>
          <p:cNvPr id="8" name="Text Placeholder 7"/>
          <p:cNvSpPr>
            <a:spLocks noGrp="1"/>
          </p:cNvSpPr>
          <p:nvPr>
            <p:ph type="body" sz="quarter" idx="25" hasCustomPrompt="1"/>
          </p:nvPr>
        </p:nvSpPr>
        <p:spPr>
          <a:xfrm>
            <a:off x="3418673" y="2159508"/>
            <a:ext cx="16981626" cy="713232"/>
          </a:xfrm>
        </p:spPr>
        <p:txBody>
          <a:bodyPr>
            <a:normAutofit/>
          </a:bodyPr>
          <a:lstStyle>
            <a:lvl1pPr marL="0" indent="0" algn="ctr">
              <a:buNone/>
              <a:defRPr sz="1950" baseline="0">
                <a:solidFill>
                  <a:schemeClr val="tx1"/>
                </a:solidFill>
              </a:defRPr>
            </a:lvl1pPr>
          </a:lstStyle>
          <a:p>
            <a:pPr lvl="0"/>
            <a:r>
              <a:rPr lang="en-US" sz="1950" dirty="0"/>
              <a:t>Authors Here</a:t>
            </a:r>
            <a:endParaRPr lang="en-US" dirty="0"/>
          </a:p>
        </p:txBody>
      </p:sp>
      <p:sp>
        <p:nvSpPr>
          <p:cNvPr id="21" name="Text Placeholder 53"/>
          <p:cNvSpPr>
            <a:spLocks noGrp="1"/>
          </p:cNvSpPr>
          <p:nvPr>
            <p:ph type="body" sz="quarter" idx="27" hasCustomPrompt="1"/>
          </p:nvPr>
        </p:nvSpPr>
        <p:spPr>
          <a:xfrm>
            <a:off x="8691445" y="3566160"/>
            <a:ext cx="6391510" cy="742950"/>
          </a:xfrm>
          <a:solidFill>
            <a:srgbClr val="EB632D"/>
          </a:solidFill>
          <a:ln w="25400">
            <a:solidFill>
              <a:srgbClr val="EB632D"/>
            </a:solidFill>
          </a:ln>
        </p:spPr>
        <p:txBody>
          <a:bodyPr lIns="103533" tIns="103533" rIns="103533" bIns="103533" anchor="t" anchorCtr="1">
            <a:noAutofit/>
          </a:bodyPr>
          <a:lstStyle>
            <a:lvl1pPr marL="0" indent="0">
              <a:buNone/>
              <a:defRPr sz="2828"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Results (Suggested Title)</a:t>
            </a:r>
          </a:p>
        </p:txBody>
      </p:sp>
      <p:sp>
        <p:nvSpPr>
          <p:cNvPr id="22" name="Text Placeholder 48"/>
          <p:cNvSpPr>
            <a:spLocks noGrp="1"/>
          </p:cNvSpPr>
          <p:nvPr>
            <p:ph type="body" sz="quarter" idx="28" hasCustomPrompt="1"/>
          </p:nvPr>
        </p:nvSpPr>
        <p:spPr>
          <a:xfrm>
            <a:off x="8691445" y="4309110"/>
            <a:ext cx="6391510" cy="1931670"/>
          </a:xfrm>
          <a:noFill/>
          <a:ln w="25400" cmpd="sng">
            <a:solidFill>
              <a:srgbClr val="EB632D"/>
            </a:solidFill>
          </a:ln>
        </p:spPr>
        <p:txBody>
          <a:bodyPr lIns="103533" tIns="103533" rIns="103533" bIns="103533">
            <a:normAutofit/>
          </a:bodyPr>
          <a:lstStyle>
            <a:lvl1pPr marL="0" indent="0">
              <a:buNone/>
              <a:defRPr sz="1852" baseline="0"/>
            </a:lvl1pPr>
            <a:lvl2pPr marL="1061211" indent="0">
              <a:buNone/>
              <a:defRPr/>
            </a:lvl2pPr>
            <a:lvl3pPr marL="2122420" indent="0">
              <a:buNone/>
              <a:defRPr/>
            </a:lvl3pPr>
            <a:lvl4pPr marL="3183631" indent="0">
              <a:buNone/>
              <a:defRPr/>
            </a:lvl4pPr>
            <a:lvl5pPr marL="4244842" indent="0">
              <a:buNone/>
              <a:defRPr/>
            </a:lvl5pPr>
          </a:lstStyle>
          <a:p>
            <a:pPr lvl="0"/>
            <a:r>
              <a:rPr lang="en-US" dirty="0"/>
              <a:t>Body Here</a:t>
            </a:r>
          </a:p>
        </p:txBody>
      </p:sp>
    </p:spTree>
    <p:extLst>
      <p:ext uri="{BB962C8B-B14F-4D97-AF65-F5344CB8AC3E}">
        <p14:creationId xmlns:p14="http://schemas.microsoft.com/office/powerpoint/2010/main" val="332275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59949" y="12481560"/>
            <a:ext cx="14264640" cy="1473519"/>
          </a:xfrm>
        </p:spPr>
        <p:txBody>
          <a:bodyPr anchor="b"/>
          <a:lstStyle>
            <a:lvl1pPr algn="l">
              <a:defRPr sz="4680" b="1"/>
            </a:lvl1pPr>
          </a:lstStyle>
          <a:p>
            <a:r>
              <a:rPr lang="en-US"/>
              <a:t>Click to edit Master title style</a:t>
            </a:r>
          </a:p>
        </p:txBody>
      </p:sp>
      <p:sp>
        <p:nvSpPr>
          <p:cNvPr id="3" name="Picture Placeholder 2"/>
          <p:cNvSpPr>
            <a:spLocks noGrp="1"/>
          </p:cNvSpPr>
          <p:nvPr>
            <p:ph type="pic" idx="1"/>
          </p:nvPr>
        </p:nvSpPr>
        <p:spPr>
          <a:xfrm>
            <a:off x="4659949" y="1593215"/>
            <a:ext cx="14264640" cy="10698480"/>
          </a:xfrm>
        </p:spPr>
        <p:txBody>
          <a:bodyPr/>
          <a:lstStyle>
            <a:lvl1pPr marL="0" indent="0">
              <a:buNone/>
              <a:defRPr sz="7409"/>
            </a:lvl1pPr>
            <a:lvl2pPr marL="1061211" indent="0">
              <a:buNone/>
              <a:defRPr sz="6531"/>
            </a:lvl2pPr>
            <a:lvl3pPr marL="2122420" indent="0">
              <a:buNone/>
              <a:defRPr sz="5556"/>
            </a:lvl3pPr>
            <a:lvl4pPr marL="3183631" indent="0">
              <a:buNone/>
              <a:defRPr sz="4680"/>
            </a:lvl4pPr>
            <a:lvl5pPr marL="4244842" indent="0">
              <a:buNone/>
              <a:defRPr sz="4680"/>
            </a:lvl5pPr>
            <a:lvl6pPr marL="5306051" indent="0">
              <a:buNone/>
              <a:defRPr sz="4680"/>
            </a:lvl6pPr>
            <a:lvl7pPr marL="6367262" indent="0">
              <a:buNone/>
              <a:defRPr sz="4680"/>
            </a:lvl7pPr>
            <a:lvl8pPr marL="7428473" indent="0">
              <a:buNone/>
              <a:defRPr sz="4680"/>
            </a:lvl8pPr>
            <a:lvl9pPr marL="8489683" indent="0">
              <a:buNone/>
              <a:defRPr sz="4680"/>
            </a:lvl9pPr>
          </a:lstStyle>
          <a:p>
            <a:r>
              <a:rPr lang="en-US"/>
              <a:t>Click icon to add picture</a:t>
            </a:r>
          </a:p>
        </p:txBody>
      </p:sp>
      <p:sp>
        <p:nvSpPr>
          <p:cNvPr id="4" name="Text Placeholder 3"/>
          <p:cNvSpPr>
            <a:spLocks noGrp="1"/>
          </p:cNvSpPr>
          <p:nvPr>
            <p:ph type="body" sz="half" idx="2"/>
          </p:nvPr>
        </p:nvSpPr>
        <p:spPr>
          <a:xfrm>
            <a:off x="4659949" y="13955079"/>
            <a:ext cx="14264640" cy="2092641"/>
          </a:xfrm>
        </p:spPr>
        <p:txBody>
          <a:bodyPr/>
          <a:lstStyle>
            <a:lvl1pPr marL="0" indent="0">
              <a:buNone/>
              <a:defRPr sz="3315"/>
            </a:lvl1pPr>
            <a:lvl2pPr marL="1061211" indent="0">
              <a:buNone/>
              <a:defRPr sz="2828"/>
            </a:lvl2pPr>
            <a:lvl3pPr marL="2122420" indent="0">
              <a:buNone/>
              <a:defRPr sz="2340"/>
            </a:lvl3pPr>
            <a:lvl4pPr marL="3183631" indent="0">
              <a:buNone/>
              <a:defRPr sz="2048"/>
            </a:lvl4pPr>
            <a:lvl5pPr marL="4244842" indent="0">
              <a:buNone/>
              <a:defRPr sz="2048"/>
            </a:lvl5pPr>
            <a:lvl6pPr marL="5306051" indent="0">
              <a:buNone/>
              <a:defRPr sz="2048"/>
            </a:lvl6pPr>
            <a:lvl7pPr marL="6367262" indent="0">
              <a:buNone/>
              <a:defRPr sz="2048"/>
            </a:lvl7pPr>
            <a:lvl8pPr marL="7428473" indent="0">
              <a:buNone/>
              <a:defRPr sz="2048"/>
            </a:lvl8pPr>
            <a:lvl9pPr marL="8489683" indent="0">
              <a:buNone/>
              <a:defRPr sz="2048"/>
            </a:lvl9pPr>
          </a:lstStyle>
          <a:p>
            <a:pPr lvl="0"/>
            <a:r>
              <a:rPr lang="en-US"/>
              <a:t>Click to edit Master text styles</a:t>
            </a:r>
          </a:p>
        </p:txBody>
      </p:sp>
      <p:sp>
        <p:nvSpPr>
          <p:cNvPr id="5" name="Date Placeholder 4"/>
          <p:cNvSpPr>
            <a:spLocks noGrp="1"/>
          </p:cNvSpPr>
          <p:nvPr>
            <p:ph type="dt" sz="half" idx="10"/>
          </p:nvPr>
        </p:nvSpPr>
        <p:spPr/>
        <p:txBody>
          <a:bodyPr/>
          <a:lstStyle/>
          <a:p>
            <a:fld id="{D609B0B8-55F0-4931-858A-9699256CDE40}" type="datetimeFigureOut">
              <a:rPr lang="en-US" smtClean="0"/>
              <a:t>3/18/23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332698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53978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236440" y="714060"/>
            <a:ext cx="5349240" cy="152139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8720" y="714060"/>
            <a:ext cx="15651480" cy="15213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27006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5539106"/>
            <a:ext cx="20208240" cy="3822065"/>
          </a:xfrm>
        </p:spPr>
        <p:txBody>
          <a:bodyPr/>
          <a:lstStyle/>
          <a:p>
            <a:r>
              <a:rPr lang="en-US"/>
              <a:t>Click to edit Master title style</a:t>
            </a:r>
          </a:p>
        </p:txBody>
      </p:sp>
      <p:sp>
        <p:nvSpPr>
          <p:cNvPr id="3" name="Subtitle 2"/>
          <p:cNvSpPr>
            <a:spLocks noGrp="1"/>
          </p:cNvSpPr>
          <p:nvPr>
            <p:ph type="subTitle" idx="1"/>
          </p:nvPr>
        </p:nvSpPr>
        <p:spPr>
          <a:xfrm>
            <a:off x="3566160" y="10104120"/>
            <a:ext cx="16642080" cy="4556760"/>
          </a:xfrm>
        </p:spPr>
        <p:txBody>
          <a:bodyPr/>
          <a:lstStyle>
            <a:lvl1pPr marL="0" indent="0" algn="ctr">
              <a:buNone/>
              <a:defRPr>
                <a:solidFill>
                  <a:schemeClr val="tx1">
                    <a:tint val="75000"/>
                  </a:schemeClr>
                </a:solidFill>
              </a:defRPr>
            </a:lvl1pPr>
            <a:lvl2pPr marL="1061211" indent="0" algn="ctr">
              <a:buNone/>
              <a:defRPr>
                <a:solidFill>
                  <a:schemeClr val="tx1">
                    <a:tint val="75000"/>
                  </a:schemeClr>
                </a:solidFill>
              </a:defRPr>
            </a:lvl2pPr>
            <a:lvl3pPr marL="2122420" indent="0" algn="ctr">
              <a:buNone/>
              <a:defRPr>
                <a:solidFill>
                  <a:schemeClr val="tx1">
                    <a:tint val="75000"/>
                  </a:schemeClr>
                </a:solidFill>
              </a:defRPr>
            </a:lvl3pPr>
            <a:lvl4pPr marL="3183631" indent="0" algn="ctr">
              <a:buNone/>
              <a:defRPr>
                <a:solidFill>
                  <a:schemeClr val="tx1">
                    <a:tint val="75000"/>
                  </a:schemeClr>
                </a:solidFill>
              </a:defRPr>
            </a:lvl4pPr>
            <a:lvl5pPr marL="4244842" indent="0" algn="ctr">
              <a:buNone/>
              <a:defRPr>
                <a:solidFill>
                  <a:schemeClr val="tx1">
                    <a:tint val="75000"/>
                  </a:schemeClr>
                </a:solidFill>
              </a:defRPr>
            </a:lvl5pPr>
            <a:lvl6pPr marL="5306051" indent="0" algn="ctr">
              <a:buNone/>
              <a:defRPr>
                <a:solidFill>
                  <a:schemeClr val="tx1">
                    <a:tint val="75000"/>
                  </a:schemeClr>
                </a:solidFill>
              </a:defRPr>
            </a:lvl6pPr>
            <a:lvl7pPr marL="6367262" indent="0" algn="ctr">
              <a:buNone/>
              <a:defRPr>
                <a:solidFill>
                  <a:schemeClr val="tx1">
                    <a:tint val="75000"/>
                  </a:schemeClr>
                </a:solidFill>
              </a:defRPr>
            </a:lvl7pPr>
            <a:lvl8pPr marL="7428473" indent="0" algn="ctr">
              <a:buNone/>
              <a:defRPr>
                <a:solidFill>
                  <a:schemeClr val="tx1">
                    <a:tint val="75000"/>
                  </a:schemeClr>
                </a:solidFill>
              </a:defRPr>
            </a:lvl8pPr>
            <a:lvl9pPr marL="84896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09B0B8-55F0-4931-858A-9699256CDE40}" type="datetimeFigureOut">
              <a:rPr lang="en-US" smtClean="0"/>
              <a:t>3/18/23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94573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9B0B8-55F0-4931-858A-9699256CDE40}" type="datetimeFigureOut">
              <a:rPr lang="en-US" smtClean="0"/>
              <a:t>3/18/23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99928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8015" y="11457941"/>
            <a:ext cx="20208240" cy="3541395"/>
          </a:xfrm>
        </p:spPr>
        <p:txBody>
          <a:bodyPr anchor="t"/>
          <a:lstStyle>
            <a:lvl1pPr algn="l">
              <a:defRPr sz="9261" b="1" cap="all"/>
            </a:lvl1pPr>
          </a:lstStyle>
          <a:p>
            <a:r>
              <a:rPr lang="en-US"/>
              <a:t>Click to edit Master title style</a:t>
            </a:r>
          </a:p>
        </p:txBody>
      </p:sp>
      <p:sp>
        <p:nvSpPr>
          <p:cNvPr id="3" name="Text Placeholder 2"/>
          <p:cNvSpPr>
            <a:spLocks noGrp="1"/>
          </p:cNvSpPr>
          <p:nvPr>
            <p:ph type="body" idx="1"/>
          </p:nvPr>
        </p:nvSpPr>
        <p:spPr>
          <a:xfrm>
            <a:off x="1878015" y="7557455"/>
            <a:ext cx="20208240" cy="3900486"/>
          </a:xfrm>
        </p:spPr>
        <p:txBody>
          <a:bodyPr anchor="b"/>
          <a:lstStyle>
            <a:lvl1pPr marL="0" indent="0">
              <a:buNone/>
              <a:defRPr sz="4680">
                <a:solidFill>
                  <a:schemeClr val="tx1">
                    <a:tint val="75000"/>
                  </a:schemeClr>
                </a:solidFill>
              </a:defRPr>
            </a:lvl1pPr>
            <a:lvl2pPr marL="1061211" indent="0">
              <a:buNone/>
              <a:defRPr sz="4193">
                <a:solidFill>
                  <a:schemeClr val="tx1">
                    <a:tint val="75000"/>
                  </a:schemeClr>
                </a:solidFill>
              </a:defRPr>
            </a:lvl2pPr>
            <a:lvl3pPr marL="2122420" indent="0">
              <a:buNone/>
              <a:defRPr sz="3705">
                <a:solidFill>
                  <a:schemeClr val="tx1">
                    <a:tint val="75000"/>
                  </a:schemeClr>
                </a:solidFill>
              </a:defRPr>
            </a:lvl3pPr>
            <a:lvl4pPr marL="3183631" indent="0">
              <a:buNone/>
              <a:defRPr sz="3315">
                <a:solidFill>
                  <a:schemeClr val="tx1">
                    <a:tint val="75000"/>
                  </a:schemeClr>
                </a:solidFill>
              </a:defRPr>
            </a:lvl4pPr>
            <a:lvl5pPr marL="4244842" indent="0">
              <a:buNone/>
              <a:defRPr sz="3315">
                <a:solidFill>
                  <a:schemeClr val="tx1">
                    <a:tint val="75000"/>
                  </a:schemeClr>
                </a:solidFill>
              </a:defRPr>
            </a:lvl5pPr>
            <a:lvl6pPr marL="5306051" indent="0">
              <a:buNone/>
              <a:defRPr sz="3315">
                <a:solidFill>
                  <a:schemeClr val="tx1">
                    <a:tint val="75000"/>
                  </a:schemeClr>
                </a:solidFill>
              </a:defRPr>
            </a:lvl6pPr>
            <a:lvl7pPr marL="6367262" indent="0">
              <a:buNone/>
              <a:defRPr sz="3315">
                <a:solidFill>
                  <a:schemeClr val="tx1">
                    <a:tint val="75000"/>
                  </a:schemeClr>
                </a:solidFill>
              </a:defRPr>
            </a:lvl7pPr>
            <a:lvl8pPr marL="7428473" indent="0">
              <a:buNone/>
              <a:defRPr sz="3315">
                <a:solidFill>
                  <a:schemeClr val="tx1">
                    <a:tint val="75000"/>
                  </a:schemeClr>
                </a:solidFill>
              </a:defRPr>
            </a:lvl8pPr>
            <a:lvl9pPr marL="8489683" indent="0">
              <a:buNone/>
              <a:defRPr sz="33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9B0B8-55F0-4931-858A-9699256CDE40}" type="datetimeFigureOut">
              <a:rPr lang="en-US" smtClean="0"/>
              <a:t>3/18/23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42498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8720" y="4160521"/>
            <a:ext cx="10500360" cy="11767504"/>
          </a:xfrm>
        </p:spPr>
        <p:txBody>
          <a:bodyPr/>
          <a:lstStyle>
            <a:lvl1pPr>
              <a:defRPr sz="6531"/>
            </a:lvl1pPr>
            <a:lvl2pPr>
              <a:defRPr sz="5556"/>
            </a:lvl2pPr>
            <a:lvl3pPr>
              <a:defRPr sz="4680"/>
            </a:lvl3pPr>
            <a:lvl4pPr>
              <a:defRPr sz="4193"/>
            </a:lvl4pPr>
            <a:lvl5pPr>
              <a:defRPr sz="4193"/>
            </a:lvl5pPr>
            <a:lvl6pPr>
              <a:defRPr sz="4193"/>
            </a:lvl6pPr>
            <a:lvl7pPr>
              <a:defRPr sz="4193"/>
            </a:lvl7pPr>
            <a:lvl8pPr>
              <a:defRPr sz="4193"/>
            </a:lvl8pPr>
            <a:lvl9pPr>
              <a:defRPr sz="41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085320" y="4160521"/>
            <a:ext cx="10500360" cy="11767504"/>
          </a:xfrm>
        </p:spPr>
        <p:txBody>
          <a:bodyPr/>
          <a:lstStyle>
            <a:lvl1pPr>
              <a:defRPr sz="6531"/>
            </a:lvl1pPr>
            <a:lvl2pPr>
              <a:defRPr sz="5556"/>
            </a:lvl2pPr>
            <a:lvl3pPr>
              <a:defRPr sz="4680"/>
            </a:lvl3pPr>
            <a:lvl4pPr>
              <a:defRPr sz="4193"/>
            </a:lvl4pPr>
            <a:lvl5pPr>
              <a:defRPr sz="4193"/>
            </a:lvl5pPr>
            <a:lvl6pPr>
              <a:defRPr sz="4193"/>
            </a:lvl6pPr>
            <a:lvl7pPr>
              <a:defRPr sz="4193"/>
            </a:lvl7pPr>
            <a:lvl8pPr>
              <a:defRPr sz="4193"/>
            </a:lvl8pPr>
            <a:lvl9pPr>
              <a:defRPr sz="41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09B0B8-55F0-4931-858A-9699256CDE40}" type="datetimeFigureOut">
              <a:rPr lang="en-US" smtClean="0"/>
              <a:t>3/18/23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257283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88720" y="3991294"/>
            <a:ext cx="10504489" cy="1663381"/>
          </a:xfrm>
        </p:spPr>
        <p:txBody>
          <a:bodyPr anchor="b"/>
          <a:lstStyle>
            <a:lvl1pPr marL="0" indent="0">
              <a:buNone/>
              <a:defRPr sz="5556" b="1"/>
            </a:lvl1pPr>
            <a:lvl2pPr marL="1061211" indent="0">
              <a:buNone/>
              <a:defRPr sz="4680" b="1"/>
            </a:lvl2pPr>
            <a:lvl3pPr marL="2122420" indent="0">
              <a:buNone/>
              <a:defRPr sz="4193" b="1"/>
            </a:lvl3pPr>
            <a:lvl4pPr marL="3183631" indent="0">
              <a:buNone/>
              <a:defRPr sz="3705" b="1"/>
            </a:lvl4pPr>
            <a:lvl5pPr marL="4244842" indent="0">
              <a:buNone/>
              <a:defRPr sz="3705" b="1"/>
            </a:lvl5pPr>
            <a:lvl6pPr marL="5306051" indent="0">
              <a:buNone/>
              <a:defRPr sz="3705" b="1"/>
            </a:lvl6pPr>
            <a:lvl7pPr marL="6367262" indent="0">
              <a:buNone/>
              <a:defRPr sz="3705" b="1"/>
            </a:lvl7pPr>
            <a:lvl8pPr marL="7428473" indent="0">
              <a:buNone/>
              <a:defRPr sz="3705" b="1"/>
            </a:lvl8pPr>
            <a:lvl9pPr marL="8489683" indent="0">
              <a:buNone/>
              <a:defRPr sz="3705" b="1"/>
            </a:lvl9pPr>
          </a:lstStyle>
          <a:p>
            <a:pPr lvl="0"/>
            <a:r>
              <a:rPr lang="en-US"/>
              <a:t>Click to edit Master text styles</a:t>
            </a:r>
          </a:p>
        </p:txBody>
      </p:sp>
      <p:sp>
        <p:nvSpPr>
          <p:cNvPr id="4" name="Content Placeholder 3"/>
          <p:cNvSpPr>
            <a:spLocks noGrp="1"/>
          </p:cNvSpPr>
          <p:nvPr>
            <p:ph sz="half" idx="2"/>
          </p:nvPr>
        </p:nvSpPr>
        <p:spPr>
          <a:xfrm>
            <a:off x="1188720" y="5654675"/>
            <a:ext cx="10504489" cy="10273349"/>
          </a:xfrm>
        </p:spPr>
        <p:txBody>
          <a:bodyPr/>
          <a:lstStyle>
            <a:lvl1pPr>
              <a:defRPr sz="5556"/>
            </a:lvl1pPr>
            <a:lvl2pPr>
              <a:defRPr sz="4680"/>
            </a:lvl2pPr>
            <a:lvl3pPr>
              <a:defRPr sz="4193"/>
            </a:lvl3pPr>
            <a:lvl4pPr>
              <a:defRPr sz="3705"/>
            </a:lvl4pPr>
            <a:lvl5pPr>
              <a:defRPr sz="3705"/>
            </a:lvl5pPr>
            <a:lvl6pPr>
              <a:defRPr sz="3705"/>
            </a:lvl6pPr>
            <a:lvl7pPr>
              <a:defRPr sz="3705"/>
            </a:lvl7pPr>
            <a:lvl8pPr>
              <a:defRPr sz="3705"/>
            </a:lvl8pPr>
            <a:lvl9pPr>
              <a:defRPr sz="37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077066" y="3991294"/>
            <a:ext cx="10508615" cy="1663381"/>
          </a:xfrm>
        </p:spPr>
        <p:txBody>
          <a:bodyPr anchor="b"/>
          <a:lstStyle>
            <a:lvl1pPr marL="0" indent="0">
              <a:buNone/>
              <a:defRPr sz="5556" b="1"/>
            </a:lvl1pPr>
            <a:lvl2pPr marL="1061211" indent="0">
              <a:buNone/>
              <a:defRPr sz="4680" b="1"/>
            </a:lvl2pPr>
            <a:lvl3pPr marL="2122420" indent="0">
              <a:buNone/>
              <a:defRPr sz="4193" b="1"/>
            </a:lvl3pPr>
            <a:lvl4pPr marL="3183631" indent="0">
              <a:buNone/>
              <a:defRPr sz="3705" b="1"/>
            </a:lvl4pPr>
            <a:lvl5pPr marL="4244842" indent="0">
              <a:buNone/>
              <a:defRPr sz="3705" b="1"/>
            </a:lvl5pPr>
            <a:lvl6pPr marL="5306051" indent="0">
              <a:buNone/>
              <a:defRPr sz="3705" b="1"/>
            </a:lvl6pPr>
            <a:lvl7pPr marL="6367262" indent="0">
              <a:buNone/>
              <a:defRPr sz="3705" b="1"/>
            </a:lvl7pPr>
            <a:lvl8pPr marL="7428473" indent="0">
              <a:buNone/>
              <a:defRPr sz="3705" b="1"/>
            </a:lvl8pPr>
            <a:lvl9pPr marL="8489683" indent="0">
              <a:buNone/>
              <a:defRPr sz="3705" b="1"/>
            </a:lvl9pPr>
          </a:lstStyle>
          <a:p>
            <a:pPr lvl="0"/>
            <a:r>
              <a:rPr lang="en-US"/>
              <a:t>Click to edit Master text styles</a:t>
            </a:r>
          </a:p>
        </p:txBody>
      </p:sp>
      <p:sp>
        <p:nvSpPr>
          <p:cNvPr id="6" name="Content Placeholder 5"/>
          <p:cNvSpPr>
            <a:spLocks noGrp="1"/>
          </p:cNvSpPr>
          <p:nvPr>
            <p:ph sz="quarter" idx="4"/>
          </p:nvPr>
        </p:nvSpPr>
        <p:spPr>
          <a:xfrm>
            <a:off x="12077066" y="5654675"/>
            <a:ext cx="10508615" cy="10273349"/>
          </a:xfrm>
        </p:spPr>
        <p:txBody>
          <a:bodyPr/>
          <a:lstStyle>
            <a:lvl1pPr>
              <a:defRPr sz="5556"/>
            </a:lvl1pPr>
            <a:lvl2pPr>
              <a:defRPr sz="4680"/>
            </a:lvl2pPr>
            <a:lvl3pPr>
              <a:defRPr sz="4193"/>
            </a:lvl3pPr>
            <a:lvl4pPr>
              <a:defRPr sz="3705"/>
            </a:lvl4pPr>
            <a:lvl5pPr>
              <a:defRPr sz="3705"/>
            </a:lvl5pPr>
            <a:lvl6pPr>
              <a:defRPr sz="3705"/>
            </a:lvl6pPr>
            <a:lvl7pPr>
              <a:defRPr sz="3705"/>
            </a:lvl7pPr>
            <a:lvl8pPr>
              <a:defRPr sz="3705"/>
            </a:lvl8pPr>
            <a:lvl9pPr>
              <a:defRPr sz="37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09B0B8-55F0-4931-858A-9699256CDE40}" type="datetimeFigureOut">
              <a:rPr lang="en-US" smtClean="0"/>
              <a:t>3/18/23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4253065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09B0B8-55F0-4931-858A-9699256CDE40}" type="datetimeFigureOut">
              <a:rPr lang="en-US" smtClean="0"/>
              <a:t>3/18/23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206577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9B0B8-55F0-4931-858A-9699256CDE40}" type="datetimeFigureOut">
              <a:rPr lang="en-US" smtClean="0"/>
              <a:t>3/18/23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364739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8721" y="709930"/>
            <a:ext cx="7821614" cy="3021330"/>
          </a:xfrm>
        </p:spPr>
        <p:txBody>
          <a:bodyPr anchor="b"/>
          <a:lstStyle>
            <a:lvl1pPr algn="l">
              <a:defRPr sz="4680" b="1"/>
            </a:lvl1pPr>
          </a:lstStyle>
          <a:p>
            <a:r>
              <a:rPr lang="en-US"/>
              <a:t>Click to edit Master title style</a:t>
            </a:r>
          </a:p>
        </p:txBody>
      </p:sp>
      <p:sp>
        <p:nvSpPr>
          <p:cNvPr id="3" name="Content Placeholder 2"/>
          <p:cNvSpPr>
            <a:spLocks noGrp="1"/>
          </p:cNvSpPr>
          <p:nvPr>
            <p:ph idx="1"/>
          </p:nvPr>
        </p:nvSpPr>
        <p:spPr>
          <a:xfrm>
            <a:off x="9295130" y="709931"/>
            <a:ext cx="13290550" cy="15218094"/>
          </a:xfrm>
        </p:spPr>
        <p:txBody>
          <a:bodyPr/>
          <a:lstStyle>
            <a:lvl1pPr>
              <a:defRPr sz="7409"/>
            </a:lvl1pPr>
            <a:lvl2pPr>
              <a:defRPr sz="6531"/>
            </a:lvl2pPr>
            <a:lvl3pPr>
              <a:defRPr sz="5556"/>
            </a:lvl3pPr>
            <a:lvl4pPr>
              <a:defRPr sz="4680"/>
            </a:lvl4pPr>
            <a:lvl5pPr>
              <a:defRPr sz="4680"/>
            </a:lvl5pPr>
            <a:lvl6pPr>
              <a:defRPr sz="4680"/>
            </a:lvl6pPr>
            <a:lvl7pPr>
              <a:defRPr sz="4680"/>
            </a:lvl7pPr>
            <a:lvl8pPr>
              <a:defRPr sz="4680"/>
            </a:lvl8pPr>
            <a:lvl9pPr>
              <a:defRPr sz="4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88721" y="3731261"/>
            <a:ext cx="7821614" cy="12196764"/>
          </a:xfrm>
        </p:spPr>
        <p:txBody>
          <a:bodyPr/>
          <a:lstStyle>
            <a:lvl1pPr marL="0" indent="0">
              <a:buNone/>
              <a:defRPr sz="3315"/>
            </a:lvl1pPr>
            <a:lvl2pPr marL="1061211" indent="0">
              <a:buNone/>
              <a:defRPr sz="2828"/>
            </a:lvl2pPr>
            <a:lvl3pPr marL="2122420" indent="0">
              <a:buNone/>
              <a:defRPr sz="2340"/>
            </a:lvl3pPr>
            <a:lvl4pPr marL="3183631" indent="0">
              <a:buNone/>
              <a:defRPr sz="2048"/>
            </a:lvl4pPr>
            <a:lvl5pPr marL="4244842" indent="0">
              <a:buNone/>
              <a:defRPr sz="2048"/>
            </a:lvl5pPr>
            <a:lvl6pPr marL="5306051" indent="0">
              <a:buNone/>
              <a:defRPr sz="2048"/>
            </a:lvl6pPr>
            <a:lvl7pPr marL="6367262" indent="0">
              <a:buNone/>
              <a:defRPr sz="2048"/>
            </a:lvl7pPr>
            <a:lvl8pPr marL="7428473" indent="0">
              <a:buNone/>
              <a:defRPr sz="2048"/>
            </a:lvl8pPr>
            <a:lvl9pPr marL="8489683" indent="0">
              <a:buNone/>
              <a:defRPr sz="2048"/>
            </a:lvl9pPr>
          </a:lstStyle>
          <a:p>
            <a:pPr lvl="0"/>
            <a:r>
              <a:rPr lang="en-US"/>
              <a:t>Click to edit Master text styles</a:t>
            </a:r>
          </a:p>
        </p:txBody>
      </p:sp>
      <p:sp>
        <p:nvSpPr>
          <p:cNvPr id="5" name="Date Placeholder 4"/>
          <p:cNvSpPr>
            <a:spLocks noGrp="1"/>
          </p:cNvSpPr>
          <p:nvPr>
            <p:ph type="dt" sz="half" idx="10"/>
          </p:nvPr>
        </p:nvSpPr>
        <p:spPr/>
        <p:txBody>
          <a:bodyPr/>
          <a:lstStyle/>
          <a:p>
            <a:fld id="{D609B0B8-55F0-4931-858A-9699256CDE40}" type="datetimeFigureOut">
              <a:rPr lang="en-US" smtClean="0"/>
              <a:t>3/18/23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6CD81-3E80-4A5A-ABAD-975CBFB2EE68}" type="slidenum">
              <a:rPr lang="en-US" smtClean="0"/>
              <a:t>‹#›</a:t>
            </a:fld>
            <a:endParaRPr lang="en-US"/>
          </a:p>
        </p:txBody>
      </p:sp>
    </p:spTree>
    <p:extLst>
      <p:ext uri="{BB962C8B-B14F-4D97-AF65-F5344CB8AC3E}">
        <p14:creationId xmlns:p14="http://schemas.microsoft.com/office/powerpoint/2010/main" val="109449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8720" y="714059"/>
            <a:ext cx="21396960" cy="2971800"/>
          </a:xfrm>
          <a:prstGeom prst="rect">
            <a:avLst/>
          </a:prstGeom>
        </p:spPr>
        <p:txBody>
          <a:bodyPr vert="horz" lIns="217713" tIns="108857" rIns="217713" bIns="108857"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88720" y="4160521"/>
            <a:ext cx="21396960" cy="11767504"/>
          </a:xfrm>
          <a:prstGeom prst="rect">
            <a:avLst/>
          </a:prstGeom>
        </p:spPr>
        <p:txBody>
          <a:bodyPr vert="horz" lIns="217713" tIns="108857" rIns="217713" bIns="10885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16840201"/>
            <a:ext cx="5547360" cy="949325"/>
          </a:xfrm>
          <a:prstGeom prst="rect">
            <a:avLst/>
          </a:prstGeom>
        </p:spPr>
        <p:txBody>
          <a:bodyPr vert="horz" lIns="217713" tIns="108857" rIns="217713" bIns="108857" rtlCol="0" anchor="ctr"/>
          <a:lstStyle>
            <a:lvl1pPr algn="l">
              <a:defRPr sz="2828">
                <a:solidFill>
                  <a:schemeClr val="tx1">
                    <a:tint val="75000"/>
                  </a:schemeClr>
                </a:solidFill>
              </a:defRPr>
            </a:lvl1pPr>
          </a:lstStyle>
          <a:p>
            <a:fld id="{D609B0B8-55F0-4931-858A-9699256CDE40}" type="datetimeFigureOut">
              <a:rPr lang="en-US" smtClean="0"/>
              <a:t>3/18/23</a:t>
            </a:fld>
            <a:endParaRPr lang="en-US"/>
          </a:p>
        </p:txBody>
      </p:sp>
      <p:sp>
        <p:nvSpPr>
          <p:cNvPr id="5" name="Footer Placeholder 4"/>
          <p:cNvSpPr>
            <a:spLocks noGrp="1"/>
          </p:cNvSpPr>
          <p:nvPr>
            <p:ph type="ftr" sz="quarter" idx="3"/>
          </p:nvPr>
        </p:nvSpPr>
        <p:spPr>
          <a:xfrm>
            <a:off x="8122920" y="16526511"/>
            <a:ext cx="7528560" cy="949325"/>
          </a:xfrm>
          <a:prstGeom prst="rect">
            <a:avLst/>
          </a:prstGeom>
        </p:spPr>
        <p:txBody>
          <a:bodyPr vert="horz" lIns="217713" tIns="108857" rIns="217713" bIns="108857" rtlCol="0" anchor="ctr"/>
          <a:lstStyle>
            <a:lvl1pPr algn="ctr">
              <a:defRPr sz="282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038320" y="16526511"/>
            <a:ext cx="5547360" cy="949325"/>
          </a:xfrm>
          <a:prstGeom prst="rect">
            <a:avLst/>
          </a:prstGeom>
        </p:spPr>
        <p:txBody>
          <a:bodyPr vert="horz" lIns="217713" tIns="108857" rIns="217713" bIns="108857" rtlCol="0" anchor="ctr"/>
          <a:lstStyle>
            <a:lvl1pPr algn="r">
              <a:defRPr sz="2828">
                <a:solidFill>
                  <a:schemeClr val="tx1">
                    <a:tint val="75000"/>
                  </a:schemeClr>
                </a:solidFill>
              </a:defRPr>
            </a:lvl1pPr>
          </a:lstStyle>
          <a:p>
            <a:fld id="{AAB6CD81-3E80-4A5A-ABAD-975CBFB2EE68}" type="slidenum">
              <a:rPr lang="en-US" smtClean="0"/>
              <a:t>‹#›</a:t>
            </a:fld>
            <a:endParaRPr lang="en-US"/>
          </a:p>
        </p:txBody>
      </p:sp>
    </p:spTree>
    <p:extLst>
      <p:ext uri="{BB962C8B-B14F-4D97-AF65-F5344CB8AC3E}">
        <p14:creationId xmlns:p14="http://schemas.microsoft.com/office/powerpoint/2010/main" val="148611209"/>
      </p:ext>
    </p:extLst>
  </p:cSld>
  <p:clrMap bg1="dk1" tx1="lt1" bg2="dk2" tx2="lt2" accent1="accent1" accent2="accent2" accent3="accent3" accent4="accent4" accent5="accent5" accent6="accent6" hlink="hlink" folHlink="folHlink"/>
  <p:sldLayoutIdLst>
    <p:sldLayoutId id="2147483684"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2122420" rtl="0" eaLnBrk="1" latinLnBrk="0" hangingPunct="1">
        <a:spcBef>
          <a:spcPct val="0"/>
        </a:spcBef>
        <a:buNone/>
        <a:defRPr sz="10236" kern="1200" baseline="0">
          <a:solidFill>
            <a:srgbClr val="FFFF00"/>
          </a:solidFill>
          <a:latin typeface="+mj-lt"/>
          <a:ea typeface="+mj-ea"/>
          <a:cs typeface="+mj-cs"/>
        </a:defRPr>
      </a:lvl1pPr>
    </p:titleStyle>
    <p:bodyStyle>
      <a:lvl1pPr marL="795908" indent="-795908" algn="l" defTabSz="2122420" rtl="0" eaLnBrk="1" latinLnBrk="0" hangingPunct="1">
        <a:spcBef>
          <a:spcPct val="20000"/>
        </a:spcBef>
        <a:buFont typeface="Arial" pitchFamily="34" charset="0"/>
        <a:buChar char="•"/>
        <a:defRPr sz="7409" kern="1200">
          <a:solidFill>
            <a:schemeClr val="tx1"/>
          </a:solidFill>
          <a:latin typeface="+mn-lt"/>
          <a:ea typeface="+mn-ea"/>
          <a:cs typeface="+mn-cs"/>
        </a:defRPr>
      </a:lvl1pPr>
      <a:lvl2pPr marL="1724467" indent="-663256" algn="l" defTabSz="2122420" rtl="0" eaLnBrk="1" latinLnBrk="0" hangingPunct="1">
        <a:spcBef>
          <a:spcPct val="20000"/>
        </a:spcBef>
        <a:buFont typeface="Arial" pitchFamily="34" charset="0"/>
        <a:buChar char="–"/>
        <a:defRPr sz="6531" kern="1200">
          <a:solidFill>
            <a:schemeClr val="tx1"/>
          </a:solidFill>
          <a:latin typeface="+mn-lt"/>
          <a:ea typeface="+mn-ea"/>
          <a:cs typeface="+mn-cs"/>
        </a:defRPr>
      </a:lvl2pPr>
      <a:lvl3pPr marL="2653026" indent="-530605" algn="l" defTabSz="2122420" rtl="0" eaLnBrk="1" latinLnBrk="0" hangingPunct="1">
        <a:spcBef>
          <a:spcPct val="20000"/>
        </a:spcBef>
        <a:buFont typeface="Arial" pitchFamily="34" charset="0"/>
        <a:buChar char="•"/>
        <a:defRPr sz="5556" kern="1200">
          <a:solidFill>
            <a:schemeClr val="tx1"/>
          </a:solidFill>
          <a:latin typeface="+mn-lt"/>
          <a:ea typeface="+mn-ea"/>
          <a:cs typeface="+mn-cs"/>
        </a:defRPr>
      </a:lvl3pPr>
      <a:lvl4pPr marL="371423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4pPr>
      <a:lvl5pPr marL="4775446"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5pPr>
      <a:lvl6pPr marL="583665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6pPr>
      <a:lvl7pPr marL="6897868"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7pPr>
      <a:lvl8pPr marL="7959077"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8pPr>
      <a:lvl9pPr marL="9020288" indent="-530605" algn="l" defTabSz="2122420" rtl="0" eaLnBrk="1" latinLnBrk="0" hangingPunct="1">
        <a:spcBef>
          <a:spcPct val="20000"/>
        </a:spcBef>
        <a:buFont typeface="Arial" pitchFamily="34" charset="0"/>
        <a:buChar char="•"/>
        <a:defRPr sz="4680" kern="1200">
          <a:solidFill>
            <a:schemeClr val="tx1"/>
          </a:solidFill>
          <a:latin typeface="+mn-lt"/>
          <a:ea typeface="+mn-ea"/>
          <a:cs typeface="+mn-cs"/>
        </a:defRPr>
      </a:lvl9pPr>
    </p:bodyStyle>
    <p:otherStyle>
      <a:defPPr>
        <a:defRPr lang="en-US"/>
      </a:defPPr>
      <a:lvl1pPr marL="0" algn="l" defTabSz="2122420" rtl="0" eaLnBrk="1" latinLnBrk="0" hangingPunct="1">
        <a:defRPr sz="4193" kern="1200">
          <a:solidFill>
            <a:schemeClr val="tx1"/>
          </a:solidFill>
          <a:latin typeface="+mn-lt"/>
          <a:ea typeface="+mn-ea"/>
          <a:cs typeface="+mn-cs"/>
        </a:defRPr>
      </a:lvl1pPr>
      <a:lvl2pPr marL="1061211" algn="l" defTabSz="2122420" rtl="0" eaLnBrk="1" latinLnBrk="0" hangingPunct="1">
        <a:defRPr sz="4193" kern="1200">
          <a:solidFill>
            <a:schemeClr val="tx1"/>
          </a:solidFill>
          <a:latin typeface="+mn-lt"/>
          <a:ea typeface="+mn-ea"/>
          <a:cs typeface="+mn-cs"/>
        </a:defRPr>
      </a:lvl2pPr>
      <a:lvl3pPr marL="2122420" algn="l" defTabSz="2122420" rtl="0" eaLnBrk="1" latinLnBrk="0" hangingPunct="1">
        <a:defRPr sz="4193" kern="1200">
          <a:solidFill>
            <a:schemeClr val="tx1"/>
          </a:solidFill>
          <a:latin typeface="+mn-lt"/>
          <a:ea typeface="+mn-ea"/>
          <a:cs typeface="+mn-cs"/>
        </a:defRPr>
      </a:lvl3pPr>
      <a:lvl4pPr marL="3183631" algn="l" defTabSz="2122420" rtl="0" eaLnBrk="1" latinLnBrk="0" hangingPunct="1">
        <a:defRPr sz="4193" kern="1200">
          <a:solidFill>
            <a:schemeClr val="tx1"/>
          </a:solidFill>
          <a:latin typeface="+mn-lt"/>
          <a:ea typeface="+mn-ea"/>
          <a:cs typeface="+mn-cs"/>
        </a:defRPr>
      </a:lvl4pPr>
      <a:lvl5pPr marL="4244842" algn="l" defTabSz="2122420" rtl="0" eaLnBrk="1" latinLnBrk="0" hangingPunct="1">
        <a:defRPr sz="4193" kern="1200">
          <a:solidFill>
            <a:schemeClr val="tx1"/>
          </a:solidFill>
          <a:latin typeface="+mn-lt"/>
          <a:ea typeface="+mn-ea"/>
          <a:cs typeface="+mn-cs"/>
        </a:defRPr>
      </a:lvl5pPr>
      <a:lvl6pPr marL="5306051" algn="l" defTabSz="2122420" rtl="0" eaLnBrk="1" latinLnBrk="0" hangingPunct="1">
        <a:defRPr sz="4193" kern="1200">
          <a:solidFill>
            <a:schemeClr val="tx1"/>
          </a:solidFill>
          <a:latin typeface="+mn-lt"/>
          <a:ea typeface="+mn-ea"/>
          <a:cs typeface="+mn-cs"/>
        </a:defRPr>
      </a:lvl6pPr>
      <a:lvl7pPr marL="6367262" algn="l" defTabSz="2122420" rtl="0" eaLnBrk="1" latinLnBrk="0" hangingPunct="1">
        <a:defRPr sz="4193" kern="1200">
          <a:solidFill>
            <a:schemeClr val="tx1"/>
          </a:solidFill>
          <a:latin typeface="+mn-lt"/>
          <a:ea typeface="+mn-ea"/>
          <a:cs typeface="+mn-cs"/>
        </a:defRPr>
      </a:lvl7pPr>
      <a:lvl8pPr marL="7428473" algn="l" defTabSz="2122420" rtl="0" eaLnBrk="1" latinLnBrk="0" hangingPunct="1">
        <a:defRPr sz="4193" kern="1200">
          <a:solidFill>
            <a:schemeClr val="tx1"/>
          </a:solidFill>
          <a:latin typeface="+mn-lt"/>
          <a:ea typeface="+mn-ea"/>
          <a:cs typeface="+mn-cs"/>
        </a:defRPr>
      </a:lvl8pPr>
      <a:lvl9pPr marL="8489683" algn="l" defTabSz="2122420" rtl="0" eaLnBrk="1" latinLnBrk="0" hangingPunct="1">
        <a:defRPr sz="41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88773E1B-C690-F469-E68B-2D2F92F2B27E}"/>
              </a:ext>
            </a:extLst>
          </p:cNvPr>
          <p:cNvSpPr/>
          <p:nvPr/>
        </p:nvSpPr>
        <p:spPr>
          <a:xfrm>
            <a:off x="-7934" y="10276847"/>
            <a:ext cx="7834091" cy="5992078"/>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FD6ED57-8E0C-F2E5-BB58-BE78FFFA8199}"/>
              </a:ext>
            </a:extLst>
          </p:cNvPr>
          <p:cNvSpPr/>
          <p:nvPr/>
        </p:nvSpPr>
        <p:spPr>
          <a:xfrm>
            <a:off x="-7934" y="7105471"/>
            <a:ext cx="7807705" cy="2950305"/>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2" name="Rectangle 51">
            <a:extLst>
              <a:ext uri="{FF2B5EF4-FFF2-40B4-BE49-F238E27FC236}">
                <a16:creationId xmlns:a16="http://schemas.microsoft.com/office/drawing/2014/main" id="{E486D6D0-730A-AF60-260B-AA43FD0E167D}"/>
              </a:ext>
            </a:extLst>
          </p:cNvPr>
          <p:cNvSpPr/>
          <p:nvPr/>
        </p:nvSpPr>
        <p:spPr>
          <a:xfrm>
            <a:off x="-7934" y="2388052"/>
            <a:ext cx="7819571" cy="4555152"/>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67" dirty="0"/>
          </a:p>
        </p:txBody>
      </p:sp>
      <p:sp>
        <p:nvSpPr>
          <p:cNvPr id="51" name="Rectangle 50">
            <a:extLst>
              <a:ext uri="{FF2B5EF4-FFF2-40B4-BE49-F238E27FC236}">
                <a16:creationId xmlns:a16="http://schemas.microsoft.com/office/drawing/2014/main" id="{B9892C57-1F1E-5174-B8D8-5EDD78438759}"/>
              </a:ext>
            </a:extLst>
          </p:cNvPr>
          <p:cNvSpPr/>
          <p:nvPr/>
        </p:nvSpPr>
        <p:spPr>
          <a:xfrm>
            <a:off x="15590787" y="15674644"/>
            <a:ext cx="8187459" cy="2170219"/>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48" name="Rectangle 47">
            <a:extLst>
              <a:ext uri="{FF2B5EF4-FFF2-40B4-BE49-F238E27FC236}">
                <a16:creationId xmlns:a16="http://schemas.microsoft.com/office/drawing/2014/main" id="{727B7EF3-7CCA-5798-C75C-969C7E04265F}"/>
              </a:ext>
            </a:extLst>
          </p:cNvPr>
          <p:cNvSpPr/>
          <p:nvPr/>
        </p:nvSpPr>
        <p:spPr>
          <a:xfrm>
            <a:off x="15590787" y="4563591"/>
            <a:ext cx="8195225" cy="10858584"/>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DF6D156B-56FB-4B25-BCB0-FED19EA74791}"/>
              </a:ext>
            </a:extLst>
          </p:cNvPr>
          <p:cNvSpPr/>
          <p:nvPr/>
        </p:nvSpPr>
        <p:spPr>
          <a:xfrm>
            <a:off x="-34319" y="-14801"/>
            <a:ext cx="7834090" cy="2191605"/>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67" dirty="0"/>
          </a:p>
        </p:txBody>
      </p:sp>
      <p:sp>
        <p:nvSpPr>
          <p:cNvPr id="7" name="Rectangle 6">
            <a:extLst>
              <a:ext uri="{FF2B5EF4-FFF2-40B4-BE49-F238E27FC236}">
                <a16:creationId xmlns:a16="http://schemas.microsoft.com/office/drawing/2014/main" id="{4A474EA2-0CC9-4093-8923-E745E0ED6E8A}"/>
              </a:ext>
            </a:extLst>
          </p:cNvPr>
          <p:cNvSpPr/>
          <p:nvPr/>
        </p:nvSpPr>
        <p:spPr>
          <a:xfrm>
            <a:off x="15590787" y="-14801"/>
            <a:ext cx="8195225" cy="4318118"/>
          </a:xfrm>
          <a:prstGeom prst="rect">
            <a:avLst/>
          </a:prstGeom>
          <a:solidFill>
            <a:srgbClr val="002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en-US" sz="1800" b="1" dirty="0">
              <a:latin typeface="Lato" panose="020F0502020204030203" pitchFamily="34" charset="0"/>
              <a:cs typeface="Segoe UI" panose="020B0502040204020203" pitchFamily="34" charset="0"/>
            </a:endParaRPr>
          </a:p>
        </p:txBody>
      </p:sp>
      <p:sp>
        <p:nvSpPr>
          <p:cNvPr id="41" name="TextBox 40">
            <a:extLst>
              <a:ext uri="{FF2B5EF4-FFF2-40B4-BE49-F238E27FC236}">
                <a16:creationId xmlns:a16="http://schemas.microsoft.com/office/drawing/2014/main" id="{8E35B311-3C19-412C-ADE6-EB2E4158F366}"/>
              </a:ext>
            </a:extLst>
          </p:cNvPr>
          <p:cNvSpPr txBox="1"/>
          <p:nvPr/>
        </p:nvSpPr>
        <p:spPr>
          <a:xfrm>
            <a:off x="43514" y="2473362"/>
            <a:ext cx="7706563" cy="4504118"/>
          </a:xfrm>
          <a:prstGeom prst="rect">
            <a:avLst/>
          </a:prstGeom>
          <a:noFill/>
        </p:spPr>
        <p:txBody>
          <a:bodyPr wrap="square" rtlCol="0">
            <a:spAutoFit/>
          </a:bodyPr>
          <a:lstStyle/>
          <a:p>
            <a:pPr>
              <a:lnSpc>
                <a:spcPct val="120000"/>
              </a:lnSpc>
            </a:pPr>
            <a:r>
              <a:rPr lang="en-US" sz="2400" dirty="0">
                <a:latin typeface="Avenir Book" panose="02000503020000020003" pitchFamily="2" charset="0"/>
                <a:cs typeface="Segoe UI" panose="020B0502040204020203" pitchFamily="34" charset="0"/>
              </a:rPr>
              <a:t>Using a principled machine-learning approach, we predict recent college graduates' earnings using data from the College Scorecard. These predictions are estimated using elastic net regularization and the random forest algorithm, regression-based methods adept at producing parsimonious statistical models and reducing bias. Our results support the predictive capabilities of institutional characteristics like school classification, overall debt repayment rates and family income on recent graduate earnings. </a:t>
            </a:r>
            <a:endParaRPr lang="en-US" sz="2400" b="1" dirty="0">
              <a:latin typeface="Avenir Book" panose="02000503020000020003" pitchFamily="2" charset="0"/>
              <a:cs typeface="Segoe UI" panose="020B0502040204020203" pitchFamily="34" charset="0"/>
            </a:endParaRPr>
          </a:p>
        </p:txBody>
      </p:sp>
      <p:sp>
        <p:nvSpPr>
          <p:cNvPr id="44" name="TextBox 43">
            <a:extLst>
              <a:ext uri="{FF2B5EF4-FFF2-40B4-BE49-F238E27FC236}">
                <a16:creationId xmlns:a16="http://schemas.microsoft.com/office/drawing/2014/main" id="{CAC155C6-7E35-4156-B9B3-271571AF60CC}"/>
              </a:ext>
            </a:extLst>
          </p:cNvPr>
          <p:cNvSpPr txBox="1"/>
          <p:nvPr/>
        </p:nvSpPr>
        <p:spPr>
          <a:xfrm>
            <a:off x="43514" y="172769"/>
            <a:ext cx="7340164" cy="2246769"/>
          </a:xfrm>
          <a:prstGeom prst="rect">
            <a:avLst/>
          </a:prstGeom>
          <a:noFill/>
        </p:spPr>
        <p:txBody>
          <a:bodyPr wrap="square" rtlCol="0">
            <a:spAutoFit/>
          </a:bodyPr>
          <a:lstStyle/>
          <a:p>
            <a:r>
              <a:rPr lang="en-US" sz="3600" b="1" i="1" dirty="0">
                <a:latin typeface="Avenir Book" panose="02000503020000020003" pitchFamily="2" charset="0"/>
                <a:cs typeface="Segoe UI" panose="020B0502040204020203" pitchFamily="34" charset="0"/>
              </a:rPr>
              <a:t>Employing Machine Learning Methods in Predicting Incomes of Recent College Graduates</a:t>
            </a:r>
            <a:br>
              <a:rPr lang="en-US" sz="3200" i="1" dirty="0">
                <a:latin typeface="Avenir Book" panose="02000503020000020003" pitchFamily="2" charset="0"/>
                <a:cs typeface="Segoe UI" panose="020B0502040204020203" pitchFamily="34" charset="0"/>
              </a:rPr>
            </a:br>
            <a:endParaRPr lang="en-US" sz="3200" i="1" dirty="0">
              <a:latin typeface="Avenir Book" panose="02000503020000020003" pitchFamily="2" charset="0"/>
              <a:cs typeface="Segoe UI" panose="020B0502040204020203" pitchFamily="34" charset="0"/>
            </a:endParaRPr>
          </a:p>
        </p:txBody>
      </p:sp>
      <p:sp>
        <p:nvSpPr>
          <p:cNvPr id="49" name="TextBox 48">
            <a:extLst>
              <a:ext uri="{FF2B5EF4-FFF2-40B4-BE49-F238E27FC236}">
                <a16:creationId xmlns:a16="http://schemas.microsoft.com/office/drawing/2014/main" id="{FCAC4B58-8623-4DBE-951A-DDF821787031}"/>
              </a:ext>
            </a:extLst>
          </p:cNvPr>
          <p:cNvSpPr txBox="1"/>
          <p:nvPr/>
        </p:nvSpPr>
        <p:spPr>
          <a:xfrm>
            <a:off x="26515" y="10821302"/>
            <a:ext cx="7648563" cy="5693866"/>
          </a:xfrm>
          <a:prstGeom prst="rect">
            <a:avLst/>
          </a:prstGeom>
          <a:noFill/>
        </p:spPr>
        <p:txBody>
          <a:bodyPr wrap="square" rtlCol="0">
            <a:spAutoFit/>
          </a:bodyPr>
          <a:lstStyle/>
          <a:p>
            <a:endParaRPr lang="en-US" sz="2400" b="1" dirty="0">
              <a:latin typeface="Lato" panose="020F0502020204030203" pitchFamily="34" charset="0"/>
              <a:cs typeface="Segoe UI" panose="020B0502040204020203" pitchFamily="34" charset="0"/>
            </a:endParaRPr>
          </a:p>
          <a:p>
            <a:r>
              <a:rPr lang="en-US" sz="2400" b="1" dirty="0">
                <a:latin typeface="Avenir Book" panose="02000503020000020003" pitchFamily="2" charset="0"/>
                <a:cs typeface="Segoe UI" panose="020B0502040204020203" pitchFamily="34" charset="0"/>
              </a:rPr>
              <a:t>College Scorecard</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2019–2020 </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Includes over 2,000 variables for 6,700 accredited higher education institutions (HEIs) in the U.S.</a:t>
            </a:r>
          </a:p>
          <a:p>
            <a:pPr marL="920750" lvl="1" indent="-285750">
              <a:buFont typeface="Arial" panose="020B0604020202020204" pitchFamily="34" charset="0"/>
              <a:buChar char="•"/>
              <a:tabLst>
                <a:tab pos="619125" algn="l"/>
              </a:tabLst>
            </a:pPr>
            <a:r>
              <a:rPr lang="en-US" sz="2400" dirty="0">
                <a:latin typeface="Avenir Book" panose="02000503020000020003" pitchFamily="2" charset="0"/>
                <a:cs typeface="Segoe UI" panose="020B0502040204020203" pitchFamily="34" charset="0"/>
              </a:rPr>
              <a:t>Significant portions of the data are privacy suppressed</a:t>
            </a:r>
          </a:p>
          <a:p>
            <a:pPr marL="60325"/>
            <a:r>
              <a:rPr lang="en-US" sz="2400" b="1" dirty="0">
                <a:latin typeface="Avenir Book" panose="02000503020000020003" pitchFamily="2" charset="0"/>
                <a:cs typeface="Segoe UI" panose="020B0502040204020203" pitchFamily="34" charset="0"/>
              </a:rPr>
              <a:t>American Community Survey</a:t>
            </a:r>
          </a:p>
          <a:p>
            <a:pPr marL="635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2015–2019</a:t>
            </a:r>
          </a:p>
          <a:p>
            <a:pPr marL="889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Geography of interest: County level (using FIPS)</a:t>
            </a:r>
          </a:p>
          <a:p>
            <a:pPr marL="889000" lvl="1" indent="-254000">
              <a:buFont typeface="Arial" panose="020B0604020202020204" pitchFamily="34" charset="0"/>
              <a:buChar char="•"/>
            </a:pPr>
            <a:r>
              <a:rPr lang="en-US" sz="2400" dirty="0">
                <a:latin typeface="Avenir Book" panose="02000503020000020003" pitchFamily="2" charset="0"/>
                <a:cs typeface="Segoe UI" panose="020B0502040204020203" pitchFamily="34" charset="0"/>
              </a:rPr>
              <a:t>Matching HEIs with unique county FIPS codes</a:t>
            </a:r>
          </a:p>
          <a:p>
            <a:pPr marL="920750" lvl="1" indent="-285750">
              <a:buFont typeface="Arial" panose="020B0604020202020204" pitchFamily="34" charset="0"/>
              <a:buChar char="•"/>
            </a:pPr>
            <a:r>
              <a:rPr lang="en-US" sz="2400" dirty="0">
                <a:latin typeface="Avenir Book" panose="02000503020000020003" pitchFamily="2" charset="0"/>
                <a:cs typeface="Segoe UI" panose="020B0502040204020203" pitchFamily="34" charset="0"/>
              </a:rPr>
              <a:t>Helps recover information lost from missing data in the Scorecard</a:t>
            </a:r>
          </a:p>
          <a:p>
            <a:endParaRPr lang="en-US" sz="2800" b="1" dirty="0">
              <a:latin typeface="Lato" panose="020F0502020204030203" pitchFamily="34" charset="0"/>
              <a:cs typeface="Segoe UI" panose="020B0502040204020203" pitchFamily="34" charset="0"/>
            </a:endParaRPr>
          </a:p>
        </p:txBody>
      </p:sp>
      <p:sp>
        <p:nvSpPr>
          <p:cNvPr id="50" name="TextBox 49">
            <a:extLst>
              <a:ext uri="{FF2B5EF4-FFF2-40B4-BE49-F238E27FC236}">
                <a16:creationId xmlns:a16="http://schemas.microsoft.com/office/drawing/2014/main" id="{C3F61B32-8F5A-4CA2-B549-F3CD26098007}"/>
              </a:ext>
            </a:extLst>
          </p:cNvPr>
          <p:cNvSpPr txBox="1"/>
          <p:nvPr/>
        </p:nvSpPr>
        <p:spPr>
          <a:xfrm>
            <a:off x="15831319" y="16376669"/>
            <a:ext cx="7819499" cy="1292662"/>
          </a:xfrm>
          <a:prstGeom prst="rect">
            <a:avLst/>
          </a:prstGeom>
          <a:noFill/>
        </p:spPr>
        <p:txBody>
          <a:bodyPr wrap="square" rtlCol="0">
            <a:spAutoFit/>
          </a:bodyPr>
          <a:lstStyle/>
          <a:p>
            <a:pPr>
              <a:lnSpc>
                <a:spcPct val="100000"/>
              </a:lnSpc>
              <a:spcBef>
                <a:spcPts val="0"/>
              </a:spcBef>
            </a:pPr>
            <a:r>
              <a:rPr lang="en-US" sz="2600" b="1" dirty="0">
                <a:latin typeface="Avenir Book" panose="02000503020000020003" pitchFamily="2" charset="0"/>
                <a:cs typeface="Segoe UI" panose="020B0502040204020203" pitchFamily="34" charset="0"/>
              </a:rPr>
              <a:t>Olivia Morales, </a:t>
            </a:r>
            <a:r>
              <a:rPr lang="en-US" sz="2600" dirty="0">
                <a:latin typeface="Avenir Book" panose="02000503020000020003" pitchFamily="2" charset="0"/>
                <a:cs typeface="Segoe UI" panose="020B0502040204020203" pitchFamily="34" charset="0"/>
              </a:rPr>
              <a:t>University of Florida</a:t>
            </a:r>
          </a:p>
          <a:p>
            <a:pPr>
              <a:lnSpc>
                <a:spcPct val="100000"/>
              </a:lnSpc>
              <a:spcBef>
                <a:spcPts val="0"/>
              </a:spcBef>
            </a:pPr>
            <a:r>
              <a:rPr lang="en-US" sz="2600" b="1" dirty="0">
                <a:latin typeface="Avenir Book" panose="02000503020000020003" pitchFamily="2" charset="0"/>
                <a:cs typeface="Segoe UI" panose="020B0502040204020203" pitchFamily="34" charset="0"/>
              </a:rPr>
              <a:t>Benjamin Skinner, </a:t>
            </a:r>
            <a:r>
              <a:rPr lang="en-US" sz="2600" dirty="0">
                <a:latin typeface="Avenir Book" panose="02000503020000020003" pitchFamily="2" charset="0"/>
                <a:cs typeface="Segoe UI" panose="020B0502040204020203" pitchFamily="34" charset="0"/>
              </a:rPr>
              <a:t>University of Florida</a:t>
            </a:r>
          </a:p>
          <a:p>
            <a:pPr>
              <a:lnSpc>
                <a:spcPct val="100000"/>
              </a:lnSpc>
              <a:spcBef>
                <a:spcPts val="0"/>
              </a:spcBef>
            </a:pPr>
            <a:r>
              <a:rPr lang="en-US" sz="2600" b="1" dirty="0">
                <a:latin typeface="Avenir Book" panose="02000503020000020003" pitchFamily="2" charset="0"/>
                <a:cs typeface="Segoe UI" panose="020B0502040204020203" pitchFamily="34" charset="0"/>
              </a:rPr>
              <a:t>William Doyle</a:t>
            </a:r>
            <a:r>
              <a:rPr lang="en-US" sz="2600" dirty="0">
                <a:latin typeface="Avenir Book" panose="02000503020000020003" pitchFamily="2" charset="0"/>
                <a:cs typeface="Segoe UI" panose="020B0502040204020203" pitchFamily="34" charset="0"/>
              </a:rPr>
              <a:t>, Vanderbilt University </a:t>
            </a:r>
          </a:p>
        </p:txBody>
      </p:sp>
      <p:pic>
        <p:nvPicPr>
          <p:cNvPr id="13" name="Picture 12" descr="Chart, funnel chart&#10;&#10;Description automatically generated">
            <a:extLst>
              <a:ext uri="{FF2B5EF4-FFF2-40B4-BE49-F238E27FC236}">
                <a16:creationId xmlns:a16="http://schemas.microsoft.com/office/drawing/2014/main" id="{0523A2FA-F15D-CD4B-6251-2C7D48B194FF}"/>
              </a:ext>
            </a:extLst>
          </p:cNvPr>
          <p:cNvPicPr>
            <a:picLocks noChangeAspect="1"/>
          </p:cNvPicPr>
          <p:nvPr/>
        </p:nvPicPr>
        <p:blipFill>
          <a:blip r:embed="rId2"/>
          <a:stretch>
            <a:fillRect/>
          </a:stretch>
        </p:blipFill>
        <p:spPr>
          <a:xfrm>
            <a:off x="15916688" y="10825273"/>
            <a:ext cx="7082127" cy="4353238"/>
          </a:xfrm>
          <a:prstGeom prst="rect">
            <a:avLst/>
          </a:prstGeom>
        </p:spPr>
      </p:pic>
      <p:pic>
        <p:nvPicPr>
          <p:cNvPr id="15" name="Picture 14" descr="Chart, scatter chart&#10;&#10;Description automatically generated">
            <a:extLst>
              <a:ext uri="{FF2B5EF4-FFF2-40B4-BE49-F238E27FC236}">
                <a16:creationId xmlns:a16="http://schemas.microsoft.com/office/drawing/2014/main" id="{47BD4795-1FEE-3998-7C50-E6E921053EA6}"/>
              </a:ext>
            </a:extLst>
          </p:cNvPr>
          <p:cNvPicPr>
            <a:picLocks noChangeAspect="1"/>
          </p:cNvPicPr>
          <p:nvPr/>
        </p:nvPicPr>
        <p:blipFill>
          <a:blip r:embed="rId3"/>
          <a:stretch>
            <a:fillRect/>
          </a:stretch>
        </p:blipFill>
        <p:spPr>
          <a:xfrm>
            <a:off x="15916688" y="6007401"/>
            <a:ext cx="7082127" cy="4034408"/>
          </a:xfrm>
          <a:prstGeom prst="rect">
            <a:avLst/>
          </a:prstGeom>
        </p:spPr>
      </p:pic>
      <p:sp>
        <p:nvSpPr>
          <p:cNvPr id="17" name="TextBox 16">
            <a:extLst>
              <a:ext uri="{FF2B5EF4-FFF2-40B4-BE49-F238E27FC236}">
                <a16:creationId xmlns:a16="http://schemas.microsoft.com/office/drawing/2014/main" id="{0B60C3F7-FE69-29A7-EA81-F46C2B07D15B}"/>
              </a:ext>
            </a:extLst>
          </p:cNvPr>
          <p:cNvSpPr txBox="1"/>
          <p:nvPr/>
        </p:nvSpPr>
        <p:spPr>
          <a:xfrm>
            <a:off x="15809548" y="5383007"/>
            <a:ext cx="7921338" cy="523220"/>
          </a:xfrm>
          <a:prstGeom prst="rect">
            <a:avLst/>
          </a:prstGeom>
          <a:noFill/>
        </p:spPr>
        <p:txBody>
          <a:bodyPr wrap="square">
            <a:spAutoFit/>
          </a:bodyPr>
          <a:lstStyle/>
          <a:p>
            <a:r>
              <a:rPr lang="en-US" sz="2800" b="1" dirty="0">
                <a:solidFill>
                  <a:schemeClr val="tx1"/>
                </a:solidFill>
                <a:latin typeface="Avenir Book" panose="02000503020000020003" pitchFamily="2" charset="0"/>
                <a:cs typeface="Segoe UI" panose="020B0502040204020203" pitchFamily="34" charset="0"/>
              </a:rPr>
              <a:t>RQ1 (Variable Importance)</a:t>
            </a:r>
            <a:endParaRPr lang="en-US" sz="2800" dirty="0">
              <a:latin typeface="Avenir Book" panose="02000503020000020003" pitchFamily="2" charset="0"/>
            </a:endParaRPr>
          </a:p>
        </p:txBody>
      </p:sp>
      <p:sp>
        <p:nvSpPr>
          <p:cNvPr id="21" name="TextBox 20">
            <a:extLst>
              <a:ext uri="{FF2B5EF4-FFF2-40B4-BE49-F238E27FC236}">
                <a16:creationId xmlns:a16="http://schemas.microsoft.com/office/drawing/2014/main" id="{2F3AB2CC-F6B1-7EA9-3B3C-139A0E985D72}"/>
              </a:ext>
            </a:extLst>
          </p:cNvPr>
          <p:cNvSpPr txBox="1"/>
          <p:nvPr/>
        </p:nvSpPr>
        <p:spPr>
          <a:xfrm>
            <a:off x="145873" y="8028927"/>
            <a:ext cx="6083158" cy="2369880"/>
          </a:xfrm>
          <a:prstGeom prst="rect">
            <a:avLst/>
          </a:prstGeom>
          <a:noFill/>
        </p:spPr>
        <p:txBody>
          <a:bodyPr wrap="square" rtlCol="0">
            <a:spAutoFit/>
          </a:bodyPr>
          <a:lstStyle/>
          <a:p>
            <a:pPr marL="514350" indent="-514350">
              <a:buFont typeface="+mj-lt"/>
              <a:buAutoNum type="arabicPeriod"/>
            </a:pPr>
            <a:r>
              <a:rPr lang="en-US" sz="2400" dirty="0">
                <a:latin typeface="Avenir Book" panose="02000503020000020003" pitchFamily="2" charset="0"/>
                <a:cs typeface="Segoe UI" panose="020B0502040204020203" pitchFamily="34" charset="0"/>
              </a:rPr>
              <a:t>What institutional/program level variables are most predictive of median first-year earnings?</a:t>
            </a:r>
          </a:p>
          <a:p>
            <a:pPr marL="514350" indent="-514350">
              <a:buFont typeface="+mj-lt"/>
              <a:buAutoNum type="arabicPeriod"/>
            </a:pPr>
            <a:r>
              <a:rPr lang="en-US" sz="2400" dirty="0">
                <a:latin typeface="Avenir Book" panose="02000503020000020003" pitchFamily="2" charset="0"/>
                <a:cs typeface="Segoe UI" panose="020B0502040204020203" pitchFamily="34" charset="0"/>
              </a:rPr>
              <a:t>What are the patterns of association (positive/negative) for these variables?</a:t>
            </a:r>
          </a:p>
          <a:p>
            <a:endParaRPr lang="en-US" sz="2800" b="1" dirty="0">
              <a:latin typeface="Lato" panose="020F0502020204030203" pitchFamily="34" charset="0"/>
              <a:cs typeface="Segoe UI" panose="020B0502040204020203" pitchFamily="34" charset="0"/>
            </a:endParaRPr>
          </a:p>
        </p:txBody>
      </p:sp>
      <p:pic>
        <p:nvPicPr>
          <p:cNvPr id="30" name="Picture 29" descr="Qr code&#10;&#10;Description automatically generated">
            <a:extLst>
              <a:ext uri="{FF2B5EF4-FFF2-40B4-BE49-F238E27FC236}">
                <a16:creationId xmlns:a16="http://schemas.microsoft.com/office/drawing/2014/main" id="{534CF266-5A7A-A0AE-137B-FEE65C2B9332}"/>
              </a:ext>
            </a:extLst>
          </p:cNvPr>
          <p:cNvPicPr>
            <a:picLocks noChangeAspect="1"/>
          </p:cNvPicPr>
          <p:nvPr/>
        </p:nvPicPr>
        <p:blipFill>
          <a:blip r:embed="rId4"/>
          <a:stretch>
            <a:fillRect/>
          </a:stretch>
        </p:blipFill>
        <p:spPr>
          <a:xfrm>
            <a:off x="22566098" y="16709792"/>
            <a:ext cx="1208302" cy="1135071"/>
          </a:xfrm>
          <a:prstGeom prst="rect">
            <a:avLst/>
          </a:prstGeom>
        </p:spPr>
      </p:pic>
      <p:sp>
        <p:nvSpPr>
          <p:cNvPr id="65" name="TextBox 64">
            <a:extLst>
              <a:ext uri="{FF2B5EF4-FFF2-40B4-BE49-F238E27FC236}">
                <a16:creationId xmlns:a16="http://schemas.microsoft.com/office/drawing/2014/main" id="{0973CD95-B435-BBD9-501B-27AFF0679C74}"/>
              </a:ext>
            </a:extLst>
          </p:cNvPr>
          <p:cNvSpPr txBox="1"/>
          <p:nvPr/>
        </p:nvSpPr>
        <p:spPr>
          <a:xfrm>
            <a:off x="-7934" y="7143539"/>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QUESTIONS</a:t>
            </a:r>
          </a:p>
        </p:txBody>
      </p:sp>
      <p:sp>
        <p:nvSpPr>
          <p:cNvPr id="2" name="TextBox 1">
            <a:extLst>
              <a:ext uri="{FF2B5EF4-FFF2-40B4-BE49-F238E27FC236}">
                <a16:creationId xmlns:a16="http://schemas.microsoft.com/office/drawing/2014/main" id="{EFF74500-40AA-F0B0-B06C-756A39C2585E}"/>
              </a:ext>
            </a:extLst>
          </p:cNvPr>
          <p:cNvSpPr txBox="1"/>
          <p:nvPr/>
        </p:nvSpPr>
        <p:spPr>
          <a:xfrm>
            <a:off x="15868671" y="10210772"/>
            <a:ext cx="11887200" cy="523220"/>
          </a:xfrm>
          <a:prstGeom prst="rect">
            <a:avLst/>
          </a:prstGeom>
          <a:noFill/>
        </p:spPr>
        <p:txBody>
          <a:bodyPr wrap="square">
            <a:spAutoFit/>
          </a:bodyPr>
          <a:lstStyle/>
          <a:p>
            <a:r>
              <a:rPr lang="en-US" sz="2800" b="1" dirty="0">
                <a:solidFill>
                  <a:schemeClr val="tx1"/>
                </a:solidFill>
                <a:latin typeface="Avenir Book" panose="02000503020000020003" pitchFamily="2" charset="0"/>
                <a:cs typeface="Segoe UI" panose="020B0502040204020203" pitchFamily="34" charset="0"/>
              </a:rPr>
              <a:t>RQ2 (Elastic Net Model)</a:t>
            </a:r>
            <a:endParaRPr lang="en-US" sz="2800" dirty="0">
              <a:latin typeface="Avenir Book" panose="02000503020000020003" pitchFamily="2" charset="0"/>
            </a:endParaRPr>
          </a:p>
        </p:txBody>
      </p:sp>
      <p:sp>
        <p:nvSpPr>
          <p:cNvPr id="4" name="TextBox 3">
            <a:extLst>
              <a:ext uri="{FF2B5EF4-FFF2-40B4-BE49-F238E27FC236}">
                <a16:creationId xmlns:a16="http://schemas.microsoft.com/office/drawing/2014/main" id="{2D2D6EC7-E446-DB3D-5BAB-5C732F246B61}"/>
              </a:ext>
            </a:extLst>
          </p:cNvPr>
          <p:cNvSpPr txBox="1"/>
          <p:nvPr/>
        </p:nvSpPr>
        <p:spPr>
          <a:xfrm>
            <a:off x="16070527" y="1021469"/>
            <a:ext cx="6774447" cy="3631763"/>
          </a:xfrm>
          <a:prstGeom prst="rect">
            <a:avLst/>
          </a:prstGeom>
          <a:noFill/>
        </p:spPr>
        <p:txBody>
          <a:bodyPr wrap="square" rtlCol="0">
            <a:spAutoFit/>
          </a:bodyPr>
          <a:lstStyle/>
          <a:p>
            <a:r>
              <a:rPr lang="en-US" sz="2400" b="1" dirty="0">
                <a:effectLst/>
                <a:latin typeface="Avenir Book" panose="02000503020000020003" pitchFamily="2" charset="0"/>
              </a:rPr>
              <a:t>Elastic net regularization </a:t>
            </a:r>
            <a:r>
              <a:rPr lang="en-US" sz="1600" b="0" dirty="0">
                <a:effectLst/>
                <a:latin typeface="Avenir Book" panose="02000503020000020003" pitchFamily="2" charset="0"/>
              </a:rPr>
              <a:t>(Zou &amp; Hastie, 2005) </a:t>
            </a:r>
            <a:endParaRPr lang="en-US" sz="1600" dirty="0">
              <a:effectLst/>
              <a:latin typeface="Avenir Book" panose="02000503020000020003" pitchFamily="2" charset="0"/>
            </a:endParaRPr>
          </a:p>
          <a:p>
            <a:pPr marL="285750" indent="-285750">
              <a:buFont typeface="Arial" panose="020B0604020202020204" pitchFamily="34" charset="0"/>
              <a:buChar char="•"/>
            </a:pPr>
            <a:r>
              <a:rPr lang="en-US" sz="2400" b="0" dirty="0">
                <a:effectLst/>
                <a:latin typeface="Avenir Book" panose="02000503020000020003" pitchFamily="2" charset="0"/>
              </a:rPr>
              <a:t>Combines LASSO/ridge regression penalties to mitigate issues of bias and variance introduction in your statistical model </a:t>
            </a:r>
            <a:endParaRPr lang="en-US" sz="2400" dirty="0">
              <a:latin typeface="Avenir Book" panose="02000503020000020003" pitchFamily="2" charset="0"/>
            </a:endParaRPr>
          </a:p>
          <a:p>
            <a:r>
              <a:rPr lang="en-US" sz="2400" b="1" dirty="0">
                <a:latin typeface="Avenir Book" panose="02000503020000020003" pitchFamily="2" charset="0"/>
              </a:rPr>
              <a:t>Random forest</a:t>
            </a:r>
          </a:p>
          <a:p>
            <a:pPr marL="342900" indent="-342900">
              <a:buFont typeface="Arial" panose="020B0604020202020204" pitchFamily="34" charset="0"/>
              <a:buChar char="•"/>
            </a:pPr>
            <a:r>
              <a:rPr lang="en-US" sz="2400" b="0" dirty="0">
                <a:effectLst/>
                <a:latin typeface="Avenir" panose="02000503020000020003" pitchFamily="2" charset="0"/>
              </a:rPr>
              <a:t>Randomly samples covariates in a regression model, splits observations on covariates to maximize reduction of RMSE </a:t>
            </a:r>
            <a:endParaRPr lang="en-US" sz="2400" dirty="0">
              <a:effectLst/>
            </a:endParaRPr>
          </a:p>
          <a:p>
            <a:pPr marL="342900" indent="-342900">
              <a:buFont typeface="Arial" panose="020B0604020202020204" pitchFamily="34" charset="0"/>
              <a:buChar char="•"/>
            </a:pPr>
            <a:endParaRPr lang="en-US" sz="1900" dirty="0">
              <a:effectLst/>
              <a:latin typeface="Avenir Book" panose="02000503020000020003" pitchFamily="2" charset="0"/>
            </a:endParaRPr>
          </a:p>
          <a:p>
            <a:endParaRPr lang="en-US" sz="1900" b="1" dirty="0">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19EE4011-53AB-7A40-F9F9-CA5FA5AE79F9}"/>
              </a:ext>
            </a:extLst>
          </p:cNvPr>
          <p:cNvPicPr>
            <a:picLocks noChangeAspect="1"/>
          </p:cNvPicPr>
          <p:nvPr/>
        </p:nvPicPr>
        <p:blipFill>
          <a:blip r:embed="rId5"/>
          <a:stretch>
            <a:fillRect/>
          </a:stretch>
        </p:blipFill>
        <p:spPr>
          <a:xfrm>
            <a:off x="709426" y="16536431"/>
            <a:ext cx="6176181" cy="1012489"/>
          </a:xfrm>
          <a:prstGeom prst="rect">
            <a:avLst/>
          </a:prstGeom>
        </p:spPr>
      </p:pic>
      <p:sp>
        <p:nvSpPr>
          <p:cNvPr id="3" name="TextBox 2">
            <a:extLst>
              <a:ext uri="{FF2B5EF4-FFF2-40B4-BE49-F238E27FC236}">
                <a16:creationId xmlns:a16="http://schemas.microsoft.com/office/drawing/2014/main" id="{BCE0505A-D8D3-D2CC-D2FD-2BEBD6A4018A}"/>
              </a:ext>
            </a:extLst>
          </p:cNvPr>
          <p:cNvSpPr txBox="1"/>
          <p:nvPr/>
        </p:nvSpPr>
        <p:spPr>
          <a:xfrm>
            <a:off x="15590787" y="4602131"/>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RESULTS</a:t>
            </a:r>
          </a:p>
        </p:txBody>
      </p:sp>
      <p:sp>
        <p:nvSpPr>
          <p:cNvPr id="9" name="TextBox 8">
            <a:extLst>
              <a:ext uri="{FF2B5EF4-FFF2-40B4-BE49-F238E27FC236}">
                <a16:creationId xmlns:a16="http://schemas.microsoft.com/office/drawing/2014/main" id="{918840C9-4913-D17A-6BFC-EE2667A1E085}"/>
              </a:ext>
            </a:extLst>
          </p:cNvPr>
          <p:cNvSpPr txBox="1"/>
          <p:nvPr/>
        </p:nvSpPr>
        <p:spPr>
          <a:xfrm>
            <a:off x="-56491" y="10271346"/>
            <a:ext cx="3243943"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DATA</a:t>
            </a:r>
          </a:p>
        </p:txBody>
      </p:sp>
      <p:sp>
        <p:nvSpPr>
          <p:cNvPr id="10" name="TextBox 9">
            <a:extLst>
              <a:ext uri="{FF2B5EF4-FFF2-40B4-BE49-F238E27FC236}">
                <a16:creationId xmlns:a16="http://schemas.microsoft.com/office/drawing/2014/main" id="{1A287B50-EDE9-4C8A-EC10-B1CF639761DF}"/>
              </a:ext>
            </a:extLst>
          </p:cNvPr>
          <p:cNvSpPr txBox="1"/>
          <p:nvPr/>
        </p:nvSpPr>
        <p:spPr>
          <a:xfrm>
            <a:off x="15590787" y="15660581"/>
            <a:ext cx="4343400"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Authors</a:t>
            </a:r>
          </a:p>
        </p:txBody>
      </p:sp>
      <p:sp>
        <p:nvSpPr>
          <p:cNvPr id="11" name="TextBox 10">
            <a:extLst>
              <a:ext uri="{FF2B5EF4-FFF2-40B4-BE49-F238E27FC236}">
                <a16:creationId xmlns:a16="http://schemas.microsoft.com/office/drawing/2014/main" id="{060563F6-1788-7EBD-A83D-C2B6149295AF}"/>
              </a:ext>
            </a:extLst>
          </p:cNvPr>
          <p:cNvSpPr txBox="1"/>
          <p:nvPr/>
        </p:nvSpPr>
        <p:spPr>
          <a:xfrm>
            <a:off x="15635646" y="183499"/>
            <a:ext cx="4343400" cy="707886"/>
          </a:xfrm>
          <a:prstGeom prst="rect">
            <a:avLst/>
          </a:prstGeom>
          <a:noFill/>
        </p:spPr>
        <p:txBody>
          <a:bodyPr wrap="square" rtlCol="0">
            <a:spAutoFit/>
          </a:bodyPr>
          <a:lstStyle/>
          <a:p>
            <a:r>
              <a:rPr lang="en-US" sz="4000" b="1" dirty="0">
                <a:latin typeface="Avenir Book" panose="02000503020000020003" pitchFamily="2" charset="0"/>
                <a:cs typeface="Segoe UI" panose="020B0502040204020203" pitchFamily="34" charset="0"/>
              </a:rPr>
              <a:t>MODELS</a:t>
            </a:r>
          </a:p>
        </p:txBody>
      </p:sp>
      <p:pic>
        <p:nvPicPr>
          <p:cNvPr id="20" name="Picture 19">
            <a:extLst>
              <a:ext uri="{FF2B5EF4-FFF2-40B4-BE49-F238E27FC236}">
                <a16:creationId xmlns:a16="http://schemas.microsoft.com/office/drawing/2014/main" id="{52790EC4-08F1-029F-A405-D392B6A54C13}"/>
              </a:ext>
            </a:extLst>
          </p:cNvPr>
          <p:cNvPicPr>
            <a:picLocks noChangeAspect="1"/>
          </p:cNvPicPr>
          <p:nvPr/>
        </p:nvPicPr>
        <p:blipFill>
          <a:blip r:embed="rId6"/>
          <a:stretch>
            <a:fillRect/>
          </a:stretch>
        </p:blipFill>
        <p:spPr>
          <a:xfrm>
            <a:off x="8197702" y="2837350"/>
            <a:ext cx="10102210" cy="15153314"/>
          </a:xfrm>
          <a:prstGeom prst="rect">
            <a:avLst/>
          </a:prstGeom>
        </p:spPr>
      </p:pic>
      <p:sp>
        <p:nvSpPr>
          <p:cNvPr id="22" name="TextBox 21">
            <a:extLst>
              <a:ext uri="{FF2B5EF4-FFF2-40B4-BE49-F238E27FC236}">
                <a16:creationId xmlns:a16="http://schemas.microsoft.com/office/drawing/2014/main" id="{13529096-B255-E76D-5004-CDF8AFE29E8B}"/>
              </a:ext>
            </a:extLst>
          </p:cNvPr>
          <p:cNvSpPr txBox="1"/>
          <p:nvPr/>
        </p:nvSpPr>
        <p:spPr>
          <a:xfrm>
            <a:off x="7877454" y="343585"/>
            <a:ext cx="3179075" cy="707886"/>
          </a:xfrm>
          <a:prstGeom prst="rect">
            <a:avLst/>
          </a:prstGeom>
          <a:noFill/>
        </p:spPr>
        <p:txBody>
          <a:bodyPr wrap="none" rtlCol="0">
            <a:spAutoFit/>
          </a:bodyPr>
          <a:lstStyle/>
          <a:p>
            <a:r>
              <a:rPr lang="en-US" sz="4000" b="1" dirty="0">
                <a:solidFill>
                  <a:srgbClr val="0021A5"/>
                </a:solidFill>
                <a:latin typeface="Avenir Book" panose="02000503020000020003" pitchFamily="2" charset="0"/>
              </a:rPr>
              <a:t>WORKFLOW</a:t>
            </a:r>
          </a:p>
        </p:txBody>
      </p:sp>
      <p:sp>
        <p:nvSpPr>
          <p:cNvPr id="23" name="TextBox 22">
            <a:extLst>
              <a:ext uri="{FF2B5EF4-FFF2-40B4-BE49-F238E27FC236}">
                <a16:creationId xmlns:a16="http://schemas.microsoft.com/office/drawing/2014/main" id="{9C6308CB-30F6-41BE-F636-7781E9CFDAC8}"/>
              </a:ext>
            </a:extLst>
          </p:cNvPr>
          <p:cNvSpPr txBox="1"/>
          <p:nvPr/>
        </p:nvSpPr>
        <p:spPr>
          <a:xfrm>
            <a:off x="7863085" y="1081001"/>
            <a:ext cx="7651773" cy="2308324"/>
          </a:xfrm>
          <a:prstGeom prst="rect">
            <a:avLst/>
          </a:prstGeom>
          <a:noFill/>
        </p:spPr>
        <p:txBody>
          <a:bodyPr wrap="square" rtlCol="0">
            <a:spAutoFit/>
          </a:bodyPr>
          <a:lstStyle/>
          <a:p>
            <a:pPr algn="ctr"/>
            <a:r>
              <a:rPr lang="en-US" sz="2400" dirty="0">
                <a:solidFill>
                  <a:srgbClr val="0021A5"/>
                </a:solidFill>
                <a:latin typeface="Avenir Book" panose="02000503020000020003" pitchFamily="2" charset="0"/>
              </a:rPr>
              <a:t>Using a </a:t>
            </a:r>
            <a:r>
              <a:rPr lang="en-US" sz="2400" dirty="0" err="1">
                <a:solidFill>
                  <a:srgbClr val="0021A5"/>
                </a:solidFill>
                <a:latin typeface="Avenir Book" panose="02000503020000020003" pitchFamily="2" charset="0"/>
              </a:rPr>
              <a:t>Tidymodels</a:t>
            </a:r>
            <a:r>
              <a:rPr lang="en-US" sz="2400" dirty="0">
                <a:solidFill>
                  <a:srgbClr val="0021A5"/>
                </a:solidFill>
                <a:latin typeface="Avenir Book" panose="02000503020000020003" pitchFamily="2" charset="0"/>
              </a:rPr>
              <a:t> workflow </a:t>
            </a:r>
            <a:r>
              <a:rPr lang="en-US" sz="1600" dirty="0">
                <a:solidFill>
                  <a:srgbClr val="0021A5"/>
                </a:solidFill>
                <a:latin typeface="Avenir Book" panose="02000503020000020003" pitchFamily="2" charset="0"/>
              </a:rPr>
              <a:t>(Kuhn and </a:t>
            </a:r>
            <a:r>
              <a:rPr lang="en-US" sz="1600" dirty="0" err="1">
                <a:solidFill>
                  <a:srgbClr val="0021A5"/>
                </a:solidFill>
                <a:latin typeface="Avenir Book" panose="02000503020000020003" pitchFamily="2" charset="0"/>
              </a:rPr>
              <a:t>Silge</a:t>
            </a:r>
            <a:r>
              <a:rPr lang="en-US" sz="1600" dirty="0">
                <a:solidFill>
                  <a:srgbClr val="0021A5"/>
                </a:solidFill>
                <a:latin typeface="Avenir Book" panose="02000503020000020003" pitchFamily="2" charset="0"/>
              </a:rPr>
              <a:t>, 2022</a:t>
            </a:r>
            <a:r>
              <a:rPr lang="en-US" sz="2400" dirty="0">
                <a:solidFill>
                  <a:srgbClr val="0021A5"/>
                </a:solidFill>
                <a:latin typeface="Avenir Book" panose="02000503020000020003" pitchFamily="2" charset="0"/>
              </a:rPr>
              <a:t>) in the R language, we preprocess our data and perform analyses following a standardized recipe structure that allows for transparent parameter tuning and model adjustments. Below is example code for our random forest model.</a:t>
            </a:r>
          </a:p>
        </p:txBody>
      </p:sp>
    </p:spTree>
    <p:extLst>
      <p:ext uri="{BB962C8B-B14F-4D97-AF65-F5344CB8AC3E}">
        <p14:creationId xmlns:p14="http://schemas.microsoft.com/office/powerpoint/2010/main" val="72108007"/>
      </p:ext>
    </p:extLst>
  </p:cSld>
  <p:clrMapOvr>
    <a:masterClrMapping/>
  </p:clrMapOvr>
</p:sld>
</file>

<file path=ppt/theme/theme1.xml><?xml version="1.0" encoding="utf-8"?>
<a:theme xmlns:a="http://schemas.openxmlformats.org/drawingml/2006/main" name="OSMI-Poster">
  <a:themeElements>
    <a:clrScheme name="OSMI">
      <a:dk1>
        <a:sysClr val="windowText" lastClr="000000"/>
      </a:dk1>
      <a:lt1>
        <a:sysClr val="window" lastClr="FFFFFF"/>
      </a:lt1>
      <a:dk2>
        <a:srgbClr val="1F497D"/>
      </a:dk2>
      <a:lt2>
        <a:srgbClr val="EEECE1"/>
      </a:lt2>
      <a:accent1>
        <a:srgbClr val="C6D9F0"/>
      </a:accent1>
      <a:accent2>
        <a:srgbClr val="C3D69B"/>
      </a:accent2>
      <a:accent3>
        <a:srgbClr val="BFBFBF"/>
      </a:accent3>
      <a:accent4>
        <a:srgbClr val="FFFF00"/>
      </a:accent4>
      <a:accent5>
        <a:srgbClr val="548DD4"/>
      </a:accent5>
      <a:accent6>
        <a:srgbClr val="76923C"/>
      </a:accent6>
      <a:hlink>
        <a:srgbClr val="F79646"/>
      </a:hlink>
      <a:folHlink>
        <a:srgbClr val="F79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OSMI-Poster</Template>
  <TotalTime>2332</TotalTime>
  <Words>302</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vt:lpstr>
      <vt:lpstr>Avenir Book</vt:lpstr>
      <vt:lpstr>Calibri</vt:lpstr>
      <vt:lpstr>Lato</vt:lpstr>
      <vt:lpstr>OSMI-Poster</vt:lpstr>
      <vt:lpstr>PowerPoint Presentation</vt:lpstr>
    </vt:vector>
  </TitlesOfParts>
  <Company>UF Department of Orthopaedics and Rehabilitation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R. Allen</dc:creator>
  <cp:lastModifiedBy>Benjamin Skinner</cp:lastModifiedBy>
  <cp:revision>90</cp:revision>
  <dcterms:created xsi:type="dcterms:W3CDTF">2012-08-16T16:03:05Z</dcterms:created>
  <dcterms:modified xsi:type="dcterms:W3CDTF">2023-03-18T19:10:25Z</dcterms:modified>
</cp:coreProperties>
</file>