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4" r:id="rId13"/>
    <p:sldId id="263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9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Cross Validation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Monte Carlo Resampling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356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Random Partitioning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217084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40406" y="2548290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317" y="2548290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25940" y="209812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12703" y="2548290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5410" y="6050022"/>
            <a:ext cx="361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as many times as desired</a:t>
            </a:r>
          </a:p>
        </p:txBody>
      </p:sp>
    </p:spTree>
    <p:extLst>
      <p:ext uri="{BB962C8B-B14F-4D97-AF65-F5344CB8AC3E}">
        <p14:creationId xmlns:p14="http://schemas.microsoft.com/office/powerpoint/2010/main" val="36571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and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calculate RMSE from the testing dataset with each additional cross validation</a:t>
            </a:r>
          </a:p>
          <a:p>
            <a:r>
              <a:rPr lang="en-US" dirty="0"/>
              <a:t>We care about the distribution of the RMSE from these repeated cross validations</a:t>
            </a:r>
          </a:p>
          <a:p>
            <a:r>
              <a:rPr lang="en-US" dirty="0"/>
              <a:t>Can use mean and standard deviation OR</a:t>
            </a:r>
          </a:p>
          <a:p>
            <a:r>
              <a:rPr lang="en-US" dirty="0"/>
              <a:t>Five number summary</a:t>
            </a:r>
          </a:p>
          <a:p>
            <a:r>
              <a:rPr lang="en-US" dirty="0"/>
              <a:t>Graphical summaries also can be helpful</a:t>
            </a:r>
          </a:p>
        </p:txBody>
      </p:sp>
    </p:spTree>
    <p:extLst>
      <p:ext uri="{BB962C8B-B14F-4D97-AF65-F5344CB8AC3E}">
        <p14:creationId xmlns:p14="http://schemas.microsoft.com/office/powerpoint/2010/main" val="862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Review: The Problem of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“training” dataset is used to create a model</a:t>
            </a:r>
          </a:p>
          <a:p>
            <a:r>
              <a:rPr lang="en-US" dirty="0"/>
              <a:t>A testing dataset is used to (you guessed it) test the predictions made by the training dataset</a:t>
            </a:r>
          </a:p>
          <a:p>
            <a:r>
              <a:rPr lang="en-US" dirty="0"/>
              <a:t>The testing dataset must NOT be used to fit the model</a:t>
            </a:r>
          </a:p>
          <a:p>
            <a:r>
              <a:rPr lang="en-US" dirty="0"/>
              <a:t>Instead, the predictions from the model are compared to the actual values of the outcome from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Expands training and testing to involve multiple validation datasets</a:t>
            </a:r>
          </a:p>
          <a:p>
            <a:r>
              <a:rPr lang="en-US" dirty="0"/>
              <a:t>Two ways to do this:</a:t>
            </a:r>
          </a:p>
          <a:p>
            <a:r>
              <a:rPr lang="en-US" dirty="0"/>
              <a:t>K-Fold cross validation cuts the dataset into K non-overlapping equal sized sub samples. One sample is retained for validation, the others are used for training the model</a:t>
            </a:r>
          </a:p>
          <a:p>
            <a:r>
              <a:rPr lang="en-US" dirty="0"/>
              <a:t>Random partitioning cuts the dataset using a given proportion, then trains the model on the remaining data</a:t>
            </a:r>
          </a:p>
        </p:txBody>
      </p:sp>
    </p:spTree>
    <p:extLst>
      <p:ext uri="{BB962C8B-B14F-4D97-AF65-F5344CB8AC3E}">
        <p14:creationId xmlns:p14="http://schemas.microsoft.com/office/powerpoint/2010/main" val="23939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354678" y="3338927"/>
            <a:ext cx="4438212" cy="34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5410" y="243998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83011" y="2425716"/>
            <a:ext cx="3028146" cy="369332"/>
            <a:chOff x="3011134" y="2668288"/>
            <a:chExt cx="302814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11134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5713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270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6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82488" y="3310390"/>
            <a:ext cx="3710402" cy="37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9989" y="252817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5824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5720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6267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81337" y="3324659"/>
            <a:ext cx="2611553" cy="356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1651" y="2542444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8433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5720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617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06975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6870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104678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</TotalTime>
  <Words>394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Body Slides</vt:lpstr>
      <vt:lpstr>Cross Validation</vt:lpstr>
      <vt:lpstr>Review: The Problem of Prediction</vt:lpstr>
      <vt:lpstr>Review: Training and Testing</vt:lpstr>
      <vt:lpstr>Training and Testing</vt:lpstr>
      <vt:lpstr>Cross Validation</vt:lpstr>
      <vt:lpstr>K-Fold Cross Validation, with K=4</vt:lpstr>
      <vt:lpstr>K-Fold Cross Validation, with K=4</vt:lpstr>
      <vt:lpstr>K-Fold Cross Validation, with K=4</vt:lpstr>
      <vt:lpstr>K-Fold Cross Validation, with K=4</vt:lpstr>
      <vt:lpstr>Monte Carlo Resampling</vt:lpstr>
      <vt:lpstr>Random Partitioning</vt:lpstr>
      <vt:lpstr>RMSE and Cross Validation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Doyle, Will</cp:lastModifiedBy>
  <cp:revision>55</cp:revision>
  <dcterms:created xsi:type="dcterms:W3CDTF">2017-03-13T16:05:11Z</dcterms:created>
  <dcterms:modified xsi:type="dcterms:W3CDTF">2025-01-16T21:04:55Z</dcterms:modified>
</cp:coreProperties>
</file>