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4F0"/>
    <a:srgbClr val="195F90"/>
    <a:srgbClr val="E377C2"/>
    <a:srgbClr val="2CA02C"/>
    <a:srgbClr val="FF7F0E"/>
    <a:srgbClr val="4C92C3"/>
    <a:srgbClr val="061824"/>
    <a:srgbClr val="FF9900"/>
    <a:srgbClr val="66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pappardelle pasta with parsley butter, roasted hazelnuts and shaved parmesan chees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of salad with fried rice, boiled eggs and chopsticks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with salmon cakes, salad and houmous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 and shaved parmesan cheese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"/>
          <p:cNvSpPr/>
          <p:nvPr/>
        </p:nvSpPr>
        <p:spPr>
          <a:xfrm flipH="1">
            <a:off x="4785803" y="4464123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193" name="Line"/>
          <p:cNvSpPr/>
          <p:nvPr/>
        </p:nvSpPr>
        <p:spPr>
          <a:xfrm flipH="1">
            <a:off x="4251549" y="4464123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195" name="Line"/>
          <p:cNvSpPr/>
          <p:nvPr/>
        </p:nvSpPr>
        <p:spPr>
          <a:xfrm flipH="1">
            <a:off x="7097248" y="4464123"/>
            <a:ext cx="921704" cy="1"/>
          </a:xfrm>
          <a:prstGeom prst="line">
            <a:avLst/>
          </a:prstGeom>
          <a:ln w="38100">
            <a:solidFill>
              <a:srgbClr val="2CA02C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196" name="Line"/>
          <p:cNvSpPr/>
          <p:nvPr/>
        </p:nvSpPr>
        <p:spPr>
          <a:xfrm rot="18900000">
            <a:off x="8483151" y="3829522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197" name="Line"/>
          <p:cNvSpPr/>
          <p:nvPr/>
        </p:nvSpPr>
        <p:spPr>
          <a:xfrm rot="18900000">
            <a:off x="9069314" y="3365430"/>
            <a:ext cx="677561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199" name="Line"/>
          <p:cNvSpPr/>
          <p:nvPr/>
        </p:nvSpPr>
        <p:spPr>
          <a:xfrm rot="18900000">
            <a:off x="6156259" y="3829523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0" name="Line"/>
          <p:cNvSpPr/>
          <p:nvPr/>
        </p:nvSpPr>
        <p:spPr>
          <a:xfrm rot="18900000">
            <a:off x="6742423" y="3365431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2" name="Line"/>
          <p:cNvSpPr/>
          <p:nvPr/>
        </p:nvSpPr>
        <p:spPr>
          <a:xfrm flipV="1">
            <a:off x="8475002" y="4780262"/>
            <a:ext cx="1" cy="433119"/>
          </a:xfrm>
          <a:prstGeom prst="line">
            <a:avLst/>
          </a:prstGeom>
          <a:ln w="38100">
            <a:solidFill>
              <a:srgbClr val="E377C2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3" name="Line"/>
          <p:cNvSpPr/>
          <p:nvPr/>
        </p:nvSpPr>
        <p:spPr>
          <a:xfrm flipV="1">
            <a:off x="7001130" y="6792871"/>
            <a:ext cx="1" cy="677560"/>
          </a:xfrm>
          <a:prstGeom prst="line">
            <a:avLst/>
          </a:prstGeom>
          <a:ln w="38100">
            <a:solidFill>
              <a:srgbClr val="E377C2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4" name="Line"/>
          <p:cNvSpPr/>
          <p:nvPr/>
        </p:nvSpPr>
        <p:spPr>
          <a:xfrm flipV="1">
            <a:off x="7001130" y="6439433"/>
            <a:ext cx="1" cy="433119"/>
          </a:xfrm>
          <a:prstGeom prst="line">
            <a:avLst/>
          </a:prstGeom>
          <a:ln w="38100">
            <a:solidFill>
              <a:srgbClr val="E377C2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5" name="Line"/>
          <p:cNvSpPr/>
          <p:nvPr/>
        </p:nvSpPr>
        <p:spPr>
          <a:xfrm flipV="1">
            <a:off x="6132441" y="4807602"/>
            <a:ext cx="1" cy="433119"/>
          </a:xfrm>
          <a:prstGeom prst="line">
            <a:avLst/>
          </a:prstGeom>
          <a:ln w="38100">
            <a:solidFill>
              <a:srgbClr val="E377C2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6" name="Cube"/>
          <p:cNvSpPr/>
          <p:nvPr/>
        </p:nvSpPr>
        <p:spPr>
          <a:xfrm>
            <a:off x="5497441" y="381642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D2E4F0"/>
          </a:solidFill>
          <a:ln w="28575">
            <a:solidFill>
              <a:srgbClr val="195F9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TIX Two Text" pitchFamily="2" charset="0"/>
            </a:endParaRPr>
          </a:p>
        </p:txBody>
      </p:sp>
      <p:sp>
        <p:nvSpPr>
          <p:cNvPr id="207" name="Line"/>
          <p:cNvSpPr/>
          <p:nvPr/>
        </p:nvSpPr>
        <p:spPr>
          <a:xfrm rot="18900000">
            <a:off x="4728617" y="5395748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08" name="Line"/>
          <p:cNvSpPr/>
          <p:nvPr/>
        </p:nvSpPr>
        <p:spPr>
          <a:xfrm rot="18900000">
            <a:off x="5314781" y="4931656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0" name="Cube"/>
          <p:cNvSpPr/>
          <p:nvPr/>
        </p:nvSpPr>
        <p:spPr>
          <a:xfrm>
            <a:off x="7840002" y="382143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D2E4F0"/>
          </a:solidFill>
          <a:ln w="28575">
            <a:solidFill>
              <a:srgbClr val="195F9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STIX Two Text" pitchFamily="2" charset="0"/>
            </a:endParaRPr>
          </a:p>
        </p:txBody>
      </p:sp>
      <p:sp>
        <p:nvSpPr>
          <p:cNvPr id="211" name="Line"/>
          <p:cNvSpPr/>
          <p:nvPr/>
        </p:nvSpPr>
        <p:spPr>
          <a:xfrm rot="18900000">
            <a:off x="7085439" y="5395748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2" name="Line"/>
          <p:cNvSpPr/>
          <p:nvPr/>
        </p:nvSpPr>
        <p:spPr>
          <a:xfrm rot="18900000">
            <a:off x="7671603" y="4931656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582368" y="6830489"/>
            <a:ext cx="1" cy="677560"/>
          </a:xfrm>
          <a:prstGeom prst="line">
            <a:avLst/>
          </a:prstGeom>
          <a:ln w="38100">
            <a:solidFill>
              <a:srgbClr val="E377C2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4582368" y="6477051"/>
            <a:ext cx="1" cy="433119"/>
          </a:xfrm>
          <a:prstGeom prst="line">
            <a:avLst/>
          </a:prstGeom>
          <a:ln w="38100">
            <a:solidFill>
              <a:srgbClr val="E377C2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6" name="Line"/>
          <p:cNvSpPr/>
          <p:nvPr/>
        </p:nvSpPr>
        <p:spPr>
          <a:xfrm>
            <a:off x="2734753" y="6060392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7" name="Line"/>
          <p:cNvSpPr/>
          <p:nvPr/>
        </p:nvSpPr>
        <p:spPr>
          <a:xfrm>
            <a:off x="3513150" y="6060392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19" name="Cube"/>
          <p:cNvSpPr/>
          <p:nvPr/>
        </p:nvSpPr>
        <p:spPr>
          <a:xfrm>
            <a:off x="4023569" y="542539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D2E4F0"/>
          </a:solidFill>
          <a:ln w="28575">
            <a:solidFill>
              <a:srgbClr val="195F9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STIX Two Text" pitchFamily="2" charset="0"/>
            </a:endParaRPr>
          </a:p>
        </p:txBody>
      </p:sp>
      <p:sp>
        <p:nvSpPr>
          <p:cNvPr id="220" name="Line"/>
          <p:cNvSpPr/>
          <p:nvPr/>
        </p:nvSpPr>
        <p:spPr>
          <a:xfrm>
            <a:off x="5076609" y="6060392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21" name="Line"/>
          <p:cNvSpPr/>
          <p:nvPr/>
        </p:nvSpPr>
        <p:spPr>
          <a:xfrm>
            <a:off x="5855007" y="6060392"/>
            <a:ext cx="677561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23" name="Cube"/>
          <p:cNvSpPr/>
          <p:nvPr/>
        </p:nvSpPr>
        <p:spPr>
          <a:xfrm>
            <a:off x="6366130" y="543040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D2E4F0"/>
          </a:solidFill>
          <a:ln w="28575">
            <a:solidFill>
              <a:srgbClr val="195F9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TIX Two Text" pitchFamily="2" charset="0"/>
            </a:endParaRPr>
          </a:p>
        </p:txBody>
      </p:sp>
      <p:sp>
        <p:nvSpPr>
          <p:cNvPr id="224" name="Line"/>
          <p:cNvSpPr/>
          <p:nvPr/>
        </p:nvSpPr>
        <p:spPr>
          <a:xfrm>
            <a:off x="7419170" y="6065404"/>
            <a:ext cx="921704" cy="1"/>
          </a:xfrm>
          <a:prstGeom prst="line">
            <a:avLst/>
          </a:prstGeom>
          <a:ln w="38100">
            <a:solidFill>
              <a:srgbClr val="2CA02C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25" name="Line"/>
          <p:cNvSpPr/>
          <p:nvPr/>
        </p:nvSpPr>
        <p:spPr>
          <a:xfrm>
            <a:off x="8197568" y="6065404"/>
            <a:ext cx="677560" cy="1"/>
          </a:xfrm>
          <a:prstGeom prst="line">
            <a:avLst/>
          </a:prstGeom>
          <a:ln w="38100">
            <a:solidFill>
              <a:srgbClr val="2CA02C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26" name="Line"/>
          <p:cNvSpPr/>
          <p:nvPr/>
        </p:nvSpPr>
        <p:spPr>
          <a:xfrm rot="18900000">
            <a:off x="3254744" y="7004718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27" name="Line"/>
          <p:cNvSpPr/>
          <p:nvPr/>
        </p:nvSpPr>
        <p:spPr>
          <a:xfrm rot="18900000">
            <a:off x="3840910" y="6540626"/>
            <a:ext cx="677561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29" name="Line"/>
          <p:cNvSpPr/>
          <p:nvPr/>
        </p:nvSpPr>
        <p:spPr>
          <a:xfrm flipV="1">
            <a:off x="5746547" y="6678846"/>
            <a:ext cx="651743" cy="651743"/>
          </a:xfrm>
          <a:prstGeom prst="line">
            <a:avLst/>
          </a:prstGeom>
          <a:ln w="38100">
            <a:solidFill>
              <a:srgbClr val="2CA02C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30" name="Line"/>
          <p:cNvSpPr/>
          <p:nvPr/>
        </p:nvSpPr>
        <p:spPr>
          <a:xfrm flipV="1">
            <a:off x="6296957" y="6301071"/>
            <a:ext cx="479108" cy="479107"/>
          </a:xfrm>
          <a:prstGeom prst="line">
            <a:avLst/>
          </a:prstGeom>
          <a:ln w="38100">
            <a:solidFill>
              <a:srgbClr val="2CA02C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31" name="Line"/>
          <p:cNvSpPr/>
          <p:nvPr/>
        </p:nvSpPr>
        <p:spPr>
          <a:xfrm flipV="1">
            <a:off x="6132441" y="5173741"/>
            <a:ext cx="1" cy="677560"/>
          </a:xfrm>
          <a:prstGeom prst="line">
            <a:avLst/>
          </a:prstGeom>
          <a:ln w="38100">
            <a:solidFill>
              <a:srgbClr val="E377C2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32" name="Line"/>
          <p:cNvSpPr/>
          <p:nvPr/>
        </p:nvSpPr>
        <p:spPr>
          <a:xfrm flipV="1">
            <a:off x="8475002" y="5161041"/>
            <a:ext cx="1" cy="677560"/>
          </a:xfrm>
          <a:prstGeom prst="line">
            <a:avLst/>
          </a:prstGeom>
          <a:ln w="38100">
            <a:solidFill>
              <a:srgbClr val="E377C2"/>
            </a:solidFill>
            <a:miter lim="400000"/>
            <a:headEnd type="none" w="med" len="med"/>
            <a:tailEnd type="arrow" w="med" len="med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57" name="Connection Line"/>
          <p:cNvSpPr/>
          <p:nvPr/>
        </p:nvSpPr>
        <p:spPr>
          <a:xfrm>
            <a:off x="4583717" y="2878195"/>
            <a:ext cx="1245725" cy="271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98" h="21600" extrusionOk="0">
                <a:moveTo>
                  <a:pt x="686" y="21600"/>
                </a:moveTo>
                <a:cubicBezTo>
                  <a:pt x="-2202" y="9544"/>
                  <a:pt x="4035" y="2344"/>
                  <a:pt x="19398" y="0"/>
                </a:cubicBezTo>
              </a:path>
            </a:pathLst>
          </a:custGeom>
          <a:ln w="38100">
            <a:solidFill>
              <a:srgbClr val="FF7F0E"/>
            </a:solidFill>
            <a:prstDash val="solid"/>
            <a:miter lim="400000"/>
            <a:headEnd type="none" w="med" len="med"/>
            <a:tailEnd type="arrow" w="med" len="med"/>
          </a:ln>
        </p:spPr>
        <p:txBody>
          <a:bodyPr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58" name="Connection Line"/>
          <p:cNvSpPr/>
          <p:nvPr/>
        </p:nvSpPr>
        <p:spPr>
          <a:xfrm>
            <a:off x="6972563" y="3181086"/>
            <a:ext cx="539608" cy="244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2" h="21600" extrusionOk="0">
                <a:moveTo>
                  <a:pt x="0" y="21600"/>
                </a:moveTo>
                <a:cubicBezTo>
                  <a:pt x="20557" y="13309"/>
                  <a:pt x="21600" y="6109"/>
                  <a:pt x="3128" y="0"/>
                </a:cubicBezTo>
              </a:path>
            </a:pathLst>
          </a:custGeom>
          <a:ln w="38100">
            <a:solidFill>
              <a:srgbClr val="FF7F0E"/>
            </a:solidFill>
            <a:prstDash val="solid"/>
            <a:miter lim="400000"/>
            <a:headEnd type="none" w="med" len="med"/>
            <a:tailEnd type="arrow" w="med" len="med"/>
          </a:ln>
        </p:spPr>
        <p:txBody>
          <a:bodyPr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59" name="Connection Line"/>
          <p:cNvSpPr/>
          <p:nvPr/>
        </p:nvSpPr>
        <p:spPr>
          <a:xfrm>
            <a:off x="7449215" y="2770250"/>
            <a:ext cx="1025627" cy="1209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105" y="8077"/>
                  <a:pt x="13905" y="877"/>
                  <a:pt x="0" y="0"/>
                </a:cubicBezTo>
              </a:path>
            </a:pathLst>
          </a:custGeom>
          <a:ln w="38100">
            <a:solidFill>
              <a:srgbClr val="FF7F0E"/>
            </a:solidFill>
            <a:prstDash val="solid"/>
            <a:miter lim="400000"/>
            <a:headEnd type="none" w="med" len="med"/>
            <a:tailEnd type="arrow" w="med" len="med"/>
          </a:ln>
        </p:spPr>
        <p:txBody>
          <a:bodyPr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41" name="Rounded Rectangle"/>
          <p:cNvSpPr/>
          <p:nvPr/>
        </p:nvSpPr>
        <p:spPr>
          <a:xfrm>
            <a:off x="5855007" y="2411609"/>
            <a:ext cx="1557958" cy="7509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ar-AE" sz="4900" dirty="0">
              <a:solidFill>
                <a:srgbClr val="000000"/>
              </a:solidFill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60" name="Connection Line"/>
          <p:cNvSpPr/>
          <p:nvPr/>
        </p:nvSpPr>
        <p:spPr>
          <a:xfrm>
            <a:off x="6080353" y="3194248"/>
            <a:ext cx="266897" cy="80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45" h="21600" extrusionOk="0">
                <a:moveTo>
                  <a:pt x="1079" y="21600"/>
                </a:moveTo>
                <a:cubicBezTo>
                  <a:pt x="-2655" y="16593"/>
                  <a:pt x="3300" y="9393"/>
                  <a:pt x="18945" y="0"/>
                </a:cubicBezTo>
              </a:path>
            </a:pathLst>
          </a:custGeom>
          <a:ln w="38100">
            <a:solidFill>
              <a:srgbClr val="FF7F0E"/>
            </a:solidFill>
            <a:prstDash val="solid"/>
            <a:miter lim="400000"/>
            <a:headEnd type="none" w="med" len="med"/>
            <a:tailEnd type="arrow" w="med" len="med"/>
          </a:ln>
        </p:spPr>
        <p:txBody>
          <a:bodyPr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61" name="Connection Line"/>
          <p:cNvSpPr/>
          <p:nvPr/>
        </p:nvSpPr>
        <p:spPr>
          <a:xfrm>
            <a:off x="6644530" y="1922427"/>
            <a:ext cx="7475" cy="47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none" w="med" len="med"/>
            <a:tailEnd type="arrow" w="med" len="med"/>
          </a:ln>
        </p:spPr>
        <p:txBody>
          <a:bodyPr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49" name="Line"/>
          <p:cNvSpPr/>
          <p:nvPr/>
        </p:nvSpPr>
        <p:spPr>
          <a:xfrm flipH="1">
            <a:off x="6523141" y="4470568"/>
            <a:ext cx="677560" cy="1"/>
          </a:xfrm>
          <a:prstGeom prst="line">
            <a:avLst/>
          </a:prstGeom>
          <a:ln w="38100">
            <a:solidFill>
              <a:srgbClr val="2CA02C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STIX Two Text" pitchFamily="2" charset="0"/>
            </a:endParaRPr>
          </a:p>
        </p:txBody>
      </p:sp>
      <p:sp>
        <p:nvSpPr>
          <p:cNvPr id="250" name="Line"/>
          <p:cNvSpPr/>
          <p:nvPr/>
        </p:nvSpPr>
        <p:spPr>
          <a:xfrm flipH="1">
            <a:off x="9451804" y="4451423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dirty="0">
              <a:latin typeface="STIX Two Text" pitchFamily="2" charset="0"/>
            </a:endParaRPr>
          </a:p>
        </p:txBody>
      </p:sp>
      <p:sp>
        <p:nvSpPr>
          <p:cNvPr id="251" name="Line"/>
          <p:cNvSpPr/>
          <p:nvPr/>
        </p:nvSpPr>
        <p:spPr>
          <a:xfrm flipH="1">
            <a:off x="8917550" y="4451423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ine"/>
          <p:cNvSpPr/>
          <p:nvPr/>
        </p:nvSpPr>
        <p:spPr>
          <a:xfrm rot="18900000">
            <a:off x="6980864" y="4205187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1" name="Line"/>
          <p:cNvSpPr/>
          <p:nvPr/>
        </p:nvSpPr>
        <p:spPr>
          <a:xfrm rot="18900000">
            <a:off x="7567028" y="3741095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3" name="Line"/>
          <p:cNvSpPr/>
          <p:nvPr/>
        </p:nvSpPr>
        <p:spPr>
          <a:xfrm flipV="1">
            <a:off x="6834616" y="5639928"/>
            <a:ext cx="1" cy="677560"/>
          </a:xfrm>
          <a:prstGeom prst="line">
            <a:avLst/>
          </a:prstGeom>
          <a:noFill/>
          <a:ln w="38100" cap="flat">
            <a:solidFill>
              <a:srgbClr val="E377C2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4" name="Line"/>
          <p:cNvSpPr/>
          <p:nvPr/>
        </p:nvSpPr>
        <p:spPr>
          <a:xfrm flipV="1">
            <a:off x="6834616" y="5286490"/>
            <a:ext cx="1" cy="433119"/>
          </a:xfrm>
          <a:prstGeom prst="line">
            <a:avLst/>
          </a:prstGeom>
          <a:noFill/>
          <a:ln w="38100" cap="flat">
            <a:solidFill>
              <a:srgbClr val="E377C2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5" name="Line"/>
          <p:cNvSpPr/>
          <p:nvPr/>
        </p:nvSpPr>
        <p:spPr>
          <a:xfrm>
            <a:off x="4987000" y="4869831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6" name="Line"/>
          <p:cNvSpPr/>
          <p:nvPr/>
        </p:nvSpPr>
        <p:spPr>
          <a:xfrm>
            <a:off x="5765398" y="4869831"/>
            <a:ext cx="677561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8" name="Cube"/>
          <p:cNvSpPr/>
          <p:nvPr/>
        </p:nvSpPr>
        <p:spPr>
          <a:xfrm>
            <a:off x="6281017" y="4234830"/>
            <a:ext cx="1270001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D2E4F0"/>
          </a:solidFill>
          <a:ln w="28575" cap="flat">
            <a:solidFill>
              <a:srgbClr val="195F9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89" name="Line"/>
          <p:cNvSpPr/>
          <p:nvPr/>
        </p:nvSpPr>
        <p:spPr>
          <a:xfrm>
            <a:off x="7328857" y="4869831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90" name="Line"/>
          <p:cNvSpPr/>
          <p:nvPr/>
        </p:nvSpPr>
        <p:spPr>
          <a:xfrm>
            <a:off x="8107255" y="4869831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92" name="Line"/>
          <p:cNvSpPr/>
          <p:nvPr/>
        </p:nvSpPr>
        <p:spPr>
          <a:xfrm rot="18900000">
            <a:off x="5494292" y="5826856"/>
            <a:ext cx="921705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293" name="Line"/>
          <p:cNvSpPr/>
          <p:nvPr/>
        </p:nvSpPr>
        <p:spPr>
          <a:xfrm rot="18900000">
            <a:off x="6080456" y="5362764"/>
            <a:ext cx="677560" cy="0"/>
          </a:xfrm>
          <a:prstGeom prst="line">
            <a:avLst/>
          </a:prstGeom>
          <a:noFill/>
          <a:ln w="38100" cap="flat">
            <a:solidFill>
              <a:srgbClr val="2CA02C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  <p:sp>
        <p:nvSpPr>
          <p:cNvPr id="306" name="Connection Line"/>
          <p:cNvSpPr/>
          <p:nvPr/>
        </p:nvSpPr>
        <p:spPr>
          <a:xfrm>
            <a:off x="5832452" y="3023496"/>
            <a:ext cx="1096134" cy="1390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3" h="21600" extrusionOk="0">
                <a:moveTo>
                  <a:pt x="19188" y="21600"/>
                </a:moveTo>
                <a:cubicBezTo>
                  <a:pt x="21600" y="13239"/>
                  <a:pt x="15204" y="6039"/>
                  <a:pt x="0" y="0"/>
                </a:cubicBezTo>
              </a:path>
            </a:pathLst>
          </a:custGeom>
          <a:noFill/>
          <a:ln w="38100" cap="flat">
            <a:solidFill>
              <a:srgbClr val="FF7F0E"/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>
              <a:latin typeface="STIX Two Text" pitchFamily="2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Helvetica Neue Medium</vt:lpstr>
      <vt:lpstr>STIX Two Text</vt:lpstr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Dian Wu</cp:lastModifiedBy>
  <cp:revision>24</cp:revision>
  <dcterms:modified xsi:type="dcterms:W3CDTF">2024-10-02T00:36:47Z</dcterms:modified>
</cp:coreProperties>
</file>