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0"/>
  </p:notesMasterIdLst>
  <p:handoutMasterIdLst>
    <p:handoutMasterId r:id="rId11"/>
  </p:handoutMasterIdLst>
  <p:sldIdLst>
    <p:sldId id="373" r:id="rId2"/>
    <p:sldId id="370" r:id="rId3"/>
    <p:sldId id="371" r:id="rId4"/>
    <p:sldId id="372" r:id="rId5"/>
    <p:sldId id="374" r:id="rId6"/>
    <p:sldId id="367" r:id="rId7"/>
    <p:sldId id="368" r:id="rId8"/>
    <p:sldId id="369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CCCCFF"/>
    <a:srgbClr val="CCECFF"/>
    <a:srgbClr val="99CCFF"/>
    <a:srgbClr val="3399FF"/>
    <a:srgbClr val="D0CACA"/>
    <a:srgbClr val="DFBEBB"/>
    <a:srgbClr val="F2EFEE"/>
    <a:srgbClr val="385AE8"/>
    <a:srgbClr val="2852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6" autoAdjust="0"/>
    <p:restoredTop sz="97045" autoAdjust="0"/>
  </p:normalViewPr>
  <p:slideViewPr>
    <p:cSldViewPr>
      <p:cViewPr>
        <p:scale>
          <a:sx n="90" d="100"/>
          <a:sy n="90" d="100"/>
        </p:scale>
        <p:origin x="-324" y="-462"/>
      </p:cViewPr>
      <p:guideLst>
        <p:guide orient="horz" pos="4086"/>
        <p:guide pos="336"/>
        <p:guide pos="406"/>
        <p:guide pos="896"/>
        <p:guide pos="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3F426-0662-4410-B185-CE15626E5EA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779F0A-2E89-4E85-A244-159A75BB9153}">
      <dgm:prSet phldrT="[Text]" custT="1"/>
      <dgm:spPr>
        <a:solidFill>
          <a:srgbClr val="6699FF"/>
        </a:solidFill>
      </dgm:spPr>
      <dgm:t>
        <a:bodyPr anchor="t" anchorCtr="0"/>
        <a:lstStyle/>
        <a:p>
          <a:pPr algn="l"/>
          <a:r>
            <a:rPr lang="en-US" sz="1050" dirty="0" smtClean="0"/>
            <a:t>Example A:</a:t>
          </a:r>
        </a:p>
        <a:p>
          <a:pPr algn="l"/>
          <a:r>
            <a:rPr lang="en-US" sz="1050" dirty="0" smtClean="0"/>
            <a:t>Quantitative Data Visualization</a:t>
          </a:r>
          <a:endParaRPr lang="en-US" sz="1050" dirty="0"/>
        </a:p>
      </dgm:t>
    </dgm:pt>
    <dgm:pt modelId="{F10AA604-73E9-42CC-A100-1F0D1730B6CD}" type="parTrans" cxnId="{B5B6982D-1D1D-410B-8768-430C53CE2CDB}">
      <dgm:prSet/>
      <dgm:spPr/>
      <dgm:t>
        <a:bodyPr/>
        <a:lstStyle/>
        <a:p>
          <a:endParaRPr lang="en-US"/>
        </a:p>
      </dgm:t>
    </dgm:pt>
    <dgm:pt modelId="{65D3587C-37F3-497D-83F0-B644E43DE1A0}" type="sibTrans" cxnId="{B5B6982D-1D1D-410B-8768-430C53CE2CDB}">
      <dgm:prSet/>
      <dgm:spPr/>
      <dgm:t>
        <a:bodyPr/>
        <a:lstStyle/>
        <a:p>
          <a:endParaRPr lang="en-US"/>
        </a:p>
      </dgm:t>
    </dgm:pt>
    <dgm:pt modelId="{1556888F-DEC8-405B-8364-F711C4F7F8AE}">
      <dgm:prSet phldrT="[Text]" custT="1"/>
      <dgm:spPr>
        <a:solidFill>
          <a:srgbClr val="6699FF"/>
        </a:solidFill>
      </dgm:spPr>
      <dgm:t>
        <a:bodyPr anchor="t"/>
        <a:lstStyle/>
        <a:p>
          <a:pPr algn="ctr"/>
          <a:r>
            <a:rPr lang="en-US" sz="1100" dirty="0" smtClean="0"/>
            <a:t>Cumulative distribution plots</a:t>
          </a:r>
          <a:endParaRPr lang="en-US" sz="1100" dirty="0"/>
        </a:p>
      </dgm:t>
    </dgm:pt>
    <dgm:pt modelId="{2BF7C4E8-4E2A-49FD-A04C-5DC2BFDF33E4}" type="parTrans" cxnId="{49EE0F4B-5CE6-457C-A817-BB1532F48D45}">
      <dgm:prSet/>
      <dgm:spPr>
        <a:solidFill>
          <a:srgbClr val="3399FF"/>
        </a:solidFill>
        <a:ln>
          <a:solidFill>
            <a:srgbClr val="6699FF"/>
          </a:solidFill>
        </a:ln>
      </dgm:spPr>
      <dgm:t>
        <a:bodyPr/>
        <a:lstStyle/>
        <a:p>
          <a:endParaRPr lang="en-US"/>
        </a:p>
      </dgm:t>
    </dgm:pt>
    <dgm:pt modelId="{DA0F444F-4FB3-42EF-B7F4-58B49F4A8F1F}" type="sibTrans" cxnId="{49EE0F4B-5CE6-457C-A817-BB1532F48D45}">
      <dgm:prSet/>
      <dgm:spPr/>
      <dgm:t>
        <a:bodyPr/>
        <a:lstStyle/>
        <a:p>
          <a:endParaRPr lang="en-US"/>
        </a:p>
      </dgm:t>
    </dgm:pt>
    <dgm:pt modelId="{B55342AA-52CD-4B19-95B9-D1A60792A526}">
      <dgm:prSet phldrT="[Text]" custT="1"/>
      <dgm:spPr>
        <a:solidFill>
          <a:srgbClr val="6699FF"/>
        </a:solidFill>
      </dgm:spPr>
      <dgm:t>
        <a:bodyPr anchor="t"/>
        <a:lstStyle/>
        <a:p>
          <a:r>
            <a:rPr lang="en-US" sz="1200" dirty="0" smtClean="0"/>
            <a:t>CDF </a:t>
          </a:r>
          <a:endParaRPr lang="en-US" sz="1200" dirty="0"/>
        </a:p>
      </dgm:t>
    </dgm:pt>
    <dgm:pt modelId="{C4DF3D07-086A-42A2-AF92-1A204370395C}" type="parTrans" cxnId="{F57ABEEC-35C1-459C-81E4-A9827B680DDC}">
      <dgm:prSet/>
      <dgm:spPr>
        <a:solidFill>
          <a:srgbClr val="3399FF"/>
        </a:solidFill>
        <a:ln>
          <a:solidFill>
            <a:srgbClr val="6699FF"/>
          </a:solidFill>
        </a:ln>
      </dgm:spPr>
      <dgm:t>
        <a:bodyPr/>
        <a:lstStyle/>
        <a:p>
          <a:endParaRPr lang="en-US"/>
        </a:p>
      </dgm:t>
    </dgm:pt>
    <dgm:pt modelId="{820E2EB2-0027-4C51-93D1-FE557DA112F5}" type="sibTrans" cxnId="{F57ABEEC-35C1-459C-81E4-A9827B680DDC}">
      <dgm:prSet/>
      <dgm:spPr/>
      <dgm:t>
        <a:bodyPr/>
        <a:lstStyle/>
        <a:p>
          <a:endParaRPr lang="en-US"/>
        </a:p>
      </dgm:t>
    </dgm:pt>
    <dgm:pt modelId="{A8F5BDA4-063A-46C2-B29D-09F2B74D8D3B}">
      <dgm:prSet phldrT="[Text]" custT="1"/>
      <dgm:spPr>
        <a:solidFill>
          <a:srgbClr val="6699FF"/>
        </a:solidFill>
      </dgm:spPr>
      <dgm:t>
        <a:bodyPr anchor="t"/>
        <a:lstStyle/>
        <a:p>
          <a:r>
            <a:rPr lang="en-US" sz="1200" dirty="0" smtClean="0"/>
            <a:t>Kaplan-Meier</a:t>
          </a:r>
          <a:endParaRPr lang="en-US" sz="1200" dirty="0"/>
        </a:p>
      </dgm:t>
    </dgm:pt>
    <dgm:pt modelId="{2882E7E4-1182-418E-AFAF-503709E85180}" type="parTrans" cxnId="{8A129947-3DC9-4BE5-A8AE-0F1B34AB33E7}">
      <dgm:prSet/>
      <dgm:spPr>
        <a:solidFill>
          <a:srgbClr val="3399FF"/>
        </a:solidFill>
        <a:ln>
          <a:solidFill>
            <a:srgbClr val="6699FF"/>
          </a:solidFill>
        </a:ln>
      </dgm:spPr>
      <dgm:t>
        <a:bodyPr/>
        <a:lstStyle/>
        <a:p>
          <a:endParaRPr lang="en-US"/>
        </a:p>
      </dgm:t>
    </dgm:pt>
    <dgm:pt modelId="{C979579F-5245-4A23-B659-19EA77FD0C8A}" type="sibTrans" cxnId="{8A129947-3DC9-4BE5-A8AE-0F1B34AB33E7}">
      <dgm:prSet/>
      <dgm:spPr/>
      <dgm:t>
        <a:bodyPr/>
        <a:lstStyle/>
        <a:p>
          <a:endParaRPr lang="en-US"/>
        </a:p>
      </dgm:t>
    </dgm:pt>
    <dgm:pt modelId="{575C54E5-6E5B-40B2-A310-C0562B3AACEE}">
      <dgm:prSet phldrT="[Text]" custT="1"/>
      <dgm:spPr>
        <a:solidFill>
          <a:srgbClr val="6699FF"/>
        </a:solidFill>
      </dgm:spPr>
      <dgm:t>
        <a:bodyPr anchor="t"/>
        <a:lstStyle/>
        <a:p>
          <a:pPr algn="ctr"/>
          <a:r>
            <a:rPr lang="en-US" sz="1200" dirty="0" err="1" smtClean="0"/>
            <a:t>Boxplots</a:t>
          </a:r>
          <a:endParaRPr lang="en-US" sz="1200" dirty="0"/>
        </a:p>
      </dgm:t>
    </dgm:pt>
    <dgm:pt modelId="{90A1BCA6-17D1-4FF0-8454-F740918A76B0}" type="parTrans" cxnId="{0E052172-EF28-47F2-A5FF-F92797695F01}">
      <dgm:prSet/>
      <dgm:spPr>
        <a:solidFill>
          <a:srgbClr val="3399FF"/>
        </a:solidFill>
        <a:ln>
          <a:solidFill>
            <a:srgbClr val="6699FF"/>
          </a:solidFill>
        </a:ln>
      </dgm:spPr>
      <dgm:t>
        <a:bodyPr/>
        <a:lstStyle/>
        <a:p>
          <a:endParaRPr lang="en-US"/>
        </a:p>
      </dgm:t>
    </dgm:pt>
    <dgm:pt modelId="{613070FB-4F57-4200-A12B-3F2AF0E4214D}" type="sibTrans" cxnId="{0E052172-EF28-47F2-A5FF-F92797695F01}">
      <dgm:prSet/>
      <dgm:spPr/>
      <dgm:t>
        <a:bodyPr/>
        <a:lstStyle/>
        <a:p>
          <a:endParaRPr lang="en-US"/>
        </a:p>
      </dgm:t>
    </dgm:pt>
    <dgm:pt modelId="{9649B275-1707-41C3-BEE8-94C5B611D5DE}">
      <dgm:prSet phldrT="[Text]" custT="1"/>
      <dgm:spPr>
        <a:solidFill>
          <a:srgbClr val="6699FF"/>
        </a:solidFill>
      </dgm:spPr>
      <dgm:t>
        <a:bodyPr anchor="t"/>
        <a:lstStyle/>
        <a:p>
          <a:r>
            <a:rPr lang="en-US" sz="1200" dirty="0" smtClean="0"/>
            <a:t>Simple </a:t>
          </a:r>
          <a:r>
            <a:rPr lang="en-US" sz="1200" dirty="0" err="1" smtClean="0"/>
            <a:t>boxplot</a:t>
          </a:r>
          <a:endParaRPr lang="en-US" sz="1200" dirty="0"/>
        </a:p>
      </dgm:t>
    </dgm:pt>
    <dgm:pt modelId="{73CCAFD5-3855-4256-B979-AF2B4E971D6A}" type="parTrans" cxnId="{6775242C-5B0A-4067-A8E0-EF4EB909F25F}">
      <dgm:prSet/>
      <dgm:spPr>
        <a:solidFill>
          <a:srgbClr val="3399FF"/>
        </a:solidFill>
        <a:ln>
          <a:solidFill>
            <a:srgbClr val="6699FF"/>
          </a:solidFill>
        </a:ln>
      </dgm:spPr>
      <dgm:t>
        <a:bodyPr/>
        <a:lstStyle/>
        <a:p>
          <a:endParaRPr lang="en-US"/>
        </a:p>
      </dgm:t>
    </dgm:pt>
    <dgm:pt modelId="{015366E7-384D-4DA4-B9DA-821B570AC92E}" type="sibTrans" cxnId="{6775242C-5B0A-4067-A8E0-EF4EB909F25F}">
      <dgm:prSet/>
      <dgm:spPr/>
      <dgm:t>
        <a:bodyPr/>
        <a:lstStyle/>
        <a:p>
          <a:endParaRPr lang="en-US"/>
        </a:p>
      </dgm:t>
    </dgm:pt>
    <dgm:pt modelId="{5BA0E9F8-0B25-42A6-B288-2EB86BA313A9}">
      <dgm:prSet phldrT="[Text]" custT="1"/>
      <dgm:spPr>
        <a:solidFill>
          <a:srgbClr val="CCCCFF"/>
        </a:solidFill>
      </dgm:spPr>
      <dgm:t>
        <a:bodyPr/>
        <a:lstStyle/>
        <a:p>
          <a:r>
            <a:rPr lang="en-US" sz="2000" dirty="0" smtClean="0"/>
            <a:t>Flowchart</a:t>
          </a:r>
          <a:endParaRPr lang="en-US" sz="2000" dirty="0"/>
        </a:p>
      </dgm:t>
    </dgm:pt>
    <dgm:pt modelId="{101D4428-6629-48F3-8F94-A8353E020521}" type="parTrans" cxnId="{88D930FD-A311-4053-96E2-9058D39907F3}">
      <dgm:prSet/>
      <dgm:spPr/>
      <dgm:t>
        <a:bodyPr/>
        <a:lstStyle/>
        <a:p>
          <a:endParaRPr lang="en-US"/>
        </a:p>
      </dgm:t>
    </dgm:pt>
    <dgm:pt modelId="{6D795BE2-032F-4736-9B46-5431F61E7DEC}" type="sibTrans" cxnId="{88D930FD-A311-4053-96E2-9058D39907F3}">
      <dgm:prSet/>
      <dgm:spPr/>
      <dgm:t>
        <a:bodyPr/>
        <a:lstStyle/>
        <a:p>
          <a:endParaRPr lang="en-US"/>
        </a:p>
      </dgm:t>
    </dgm:pt>
    <dgm:pt modelId="{6B4FB230-AB86-47EB-A5CF-4CBDA5A4C702}">
      <dgm:prSet phldrT="[Text]" custT="1"/>
      <dgm:spPr>
        <a:solidFill>
          <a:srgbClr val="CCCCFF"/>
        </a:solidFill>
      </dgm:spPr>
      <dgm:t>
        <a:bodyPr/>
        <a:lstStyle/>
        <a:p>
          <a:r>
            <a:rPr lang="en-US" sz="1800" dirty="0" smtClean="0"/>
            <a:t>Context Pages</a:t>
          </a:r>
          <a:endParaRPr lang="en-US" sz="1800" dirty="0"/>
        </a:p>
      </dgm:t>
    </dgm:pt>
    <dgm:pt modelId="{840F29BC-DB6B-4B49-B8A7-632ED299B5C2}" type="parTrans" cxnId="{201A9B37-4AB9-42DC-8006-EF46CDE1440C}">
      <dgm:prSet/>
      <dgm:spPr/>
      <dgm:t>
        <a:bodyPr/>
        <a:lstStyle/>
        <a:p>
          <a:endParaRPr lang="en-US"/>
        </a:p>
      </dgm:t>
    </dgm:pt>
    <dgm:pt modelId="{2905E553-718B-471B-B5BF-388559A97525}" type="sibTrans" cxnId="{201A9B37-4AB9-42DC-8006-EF46CDE1440C}">
      <dgm:prSet/>
      <dgm:spPr/>
      <dgm:t>
        <a:bodyPr/>
        <a:lstStyle/>
        <a:p>
          <a:endParaRPr lang="en-US"/>
        </a:p>
      </dgm:t>
    </dgm:pt>
    <dgm:pt modelId="{31F6B91E-0652-4515-919A-EC990389FD6D}">
      <dgm:prSet phldrT="[Text]" custT="1"/>
      <dgm:spPr>
        <a:solidFill>
          <a:srgbClr val="CCCCFF"/>
        </a:solidFill>
      </dgm:spPr>
      <dgm:t>
        <a:bodyPr/>
        <a:lstStyle/>
        <a:p>
          <a:r>
            <a:rPr lang="en-US" sz="1800" i="0" dirty="0" smtClean="0"/>
            <a:t>Graphics Entries</a:t>
          </a:r>
          <a:endParaRPr lang="en-US" sz="1800" i="0" dirty="0"/>
        </a:p>
      </dgm:t>
    </dgm:pt>
    <dgm:pt modelId="{0EFE2AD2-F877-4FD6-B10B-1218CA4B03F6}" type="parTrans" cxnId="{1B0E41A7-4D66-4D53-BF6D-CB107389FB49}">
      <dgm:prSet/>
      <dgm:spPr/>
      <dgm:t>
        <a:bodyPr/>
        <a:lstStyle/>
        <a:p>
          <a:endParaRPr lang="en-US"/>
        </a:p>
      </dgm:t>
    </dgm:pt>
    <dgm:pt modelId="{26A53BFB-8E9E-47B1-A8BB-BCABAB6C6B63}" type="sibTrans" cxnId="{1B0E41A7-4D66-4D53-BF6D-CB107389FB49}">
      <dgm:prSet/>
      <dgm:spPr/>
      <dgm:t>
        <a:bodyPr/>
        <a:lstStyle/>
        <a:p>
          <a:endParaRPr lang="en-US"/>
        </a:p>
      </dgm:t>
    </dgm:pt>
    <dgm:pt modelId="{AFACD678-C765-48CA-B700-EA8F0DD888B1}" type="pres">
      <dgm:prSet presAssocID="{7CB3F426-0662-4410-B185-CE15626E5EA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2CEE9FE-14C2-4B7C-BE17-20E354782EB7}" type="pres">
      <dgm:prSet presAssocID="{7CB3F426-0662-4410-B185-CE15626E5EAC}" presName="hierFlow" presStyleCnt="0"/>
      <dgm:spPr/>
    </dgm:pt>
    <dgm:pt modelId="{99F1592E-D51D-451E-B3E9-94E16E361BDD}" type="pres">
      <dgm:prSet presAssocID="{7CB3F426-0662-4410-B185-CE15626E5EAC}" presName="firstBuf" presStyleCnt="0"/>
      <dgm:spPr/>
    </dgm:pt>
    <dgm:pt modelId="{9BACF3F2-02CC-4F44-AB8D-EE84A26B163C}" type="pres">
      <dgm:prSet presAssocID="{7CB3F426-0662-4410-B185-CE15626E5EA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C12C2EE-ACCD-4F3D-B47D-3C4F81C5376A}" type="pres">
      <dgm:prSet presAssocID="{E4779F0A-2E89-4E85-A244-159A75BB9153}" presName="Name17" presStyleCnt="0"/>
      <dgm:spPr/>
    </dgm:pt>
    <dgm:pt modelId="{86EB29DF-2188-4C91-8D4E-D1D70FD55A5F}" type="pres">
      <dgm:prSet presAssocID="{E4779F0A-2E89-4E85-A244-159A75BB9153}" presName="level1Shape" presStyleLbl="node0" presStyleIdx="0" presStyleCnt="1" custScaleX="178050" custScaleY="409521" custLinFactNeighborX="-91132" custLinFactNeighborY="-312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72E7F3-6E60-4469-9569-FB269455C4FC}" type="pres">
      <dgm:prSet presAssocID="{E4779F0A-2E89-4E85-A244-159A75BB9153}" presName="hierChild2" presStyleCnt="0"/>
      <dgm:spPr/>
    </dgm:pt>
    <dgm:pt modelId="{19EAD6FC-2CF3-4CC5-9BDC-D5CC84241750}" type="pres">
      <dgm:prSet presAssocID="{2BF7C4E8-4E2A-49FD-A04C-5DC2BFDF33E4}" presName="Name25" presStyleLbl="parChTrans1D2" presStyleIdx="0" presStyleCnt="2"/>
      <dgm:spPr/>
    </dgm:pt>
    <dgm:pt modelId="{55679F37-CEDD-4EA2-B71F-735AA513D057}" type="pres">
      <dgm:prSet presAssocID="{2BF7C4E8-4E2A-49FD-A04C-5DC2BFDF33E4}" presName="connTx" presStyleLbl="parChTrans1D2" presStyleIdx="0" presStyleCnt="2"/>
      <dgm:spPr/>
    </dgm:pt>
    <dgm:pt modelId="{B9C4B209-A790-47A7-9554-8A2D01908559}" type="pres">
      <dgm:prSet presAssocID="{1556888F-DEC8-405B-8364-F711C4F7F8AE}" presName="Name30" presStyleCnt="0"/>
      <dgm:spPr/>
    </dgm:pt>
    <dgm:pt modelId="{359BA2AF-5DF2-4EB8-9450-A807DB483481}" type="pres">
      <dgm:prSet presAssocID="{1556888F-DEC8-405B-8364-F711C4F7F8AE}" presName="level2Shape" presStyleLbl="node2" presStyleIdx="0" presStyleCnt="2" custScaleX="156129" custScaleY="214413" custLinFactNeighborX="-51361" custLinFactNeighborY="-69219"/>
      <dgm:spPr/>
      <dgm:t>
        <a:bodyPr/>
        <a:lstStyle/>
        <a:p>
          <a:endParaRPr lang="en-US"/>
        </a:p>
      </dgm:t>
    </dgm:pt>
    <dgm:pt modelId="{F64BAD86-A96B-49A9-9576-4401D3D864ED}" type="pres">
      <dgm:prSet presAssocID="{1556888F-DEC8-405B-8364-F711C4F7F8AE}" presName="hierChild3" presStyleCnt="0"/>
      <dgm:spPr/>
    </dgm:pt>
    <dgm:pt modelId="{E4BB315C-8B7E-4AA4-898F-A6B0A4756E19}" type="pres">
      <dgm:prSet presAssocID="{C4DF3D07-086A-42A2-AF92-1A204370395C}" presName="Name25" presStyleLbl="parChTrans1D3" presStyleIdx="0" presStyleCnt="3"/>
      <dgm:spPr/>
    </dgm:pt>
    <dgm:pt modelId="{929C0D3A-7DC8-4B10-87A4-764F11FFDD8A}" type="pres">
      <dgm:prSet presAssocID="{C4DF3D07-086A-42A2-AF92-1A204370395C}" presName="connTx" presStyleLbl="parChTrans1D3" presStyleIdx="0" presStyleCnt="3"/>
      <dgm:spPr/>
    </dgm:pt>
    <dgm:pt modelId="{1ECB4E25-0307-4AC2-B69E-82CDED1EA018}" type="pres">
      <dgm:prSet presAssocID="{B55342AA-52CD-4B19-95B9-D1A60792A526}" presName="Name30" presStyleCnt="0"/>
      <dgm:spPr/>
    </dgm:pt>
    <dgm:pt modelId="{5CA872CB-9EA3-4966-B337-3F27EC077281}" type="pres">
      <dgm:prSet presAssocID="{B55342AA-52CD-4B19-95B9-D1A60792A526}" presName="level2Shape" presStyleLbl="node3" presStyleIdx="0" presStyleCnt="3" custScaleX="163899" custScaleY="131155" custLinFactNeighborX="-6269" custLinFactNeighborY="-68576"/>
      <dgm:spPr/>
      <dgm:t>
        <a:bodyPr/>
        <a:lstStyle/>
        <a:p>
          <a:endParaRPr lang="en-US"/>
        </a:p>
      </dgm:t>
    </dgm:pt>
    <dgm:pt modelId="{490B9B6F-F8D6-4D22-93F3-F98BC907B3B4}" type="pres">
      <dgm:prSet presAssocID="{B55342AA-52CD-4B19-95B9-D1A60792A526}" presName="hierChild3" presStyleCnt="0"/>
      <dgm:spPr/>
    </dgm:pt>
    <dgm:pt modelId="{6D598A96-7BFB-4740-8055-AAD30D0B5C47}" type="pres">
      <dgm:prSet presAssocID="{2882E7E4-1182-418E-AFAF-503709E85180}" presName="Name25" presStyleLbl="parChTrans1D3" presStyleIdx="1" presStyleCnt="3"/>
      <dgm:spPr/>
    </dgm:pt>
    <dgm:pt modelId="{0065A992-AEE9-430F-A887-62E9749A8F2C}" type="pres">
      <dgm:prSet presAssocID="{2882E7E4-1182-418E-AFAF-503709E85180}" presName="connTx" presStyleLbl="parChTrans1D3" presStyleIdx="1" presStyleCnt="3"/>
      <dgm:spPr/>
    </dgm:pt>
    <dgm:pt modelId="{41A7F17B-A3C3-489B-91CC-6F914C2F6DC7}" type="pres">
      <dgm:prSet presAssocID="{A8F5BDA4-063A-46C2-B29D-09F2B74D8D3B}" presName="Name30" presStyleCnt="0"/>
      <dgm:spPr/>
    </dgm:pt>
    <dgm:pt modelId="{D5CFA152-6B8A-4A74-8A40-FED1BD4489A7}" type="pres">
      <dgm:prSet presAssocID="{A8F5BDA4-063A-46C2-B29D-09F2B74D8D3B}" presName="level2Shape" presStyleLbl="node3" presStyleIdx="1" presStyleCnt="3" custScaleX="166539" custScaleY="154680" custLinFactNeighborX="-6269" custLinFactNeighborY="-16078"/>
      <dgm:spPr/>
      <dgm:t>
        <a:bodyPr/>
        <a:lstStyle/>
        <a:p>
          <a:endParaRPr lang="en-US"/>
        </a:p>
      </dgm:t>
    </dgm:pt>
    <dgm:pt modelId="{FC5D35D1-A3A7-4DE5-8BFC-C0495DAF4ACE}" type="pres">
      <dgm:prSet presAssocID="{A8F5BDA4-063A-46C2-B29D-09F2B74D8D3B}" presName="hierChild3" presStyleCnt="0"/>
      <dgm:spPr/>
    </dgm:pt>
    <dgm:pt modelId="{6E800D45-4C6D-4747-B6D0-6417D7FFC107}" type="pres">
      <dgm:prSet presAssocID="{90A1BCA6-17D1-4FF0-8454-F740918A76B0}" presName="Name25" presStyleLbl="parChTrans1D2" presStyleIdx="1" presStyleCnt="2"/>
      <dgm:spPr/>
    </dgm:pt>
    <dgm:pt modelId="{515BB3B2-80AE-4AAA-9C9F-53A5E65181DF}" type="pres">
      <dgm:prSet presAssocID="{90A1BCA6-17D1-4FF0-8454-F740918A76B0}" presName="connTx" presStyleLbl="parChTrans1D2" presStyleIdx="1" presStyleCnt="2"/>
      <dgm:spPr/>
    </dgm:pt>
    <dgm:pt modelId="{6129170A-4A86-46A2-B2A0-0B022179234D}" type="pres">
      <dgm:prSet presAssocID="{575C54E5-6E5B-40B2-A310-C0562B3AACEE}" presName="Name30" presStyleCnt="0"/>
      <dgm:spPr/>
    </dgm:pt>
    <dgm:pt modelId="{61E73127-4636-4C88-9CC2-D5A8EEB452BA}" type="pres">
      <dgm:prSet presAssocID="{575C54E5-6E5B-40B2-A310-C0562B3AACEE}" presName="level2Shape" presStyleLbl="node2" presStyleIdx="1" presStyleCnt="2" custScaleX="191936" custScaleY="283222" custLinFactNeighborX="-73062" custLinFactNeighborY="-36460"/>
      <dgm:spPr/>
      <dgm:t>
        <a:bodyPr/>
        <a:lstStyle/>
        <a:p>
          <a:endParaRPr lang="en-US"/>
        </a:p>
      </dgm:t>
    </dgm:pt>
    <dgm:pt modelId="{DC4A64A7-630E-4068-B803-5EB6A6722DFF}" type="pres">
      <dgm:prSet presAssocID="{575C54E5-6E5B-40B2-A310-C0562B3AACEE}" presName="hierChild3" presStyleCnt="0"/>
      <dgm:spPr/>
    </dgm:pt>
    <dgm:pt modelId="{6788C8B8-76B0-4E7E-8855-6AE5595EB12A}" type="pres">
      <dgm:prSet presAssocID="{73CCAFD5-3855-4256-B979-AF2B4E971D6A}" presName="Name25" presStyleLbl="parChTrans1D3" presStyleIdx="2" presStyleCnt="3"/>
      <dgm:spPr/>
    </dgm:pt>
    <dgm:pt modelId="{4A049A29-3E75-4B0C-AED8-51E00BC15093}" type="pres">
      <dgm:prSet presAssocID="{73CCAFD5-3855-4256-B979-AF2B4E971D6A}" presName="connTx" presStyleLbl="parChTrans1D3" presStyleIdx="2" presStyleCnt="3"/>
      <dgm:spPr/>
    </dgm:pt>
    <dgm:pt modelId="{7BDC3BFB-3D7F-4329-8328-C15395C0729C}" type="pres">
      <dgm:prSet presAssocID="{9649B275-1707-41C3-BEE8-94C5B611D5DE}" presName="Name30" presStyleCnt="0"/>
      <dgm:spPr/>
    </dgm:pt>
    <dgm:pt modelId="{A2E7FD13-5789-439D-A819-27F5930CF46A}" type="pres">
      <dgm:prSet presAssocID="{9649B275-1707-41C3-BEE8-94C5B611D5DE}" presName="level2Shape" presStyleLbl="node3" presStyleIdx="2" presStyleCnt="3" custScaleX="162992" custScaleY="138994" custLinFactNeighborX="-42076" custLinFactNeighborY="12371"/>
      <dgm:spPr/>
      <dgm:t>
        <a:bodyPr/>
        <a:lstStyle/>
        <a:p>
          <a:endParaRPr lang="en-US"/>
        </a:p>
      </dgm:t>
    </dgm:pt>
    <dgm:pt modelId="{E9A7F23A-8DB0-4743-9605-DDE1A7EDF9D0}" type="pres">
      <dgm:prSet presAssocID="{9649B275-1707-41C3-BEE8-94C5B611D5DE}" presName="hierChild3" presStyleCnt="0"/>
      <dgm:spPr/>
    </dgm:pt>
    <dgm:pt modelId="{AD0343BE-FE52-4F6D-9D5F-39EB53A28997}" type="pres">
      <dgm:prSet presAssocID="{7CB3F426-0662-4410-B185-CE15626E5EAC}" presName="bgShapesFlow" presStyleCnt="0"/>
      <dgm:spPr/>
    </dgm:pt>
    <dgm:pt modelId="{5309D13A-118E-4118-8A8F-6BD386D614AE}" type="pres">
      <dgm:prSet presAssocID="{5BA0E9F8-0B25-42A6-B288-2EB86BA313A9}" presName="rectComp" presStyleCnt="0"/>
      <dgm:spPr/>
    </dgm:pt>
    <dgm:pt modelId="{21CCFC4C-E82A-4BC0-B792-6CB213DD31B7}" type="pres">
      <dgm:prSet presAssocID="{5BA0E9F8-0B25-42A6-B288-2EB86BA313A9}" presName="bgRect" presStyleLbl="bgShp" presStyleIdx="0" presStyleCnt="3" custScaleX="119085" custLinFactNeighborX="-59690"/>
      <dgm:spPr/>
      <dgm:t>
        <a:bodyPr/>
        <a:lstStyle/>
        <a:p>
          <a:endParaRPr lang="en-US"/>
        </a:p>
      </dgm:t>
    </dgm:pt>
    <dgm:pt modelId="{CE3C04B2-CF72-42DF-83EE-732B7851A0F7}" type="pres">
      <dgm:prSet presAssocID="{5BA0E9F8-0B25-42A6-B288-2EB86BA313A9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25AE6-0BAF-4AAA-A4D4-36958465E1EF}" type="pres">
      <dgm:prSet presAssocID="{5BA0E9F8-0B25-42A6-B288-2EB86BA313A9}" presName="spComp" presStyleCnt="0"/>
      <dgm:spPr/>
    </dgm:pt>
    <dgm:pt modelId="{F493980A-F171-46FE-9517-8B3DF79A05CF}" type="pres">
      <dgm:prSet presAssocID="{5BA0E9F8-0B25-42A6-B288-2EB86BA313A9}" presName="hSp" presStyleCnt="0"/>
      <dgm:spPr/>
    </dgm:pt>
    <dgm:pt modelId="{E7C961F4-8AFE-467A-90F9-92F620EEA221}" type="pres">
      <dgm:prSet presAssocID="{6B4FB230-AB86-47EB-A5CF-4CBDA5A4C702}" presName="rectComp" presStyleCnt="0"/>
      <dgm:spPr/>
    </dgm:pt>
    <dgm:pt modelId="{1001613A-E560-4F30-9ABE-EA426CC3D2A5}" type="pres">
      <dgm:prSet presAssocID="{6B4FB230-AB86-47EB-A5CF-4CBDA5A4C702}" presName="bgRect" presStyleLbl="bgShp" presStyleIdx="1" presStyleCnt="3" custScaleX="132589" custLinFactNeighborX="8803"/>
      <dgm:spPr/>
      <dgm:t>
        <a:bodyPr/>
        <a:lstStyle/>
        <a:p>
          <a:endParaRPr lang="en-US"/>
        </a:p>
      </dgm:t>
    </dgm:pt>
    <dgm:pt modelId="{B50B9181-37E6-42F3-92D7-136B22DA9FD4}" type="pres">
      <dgm:prSet presAssocID="{6B4FB230-AB86-47EB-A5CF-4CBDA5A4C702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48692-E623-49D0-8F06-9F5B7313520C}" type="pres">
      <dgm:prSet presAssocID="{6B4FB230-AB86-47EB-A5CF-4CBDA5A4C702}" presName="spComp" presStyleCnt="0"/>
      <dgm:spPr/>
    </dgm:pt>
    <dgm:pt modelId="{2650529E-D7D7-4F66-8A2D-F3E2C61ED649}" type="pres">
      <dgm:prSet presAssocID="{6B4FB230-AB86-47EB-A5CF-4CBDA5A4C702}" presName="hSp" presStyleCnt="0"/>
      <dgm:spPr/>
    </dgm:pt>
    <dgm:pt modelId="{F14EAA3A-3554-46DE-A58B-B0F44DDC2C38}" type="pres">
      <dgm:prSet presAssocID="{31F6B91E-0652-4515-919A-EC990389FD6D}" presName="rectComp" presStyleCnt="0"/>
      <dgm:spPr/>
    </dgm:pt>
    <dgm:pt modelId="{991A67E6-4361-4F6F-B866-3EB1C96455F2}" type="pres">
      <dgm:prSet presAssocID="{31F6B91E-0652-4515-919A-EC990389FD6D}" presName="bgRect" presStyleLbl="bgShp" presStyleIdx="2" presStyleCnt="3" custScaleX="119456" custLinFactNeighborX="69283"/>
      <dgm:spPr/>
    </dgm:pt>
    <dgm:pt modelId="{6FD0E2FD-2BCF-4052-BC3B-454596DB5B50}" type="pres">
      <dgm:prSet presAssocID="{31F6B91E-0652-4515-919A-EC990389FD6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672C27E5-F3A9-4A77-867B-F4D1401AF5CE}" type="presOf" srcId="{C4DF3D07-086A-42A2-AF92-1A204370395C}" destId="{929C0D3A-7DC8-4B10-87A4-764F11FFDD8A}" srcOrd="1" destOrd="0" presId="urn:microsoft.com/office/officeart/2005/8/layout/hierarchy5"/>
    <dgm:cxn modelId="{201A9B37-4AB9-42DC-8006-EF46CDE1440C}" srcId="{7CB3F426-0662-4410-B185-CE15626E5EAC}" destId="{6B4FB230-AB86-47EB-A5CF-4CBDA5A4C702}" srcOrd="2" destOrd="0" parTransId="{840F29BC-DB6B-4B49-B8A7-632ED299B5C2}" sibTransId="{2905E553-718B-471B-B5BF-388559A97525}"/>
    <dgm:cxn modelId="{37156D39-BA7C-4217-9941-A4DC91DC1243}" type="presOf" srcId="{6B4FB230-AB86-47EB-A5CF-4CBDA5A4C702}" destId="{1001613A-E560-4F30-9ABE-EA426CC3D2A5}" srcOrd="0" destOrd="0" presId="urn:microsoft.com/office/officeart/2005/8/layout/hierarchy5"/>
    <dgm:cxn modelId="{42A2C472-EA1C-4418-95B9-2C7199145326}" type="presOf" srcId="{1556888F-DEC8-405B-8364-F711C4F7F8AE}" destId="{359BA2AF-5DF2-4EB8-9450-A807DB483481}" srcOrd="0" destOrd="0" presId="urn:microsoft.com/office/officeart/2005/8/layout/hierarchy5"/>
    <dgm:cxn modelId="{49EE0F4B-5CE6-457C-A817-BB1532F48D45}" srcId="{E4779F0A-2E89-4E85-A244-159A75BB9153}" destId="{1556888F-DEC8-405B-8364-F711C4F7F8AE}" srcOrd="0" destOrd="0" parTransId="{2BF7C4E8-4E2A-49FD-A04C-5DC2BFDF33E4}" sibTransId="{DA0F444F-4FB3-42EF-B7F4-58B49F4A8F1F}"/>
    <dgm:cxn modelId="{2002F4A5-A294-4FF5-B754-9DC84D93AFA9}" type="presOf" srcId="{7CB3F426-0662-4410-B185-CE15626E5EAC}" destId="{AFACD678-C765-48CA-B700-EA8F0DD888B1}" srcOrd="0" destOrd="0" presId="urn:microsoft.com/office/officeart/2005/8/layout/hierarchy5"/>
    <dgm:cxn modelId="{88D930FD-A311-4053-96E2-9058D39907F3}" srcId="{7CB3F426-0662-4410-B185-CE15626E5EAC}" destId="{5BA0E9F8-0B25-42A6-B288-2EB86BA313A9}" srcOrd="1" destOrd="0" parTransId="{101D4428-6629-48F3-8F94-A8353E020521}" sibTransId="{6D795BE2-032F-4736-9B46-5431F61E7DEC}"/>
    <dgm:cxn modelId="{B37BE2CE-10F6-4D69-81C0-A64E931FF502}" type="presOf" srcId="{73CCAFD5-3855-4256-B979-AF2B4E971D6A}" destId="{6788C8B8-76B0-4E7E-8855-6AE5595EB12A}" srcOrd="0" destOrd="0" presId="urn:microsoft.com/office/officeart/2005/8/layout/hierarchy5"/>
    <dgm:cxn modelId="{0A6BFAF0-53D0-4E7E-AEB0-2E8AAA980369}" type="presOf" srcId="{B55342AA-52CD-4B19-95B9-D1A60792A526}" destId="{5CA872CB-9EA3-4966-B337-3F27EC077281}" srcOrd="0" destOrd="0" presId="urn:microsoft.com/office/officeart/2005/8/layout/hierarchy5"/>
    <dgm:cxn modelId="{3D0D3293-D9F5-41C3-94B6-B1F59595F72E}" type="presOf" srcId="{90A1BCA6-17D1-4FF0-8454-F740918A76B0}" destId="{6E800D45-4C6D-4747-B6D0-6417D7FFC107}" srcOrd="0" destOrd="0" presId="urn:microsoft.com/office/officeart/2005/8/layout/hierarchy5"/>
    <dgm:cxn modelId="{8A129947-3DC9-4BE5-A8AE-0F1B34AB33E7}" srcId="{1556888F-DEC8-405B-8364-F711C4F7F8AE}" destId="{A8F5BDA4-063A-46C2-B29D-09F2B74D8D3B}" srcOrd="1" destOrd="0" parTransId="{2882E7E4-1182-418E-AFAF-503709E85180}" sibTransId="{C979579F-5245-4A23-B659-19EA77FD0C8A}"/>
    <dgm:cxn modelId="{3F81544F-D465-4393-AD12-69BFECF1F723}" type="presOf" srcId="{2BF7C4E8-4E2A-49FD-A04C-5DC2BFDF33E4}" destId="{55679F37-CEDD-4EA2-B71F-735AA513D057}" srcOrd="1" destOrd="0" presId="urn:microsoft.com/office/officeart/2005/8/layout/hierarchy5"/>
    <dgm:cxn modelId="{ED2645B4-57AF-432C-8AD8-6D1DA6B3C210}" type="presOf" srcId="{31F6B91E-0652-4515-919A-EC990389FD6D}" destId="{991A67E6-4361-4F6F-B866-3EB1C96455F2}" srcOrd="0" destOrd="0" presId="urn:microsoft.com/office/officeart/2005/8/layout/hierarchy5"/>
    <dgm:cxn modelId="{305D6C57-7D42-4F33-8E71-7288E3566A49}" type="presOf" srcId="{2882E7E4-1182-418E-AFAF-503709E85180}" destId="{0065A992-AEE9-430F-A887-62E9749A8F2C}" srcOrd="1" destOrd="0" presId="urn:microsoft.com/office/officeart/2005/8/layout/hierarchy5"/>
    <dgm:cxn modelId="{C25F1275-DFBA-41C9-9430-D833B7FF4C0E}" type="presOf" srcId="{90A1BCA6-17D1-4FF0-8454-F740918A76B0}" destId="{515BB3B2-80AE-4AAA-9C9F-53A5E65181DF}" srcOrd="1" destOrd="0" presId="urn:microsoft.com/office/officeart/2005/8/layout/hierarchy5"/>
    <dgm:cxn modelId="{6775242C-5B0A-4067-A8E0-EF4EB909F25F}" srcId="{575C54E5-6E5B-40B2-A310-C0562B3AACEE}" destId="{9649B275-1707-41C3-BEE8-94C5B611D5DE}" srcOrd="0" destOrd="0" parTransId="{73CCAFD5-3855-4256-B979-AF2B4E971D6A}" sibTransId="{015366E7-384D-4DA4-B9DA-821B570AC92E}"/>
    <dgm:cxn modelId="{EFA8AB0D-F5B7-4D68-AB71-50B13455C9B1}" type="presOf" srcId="{5BA0E9F8-0B25-42A6-B288-2EB86BA313A9}" destId="{21CCFC4C-E82A-4BC0-B792-6CB213DD31B7}" srcOrd="0" destOrd="0" presId="urn:microsoft.com/office/officeart/2005/8/layout/hierarchy5"/>
    <dgm:cxn modelId="{5B87CC3F-13E6-4933-A242-42E4F0712ED6}" type="presOf" srcId="{C4DF3D07-086A-42A2-AF92-1A204370395C}" destId="{E4BB315C-8B7E-4AA4-898F-A6B0A4756E19}" srcOrd="0" destOrd="0" presId="urn:microsoft.com/office/officeart/2005/8/layout/hierarchy5"/>
    <dgm:cxn modelId="{AB852F95-D138-4B9B-90AC-31ADD98E6D91}" type="presOf" srcId="{575C54E5-6E5B-40B2-A310-C0562B3AACEE}" destId="{61E73127-4636-4C88-9CC2-D5A8EEB452BA}" srcOrd="0" destOrd="0" presId="urn:microsoft.com/office/officeart/2005/8/layout/hierarchy5"/>
    <dgm:cxn modelId="{D5FA3EA9-81EE-4B13-90CC-BB97A2BF9324}" type="presOf" srcId="{A8F5BDA4-063A-46C2-B29D-09F2B74D8D3B}" destId="{D5CFA152-6B8A-4A74-8A40-FED1BD4489A7}" srcOrd="0" destOrd="0" presId="urn:microsoft.com/office/officeart/2005/8/layout/hierarchy5"/>
    <dgm:cxn modelId="{D795A427-6A07-4BD3-8407-3F29937CBAFA}" type="presOf" srcId="{9649B275-1707-41C3-BEE8-94C5B611D5DE}" destId="{A2E7FD13-5789-439D-A819-27F5930CF46A}" srcOrd="0" destOrd="0" presId="urn:microsoft.com/office/officeart/2005/8/layout/hierarchy5"/>
    <dgm:cxn modelId="{B5B6982D-1D1D-410B-8768-430C53CE2CDB}" srcId="{7CB3F426-0662-4410-B185-CE15626E5EAC}" destId="{E4779F0A-2E89-4E85-A244-159A75BB9153}" srcOrd="0" destOrd="0" parTransId="{F10AA604-73E9-42CC-A100-1F0D1730B6CD}" sibTransId="{65D3587C-37F3-497D-83F0-B644E43DE1A0}"/>
    <dgm:cxn modelId="{0E052172-EF28-47F2-A5FF-F92797695F01}" srcId="{E4779F0A-2E89-4E85-A244-159A75BB9153}" destId="{575C54E5-6E5B-40B2-A310-C0562B3AACEE}" srcOrd="1" destOrd="0" parTransId="{90A1BCA6-17D1-4FF0-8454-F740918A76B0}" sibTransId="{613070FB-4F57-4200-A12B-3F2AF0E4214D}"/>
    <dgm:cxn modelId="{F57ABEEC-35C1-459C-81E4-A9827B680DDC}" srcId="{1556888F-DEC8-405B-8364-F711C4F7F8AE}" destId="{B55342AA-52CD-4B19-95B9-D1A60792A526}" srcOrd="0" destOrd="0" parTransId="{C4DF3D07-086A-42A2-AF92-1A204370395C}" sibTransId="{820E2EB2-0027-4C51-93D1-FE557DA112F5}"/>
    <dgm:cxn modelId="{CE933A7E-D1D1-4D7C-840B-5F6C1335E72D}" type="presOf" srcId="{5BA0E9F8-0B25-42A6-B288-2EB86BA313A9}" destId="{CE3C04B2-CF72-42DF-83EE-732B7851A0F7}" srcOrd="1" destOrd="0" presId="urn:microsoft.com/office/officeart/2005/8/layout/hierarchy5"/>
    <dgm:cxn modelId="{CE11A6D6-B307-4824-87F6-B55FFAB4DB21}" type="presOf" srcId="{73CCAFD5-3855-4256-B979-AF2B4E971D6A}" destId="{4A049A29-3E75-4B0C-AED8-51E00BC15093}" srcOrd="1" destOrd="0" presId="urn:microsoft.com/office/officeart/2005/8/layout/hierarchy5"/>
    <dgm:cxn modelId="{624FC71D-0ACB-49EC-95F6-DB132A0EFE6C}" type="presOf" srcId="{6B4FB230-AB86-47EB-A5CF-4CBDA5A4C702}" destId="{B50B9181-37E6-42F3-92D7-136B22DA9FD4}" srcOrd="1" destOrd="0" presId="urn:microsoft.com/office/officeart/2005/8/layout/hierarchy5"/>
    <dgm:cxn modelId="{3826BB10-2EAA-4C9C-8D4B-2EA6D510BED5}" type="presOf" srcId="{2BF7C4E8-4E2A-49FD-A04C-5DC2BFDF33E4}" destId="{19EAD6FC-2CF3-4CC5-9BDC-D5CC84241750}" srcOrd="0" destOrd="0" presId="urn:microsoft.com/office/officeart/2005/8/layout/hierarchy5"/>
    <dgm:cxn modelId="{A6A50697-1898-446B-94F4-4050A6222676}" type="presOf" srcId="{2882E7E4-1182-418E-AFAF-503709E85180}" destId="{6D598A96-7BFB-4740-8055-AAD30D0B5C47}" srcOrd="0" destOrd="0" presId="urn:microsoft.com/office/officeart/2005/8/layout/hierarchy5"/>
    <dgm:cxn modelId="{1B0E41A7-4D66-4D53-BF6D-CB107389FB49}" srcId="{7CB3F426-0662-4410-B185-CE15626E5EAC}" destId="{31F6B91E-0652-4515-919A-EC990389FD6D}" srcOrd="3" destOrd="0" parTransId="{0EFE2AD2-F877-4FD6-B10B-1218CA4B03F6}" sibTransId="{26A53BFB-8E9E-47B1-A8BB-BCABAB6C6B63}"/>
    <dgm:cxn modelId="{29CA379A-DC4E-44CB-9F3D-6722D872BDF9}" type="presOf" srcId="{31F6B91E-0652-4515-919A-EC990389FD6D}" destId="{6FD0E2FD-2BCF-4052-BC3B-454596DB5B50}" srcOrd="1" destOrd="0" presId="urn:microsoft.com/office/officeart/2005/8/layout/hierarchy5"/>
    <dgm:cxn modelId="{186FD315-5835-49B7-AAA0-7F20476BAB00}" type="presOf" srcId="{E4779F0A-2E89-4E85-A244-159A75BB9153}" destId="{86EB29DF-2188-4C91-8D4E-D1D70FD55A5F}" srcOrd="0" destOrd="0" presId="urn:microsoft.com/office/officeart/2005/8/layout/hierarchy5"/>
    <dgm:cxn modelId="{79308B1D-3923-41DC-90FC-5BF2EF98DB0D}" type="presParOf" srcId="{AFACD678-C765-48CA-B700-EA8F0DD888B1}" destId="{12CEE9FE-14C2-4B7C-BE17-20E354782EB7}" srcOrd="0" destOrd="0" presId="urn:microsoft.com/office/officeart/2005/8/layout/hierarchy5"/>
    <dgm:cxn modelId="{67C0AD1E-49F0-49F8-B54F-F1B37E0645D7}" type="presParOf" srcId="{12CEE9FE-14C2-4B7C-BE17-20E354782EB7}" destId="{99F1592E-D51D-451E-B3E9-94E16E361BDD}" srcOrd="0" destOrd="0" presId="urn:microsoft.com/office/officeart/2005/8/layout/hierarchy5"/>
    <dgm:cxn modelId="{E2F0C30D-B22E-45D3-B1C0-F880F4BBCFDD}" type="presParOf" srcId="{12CEE9FE-14C2-4B7C-BE17-20E354782EB7}" destId="{9BACF3F2-02CC-4F44-AB8D-EE84A26B163C}" srcOrd="1" destOrd="0" presId="urn:microsoft.com/office/officeart/2005/8/layout/hierarchy5"/>
    <dgm:cxn modelId="{4B1B22C6-6325-44C1-B09E-219E7EAEBE74}" type="presParOf" srcId="{9BACF3F2-02CC-4F44-AB8D-EE84A26B163C}" destId="{9C12C2EE-ACCD-4F3D-B47D-3C4F81C5376A}" srcOrd="0" destOrd="0" presId="urn:microsoft.com/office/officeart/2005/8/layout/hierarchy5"/>
    <dgm:cxn modelId="{0DAC04CB-EF63-4C68-BBFA-A1F914E981BA}" type="presParOf" srcId="{9C12C2EE-ACCD-4F3D-B47D-3C4F81C5376A}" destId="{86EB29DF-2188-4C91-8D4E-D1D70FD55A5F}" srcOrd="0" destOrd="0" presId="urn:microsoft.com/office/officeart/2005/8/layout/hierarchy5"/>
    <dgm:cxn modelId="{A6C14789-7A02-49C2-9B18-7E4AB4A545FE}" type="presParOf" srcId="{9C12C2EE-ACCD-4F3D-B47D-3C4F81C5376A}" destId="{5F72E7F3-6E60-4469-9569-FB269455C4FC}" srcOrd="1" destOrd="0" presId="urn:microsoft.com/office/officeart/2005/8/layout/hierarchy5"/>
    <dgm:cxn modelId="{D505996E-CE53-4E3C-9D99-B2687CDB47C8}" type="presParOf" srcId="{5F72E7F3-6E60-4469-9569-FB269455C4FC}" destId="{19EAD6FC-2CF3-4CC5-9BDC-D5CC84241750}" srcOrd="0" destOrd="0" presId="urn:microsoft.com/office/officeart/2005/8/layout/hierarchy5"/>
    <dgm:cxn modelId="{C16CFED7-84D2-494E-A6DD-86E885D65D64}" type="presParOf" srcId="{19EAD6FC-2CF3-4CC5-9BDC-D5CC84241750}" destId="{55679F37-CEDD-4EA2-B71F-735AA513D057}" srcOrd="0" destOrd="0" presId="urn:microsoft.com/office/officeart/2005/8/layout/hierarchy5"/>
    <dgm:cxn modelId="{3B256074-5F54-42D6-B9DA-269E831A9DB7}" type="presParOf" srcId="{5F72E7F3-6E60-4469-9569-FB269455C4FC}" destId="{B9C4B209-A790-47A7-9554-8A2D01908559}" srcOrd="1" destOrd="0" presId="urn:microsoft.com/office/officeart/2005/8/layout/hierarchy5"/>
    <dgm:cxn modelId="{3FD47543-B3C2-4FCA-A9CF-46C0EF5DC38E}" type="presParOf" srcId="{B9C4B209-A790-47A7-9554-8A2D01908559}" destId="{359BA2AF-5DF2-4EB8-9450-A807DB483481}" srcOrd="0" destOrd="0" presId="urn:microsoft.com/office/officeart/2005/8/layout/hierarchy5"/>
    <dgm:cxn modelId="{4D8E6946-2E20-436A-80D7-06F472B59401}" type="presParOf" srcId="{B9C4B209-A790-47A7-9554-8A2D01908559}" destId="{F64BAD86-A96B-49A9-9576-4401D3D864ED}" srcOrd="1" destOrd="0" presId="urn:microsoft.com/office/officeart/2005/8/layout/hierarchy5"/>
    <dgm:cxn modelId="{292903DC-E52A-43E9-9166-947B1E5F2CA7}" type="presParOf" srcId="{F64BAD86-A96B-49A9-9576-4401D3D864ED}" destId="{E4BB315C-8B7E-4AA4-898F-A6B0A4756E19}" srcOrd="0" destOrd="0" presId="urn:microsoft.com/office/officeart/2005/8/layout/hierarchy5"/>
    <dgm:cxn modelId="{137D1E0C-ED95-421E-BEC6-2324CFD2ABA3}" type="presParOf" srcId="{E4BB315C-8B7E-4AA4-898F-A6B0A4756E19}" destId="{929C0D3A-7DC8-4B10-87A4-764F11FFDD8A}" srcOrd="0" destOrd="0" presId="urn:microsoft.com/office/officeart/2005/8/layout/hierarchy5"/>
    <dgm:cxn modelId="{39389BCF-A287-4543-8244-B0FBD976EDF8}" type="presParOf" srcId="{F64BAD86-A96B-49A9-9576-4401D3D864ED}" destId="{1ECB4E25-0307-4AC2-B69E-82CDED1EA018}" srcOrd="1" destOrd="0" presId="urn:microsoft.com/office/officeart/2005/8/layout/hierarchy5"/>
    <dgm:cxn modelId="{D40F3188-A1FC-4F82-B597-5A9119610397}" type="presParOf" srcId="{1ECB4E25-0307-4AC2-B69E-82CDED1EA018}" destId="{5CA872CB-9EA3-4966-B337-3F27EC077281}" srcOrd="0" destOrd="0" presId="urn:microsoft.com/office/officeart/2005/8/layout/hierarchy5"/>
    <dgm:cxn modelId="{11D77841-E4DA-48B2-99C8-D62E5EB7F4E7}" type="presParOf" srcId="{1ECB4E25-0307-4AC2-B69E-82CDED1EA018}" destId="{490B9B6F-F8D6-4D22-93F3-F98BC907B3B4}" srcOrd="1" destOrd="0" presId="urn:microsoft.com/office/officeart/2005/8/layout/hierarchy5"/>
    <dgm:cxn modelId="{D18F6AD9-0177-4532-8E74-9155CE22DBE2}" type="presParOf" srcId="{F64BAD86-A96B-49A9-9576-4401D3D864ED}" destId="{6D598A96-7BFB-4740-8055-AAD30D0B5C47}" srcOrd="2" destOrd="0" presId="urn:microsoft.com/office/officeart/2005/8/layout/hierarchy5"/>
    <dgm:cxn modelId="{990D50AA-2CD1-48AE-923B-B3D39159D33F}" type="presParOf" srcId="{6D598A96-7BFB-4740-8055-AAD30D0B5C47}" destId="{0065A992-AEE9-430F-A887-62E9749A8F2C}" srcOrd="0" destOrd="0" presId="urn:microsoft.com/office/officeart/2005/8/layout/hierarchy5"/>
    <dgm:cxn modelId="{16CCBFC9-FCBC-47AD-A05D-A41943E19B46}" type="presParOf" srcId="{F64BAD86-A96B-49A9-9576-4401D3D864ED}" destId="{41A7F17B-A3C3-489B-91CC-6F914C2F6DC7}" srcOrd="3" destOrd="0" presId="urn:microsoft.com/office/officeart/2005/8/layout/hierarchy5"/>
    <dgm:cxn modelId="{32087403-8AE1-4077-8392-BAECF95A0BD2}" type="presParOf" srcId="{41A7F17B-A3C3-489B-91CC-6F914C2F6DC7}" destId="{D5CFA152-6B8A-4A74-8A40-FED1BD4489A7}" srcOrd="0" destOrd="0" presId="urn:microsoft.com/office/officeart/2005/8/layout/hierarchy5"/>
    <dgm:cxn modelId="{4C945625-D0DE-48C5-99F7-97268F4BC5EA}" type="presParOf" srcId="{41A7F17B-A3C3-489B-91CC-6F914C2F6DC7}" destId="{FC5D35D1-A3A7-4DE5-8BFC-C0495DAF4ACE}" srcOrd="1" destOrd="0" presId="urn:microsoft.com/office/officeart/2005/8/layout/hierarchy5"/>
    <dgm:cxn modelId="{90F4CC33-6EEE-49C5-A0D1-C99AB24CE5D8}" type="presParOf" srcId="{5F72E7F3-6E60-4469-9569-FB269455C4FC}" destId="{6E800D45-4C6D-4747-B6D0-6417D7FFC107}" srcOrd="2" destOrd="0" presId="urn:microsoft.com/office/officeart/2005/8/layout/hierarchy5"/>
    <dgm:cxn modelId="{FDABDCDD-11BD-41DC-9421-BF5C5698776A}" type="presParOf" srcId="{6E800D45-4C6D-4747-B6D0-6417D7FFC107}" destId="{515BB3B2-80AE-4AAA-9C9F-53A5E65181DF}" srcOrd="0" destOrd="0" presId="urn:microsoft.com/office/officeart/2005/8/layout/hierarchy5"/>
    <dgm:cxn modelId="{A58FBAC8-F092-48D4-AC74-A212BF46EE29}" type="presParOf" srcId="{5F72E7F3-6E60-4469-9569-FB269455C4FC}" destId="{6129170A-4A86-46A2-B2A0-0B022179234D}" srcOrd="3" destOrd="0" presId="urn:microsoft.com/office/officeart/2005/8/layout/hierarchy5"/>
    <dgm:cxn modelId="{EAA8F073-EBE5-4CEE-B886-B5972CB06CED}" type="presParOf" srcId="{6129170A-4A86-46A2-B2A0-0B022179234D}" destId="{61E73127-4636-4C88-9CC2-D5A8EEB452BA}" srcOrd="0" destOrd="0" presId="urn:microsoft.com/office/officeart/2005/8/layout/hierarchy5"/>
    <dgm:cxn modelId="{837E995D-D392-444C-BA70-35C51E585FD0}" type="presParOf" srcId="{6129170A-4A86-46A2-B2A0-0B022179234D}" destId="{DC4A64A7-630E-4068-B803-5EB6A6722DFF}" srcOrd="1" destOrd="0" presId="urn:microsoft.com/office/officeart/2005/8/layout/hierarchy5"/>
    <dgm:cxn modelId="{6B5E7E4E-DB7D-450B-8600-205F11FC91DD}" type="presParOf" srcId="{DC4A64A7-630E-4068-B803-5EB6A6722DFF}" destId="{6788C8B8-76B0-4E7E-8855-6AE5595EB12A}" srcOrd="0" destOrd="0" presId="urn:microsoft.com/office/officeart/2005/8/layout/hierarchy5"/>
    <dgm:cxn modelId="{41678F41-32AF-422B-A16F-5936F5083BFE}" type="presParOf" srcId="{6788C8B8-76B0-4E7E-8855-6AE5595EB12A}" destId="{4A049A29-3E75-4B0C-AED8-51E00BC15093}" srcOrd="0" destOrd="0" presId="urn:microsoft.com/office/officeart/2005/8/layout/hierarchy5"/>
    <dgm:cxn modelId="{C1BAAA8A-F4E8-459D-8D61-3BC4DF867CA8}" type="presParOf" srcId="{DC4A64A7-630E-4068-B803-5EB6A6722DFF}" destId="{7BDC3BFB-3D7F-4329-8328-C15395C0729C}" srcOrd="1" destOrd="0" presId="urn:microsoft.com/office/officeart/2005/8/layout/hierarchy5"/>
    <dgm:cxn modelId="{B37FE7FC-780A-4D77-B5C3-3A0FCB20FD64}" type="presParOf" srcId="{7BDC3BFB-3D7F-4329-8328-C15395C0729C}" destId="{A2E7FD13-5789-439D-A819-27F5930CF46A}" srcOrd="0" destOrd="0" presId="urn:microsoft.com/office/officeart/2005/8/layout/hierarchy5"/>
    <dgm:cxn modelId="{D780D76D-52A7-485E-97B7-A55B4F1AE1A2}" type="presParOf" srcId="{7BDC3BFB-3D7F-4329-8328-C15395C0729C}" destId="{E9A7F23A-8DB0-4743-9605-DDE1A7EDF9D0}" srcOrd="1" destOrd="0" presId="urn:microsoft.com/office/officeart/2005/8/layout/hierarchy5"/>
    <dgm:cxn modelId="{B25DB05F-30B5-4827-8A8F-CEC054F53284}" type="presParOf" srcId="{AFACD678-C765-48CA-B700-EA8F0DD888B1}" destId="{AD0343BE-FE52-4F6D-9D5F-39EB53A28997}" srcOrd="1" destOrd="0" presId="urn:microsoft.com/office/officeart/2005/8/layout/hierarchy5"/>
    <dgm:cxn modelId="{674263B7-600E-4138-9919-8F1C5AD79124}" type="presParOf" srcId="{AD0343BE-FE52-4F6D-9D5F-39EB53A28997}" destId="{5309D13A-118E-4118-8A8F-6BD386D614AE}" srcOrd="0" destOrd="0" presId="urn:microsoft.com/office/officeart/2005/8/layout/hierarchy5"/>
    <dgm:cxn modelId="{AE8AFCDA-FE4F-48F0-9BE9-3FF3076AC8CA}" type="presParOf" srcId="{5309D13A-118E-4118-8A8F-6BD386D614AE}" destId="{21CCFC4C-E82A-4BC0-B792-6CB213DD31B7}" srcOrd="0" destOrd="0" presId="urn:microsoft.com/office/officeart/2005/8/layout/hierarchy5"/>
    <dgm:cxn modelId="{F87B6F05-9BCA-4D3C-8966-D558DAB08C88}" type="presParOf" srcId="{5309D13A-118E-4118-8A8F-6BD386D614AE}" destId="{CE3C04B2-CF72-42DF-83EE-732B7851A0F7}" srcOrd="1" destOrd="0" presId="urn:microsoft.com/office/officeart/2005/8/layout/hierarchy5"/>
    <dgm:cxn modelId="{39FB3A60-A6EB-4E31-8CE2-1E9BC5F84F7D}" type="presParOf" srcId="{AD0343BE-FE52-4F6D-9D5F-39EB53A28997}" destId="{83025AE6-0BAF-4AAA-A4D4-36958465E1EF}" srcOrd="1" destOrd="0" presId="urn:microsoft.com/office/officeart/2005/8/layout/hierarchy5"/>
    <dgm:cxn modelId="{657E4C85-A96C-4B91-A131-D7138F9EA3BF}" type="presParOf" srcId="{83025AE6-0BAF-4AAA-A4D4-36958465E1EF}" destId="{F493980A-F171-46FE-9517-8B3DF79A05CF}" srcOrd="0" destOrd="0" presId="urn:microsoft.com/office/officeart/2005/8/layout/hierarchy5"/>
    <dgm:cxn modelId="{33A80427-A6D8-4D38-B1BD-9039F7D98662}" type="presParOf" srcId="{AD0343BE-FE52-4F6D-9D5F-39EB53A28997}" destId="{E7C961F4-8AFE-467A-90F9-92F620EEA221}" srcOrd="2" destOrd="0" presId="urn:microsoft.com/office/officeart/2005/8/layout/hierarchy5"/>
    <dgm:cxn modelId="{1105BACF-A130-4E72-86AC-A3DC4CA38610}" type="presParOf" srcId="{E7C961F4-8AFE-467A-90F9-92F620EEA221}" destId="{1001613A-E560-4F30-9ABE-EA426CC3D2A5}" srcOrd="0" destOrd="0" presId="urn:microsoft.com/office/officeart/2005/8/layout/hierarchy5"/>
    <dgm:cxn modelId="{39441E27-B107-4D9D-B0EE-03EEE1C4D3E7}" type="presParOf" srcId="{E7C961F4-8AFE-467A-90F9-92F620EEA221}" destId="{B50B9181-37E6-42F3-92D7-136B22DA9FD4}" srcOrd="1" destOrd="0" presId="urn:microsoft.com/office/officeart/2005/8/layout/hierarchy5"/>
    <dgm:cxn modelId="{AFB61A6E-44BF-45FA-BC97-33FEB6808014}" type="presParOf" srcId="{AD0343BE-FE52-4F6D-9D5F-39EB53A28997}" destId="{BFE48692-E623-49D0-8F06-9F5B7313520C}" srcOrd="3" destOrd="0" presId="urn:microsoft.com/office/officeart/2005/8/layout/hierarchy5"/>
    <dgm:cxn modelId="{1F1EFA4C-2CFD-4D05-8868-A315824C5DEC}" type="presParOf" srcId="{BFE48692-E623-49D0-8F06-9F5B7313520C}" destId="{2650529E-D7D7-4F66-8A2D-F3E2C61ED649}" srcOrd="0" destOrd="0" presId="urn:microsoft.com/office/officeart/2005/8/layout/hierarchy5"/>
    <dgm:cxn modelId="{043F9372-D599-404A-98F9-A3FB13353C60}" type="presParOf" srcId="{AD0343BE-FE52-4F6D-9D5F-39EB53A28997}" destId="{F14EAA3A-3554-46DE-A58B-B0F44DDC2C38}" srcOrd="4" destOrd="0" presId="urn:microsoft.com/office/officeart/2005/8/layout/hierarchy5"/>
    <dgm:cxn modelId="{4BF01307-68DB-439B-A0A9-41A286C550DF}" type="presParOf" srcId="{F14EAA3A-3554-46DE-A58B-B0F44DDC2C38}" destId="{991A67E6-4361-4F6F-B866-3EB1C96455F2}" srcOrd="0" destOrd="0" presId="urn:microsoft.com/office/officeart/2005/8/layout/hierarchy5"/>
    <dgm:cxn modelId="{918C028C-049F-420B-9A7D-E9C6921653D6}" type="presParOf" srcId="{F14EAA3A-3554-46DE-A58B-B0F44DDC2C38}" destId="{6FD0E2FD-2BCF-4052-BC3B-454596DB5B50}" srcOrd="1" destOrd="0" presId="urn:microsoft.com/office/officeart/2005/8/layout/hierarchy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B3F426-0662-4410-B185-CE15626E5EA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779F0A-2E89-4E85-A244-159A75BB9153}">
      <dgm:prSet phldrT="[Text]" custT="1"/>
      <dgm:spPr>
        <a:solidFill>
          <a:srgbClr val="6699FF"/>
        </a:solidFill>
      </dgm:spPr>
      <dgm:t>
        <a:bodyPr anchor="t" anchorCtr="0"/>
        <a:lstStyle/>
        <a:p>
          <a:pPr algn="l"/>
          <a:r>
            <a:rPr lang="en-US" sz="1050" dirty="0" smtClean="0"/>
            <a:t>Adverse events</a:t>
          </a:r>
        </a:p>
      </dgm:t>
    </dgm:pt>
    <dgm:pt modelId="{F10AA604-73E9-42CC-A100-1F0D1730B6CD}" type="parTrans" cxnId="{B5B6982D-1D1D-410B-8768-430C53CE2CDB}">
      <dgm:prSet/>
      <dgm:spPr/>
      <dgm:t>
        <a:bodyPr/>
        <a:lstStyle/>
        <a:p>
          <a:endParaRPr lang="en-US"/>
        </a:p>
      </dgm:t>
    </dgm:pt>
    <dgm:pt modelId="{65D3587C-37F3-497D-83F0-B644E43DE1A0}" type="sibTrans" cxnId="{B5B6982D-1D1D-410B-8768-430C53CE2CDB}">
      <dgm:prSet/>
      <dgm:spPr/>
      <dgm:t>
        <a:bodyPr/>
        <a:lstStyle/>
        <a:p>
          <a:endParaRPr lang="en-US"/>
        </a:p>
      </dgm:t>
    </dgm:pt>
    <dgm:pt modelId="{1556888F-DEC8-405B-8364-F711C4F7F8AE}">
      <dgm:prSet phldrT="[Text]" custT="1"/>
      <dgm:spPr>
        <a:solidFill>
          <a:srgbClr val="6699FF"/>
        </a:solidFill>
      </dgm:spPr>
      <dgm:t>
        <a:bodyPr anchor="t"/>
        <a:lstStyle/>
        <a:p>
          <a:pPr algn="ctr"/>
          <a:r>
            <a:rPr lang="en-US" sz="1100" dirty="0" smtClean="0"/>
            <a:t>Xxx </a:t>
          </a:r>
          <a:r>
            <a:rPr lang="en-US" sz="1100" dirty="0" err="1" smtClean="0"/>
            <a:t>xxxxxxxx</a:t>
          </a:r>
          <a:r>
            <a:rPr lang="en-US" sz="1100" dirty="0" smtClean="0"/>
            <a:t> </a:t>
          </a:r>
          <a:r>
            <a:rPr lang="en-US" sz="1100" dirty="0" err="1" smtClean="0"/>
            <a:t>xxxxx</a:t>
          </a:r>
          <a:r>
            <a:rPr lang="en-US" sz="1100" dirty="0" smtClean="0"/>
            <a:t> </a:t>
          </a:r>
          <a:r>
            <a:rPr lang="en-US" sz="1100" dirty="0" err="1" smtClean="0"/>
            <a:t>xxxxx</a:t>
          </a:r>
          <a:r>
            <a:rPr lang="en-US" sz="1100" dirty="0" smtClean="0"/>
            <a:t> </a:t>
          </a:r>
          <a:r>
            <a:rPr lang="en-US" sz="1100" dirty="0" err="1" smtClean="0"/>
            <a:t>xxxxx</a:t>
          </a:r>
          <a:r>
            <a:rPr lang="en-US" sz="1100" dirty="0" smtClean="0"/>
            <a:t>?</a:t>
          </a:r>
          <a:endParaRPr lang="en-US" sz="1100" dirty="0"/>
        </a:p>
      </dgm:t>
    </dgm:pt>
    <dgm:pt modelId="{2BF7C4E8-4E2A-49FD-A04C-5DC2BFDF33E4}" type="parTrans" cxnId="{49EE0F4B-5CE6-457C-A817-BB1532F48D45}">
      <dgm:prSet/>
      <dgm:spPr>
        <a:ln>
          <a:solidFill>
            <a:srgbClr val="6699FF"/>
          </a:solidFill>
        </a:ln>
      </dgm:spPr>
      <dgm:t>
        <a:bodyPr/>
        <a:lstStyle/>
        <a:p>
          <a:endParaRPr lang="en-US"/>
        </a:p>
      </dgm:t>
    </dgm:pt>
    <dgm:pt modelId="{DA0F444F-4FB3-42EF-B7F4-58B49F4A8F1F}" type="sibTrans" cxnId="{49EE0F4B-5CE6-457C-A817-BB1532F48D45}">
      <dgm:prSet/>
      <dgm:spPr/>
      <dgm:t>
        <a:bodyPr/>
        <a:lstStyle/>
        <a:p>
          <a:endParaRPr lang="en-US"/>
        </a:p>
      </dgm:t>
    </dgm:pt>
    <dgm:pt modelId="{B55342AA-52CD-4B19-95B9-D1A60792A526}">
      <dgm:prSet phldrT="[Text]" custT="1"/>
      <dgm:spPr>
        <a:solidFill>
          <a:srgbClr val="6699FF"/>
        </a:solidFill>
      </dgm:spPr>
      <dgm:t>
        <a:bodyPr anchor="t"/>
        <a:lstStyle/>
        <a:p>
          <a:r>
            <a:rPr lang="en-US" sz="1200" dirty="0" smtClean="0"/>
            <a:t>Grouped </a:t>
          </a:r>
          <a:r>
            <a:rPr lang="en-US" sz="1200" dirty="0" err="1" smtClean="0"/>
            <a:t>dotplot</a:t>
          </a:r>
          <a:r>
            <a:rPr lang="en-US" sz="1200" dirty="0" smtClean="0"/>
            <a:t> </a:t>
          </a:r>
          <a:endParaRPr lang="en-US" sz="1200" dirty="0"/>
        </a:p>
      </dgm:t>
    </dgm:pt>
    <dgm:pt modelId="{C4DF3D07-086A-42A2-AF92-1A204370395C}" type="parTrans" cxnId="{F57ABEEC-35C1-459C-81E4-A9827B680DDC}">
      <dgm:prSet/>
      <dgm:spPr>
        <a:ln>
          <a:solidFill>
            <a:srgbClr val="6699FF"/>
          </a:solidFill>
        </a:ln>
      </dgm:spPr>
      <dgm:t>
        <a:bodyPr/>
        <a:lstStyle/>
        <a:p>
          <a:endParaRPr lang="en-US"/>
        </a:p>
      </dgm:t>
    </dgm:pt>
    <dgm:pt modelId="{820E2EB2-0027-4C51-93D1-FE557DA112F5}" type="sibTrans" cxnId="{F57ABEEC-35C1-459C-81E4-A9827B680DDC}">
      <dgm:prSet/>
      <dgm:spPr/>
      <dgm:t>
        <a:bodyPr/>
        <a:lstStyle/>
        <a:p>
          <a:endParaRPr lang="en-US"/>
        </a:p>
      </dgm:t>
    </dgm:pt>
    <dgm:pt modelId="{A8F5BDA4-063A-46C2-B29D-09F2B74D8D3B}">
      <dgm:prSet phldrT="[Text]" custT="1"/>
      <dgm:spPr>
        <a:solidFill>
          <a:srgbClr val="6699FF"/>
        </a:solidFill>
      </dgm:spPr>
      <dgm:t>
        <a:bodyPr anchor="t"/>
        <a:lstStyle/>
        <a:p>
          <a:r>
            <a:rPr lang="en-US" sz="1200" dirty="0" smtClean="0"/>
            <a:t>Double </a:t>
          </a:r>
          <a:r>
            <a:rPr lang="en-US" sz="1200" dirty="0" err="1" smtClean="0"/>
            <a:t>dotplot</a:t>
          </a:r>
          <a:endParaRPr lang="en-US" sz="1200" dirty="0"/>
        </a:p>
      </dgm:t>
    </dgm:pt>
    <dgm:pt modelId="{2882E7E4-1182-418E-AFAF-503709E85180}" type="parTrans" cxnId="{8A129947-3DC9-4BE5-A8AE-0F1B34AB33E7}">
      <dgm:prSet/>
      <dgm:spPr>
        <a:ln>
          <a:solidFill>
            <a:srgbClr val="6699FF"/>
          </a:solidFill>
        </a:ln>
      </dgm:spPr>
      <dgm:t>
        <a:bodyPr/>
        <a:lstStyle/>
        <a:p>
          <a:endParaRPr lang="en-US"/>
        </a:p>
      </dgm:t>
    </dgm:pt>
    <dgm:pt modelId="{C979579F-5245-4A23-B659-19EA77FD0C8A}" type="sibTrans" cxnId="{8A129947-3DC9-4BE5-A8AE-0F1B34AB33E7}">
      <dgm:prSet/>
      <dgm:spPr/>
      <dgm:t>
        <a:bodyPr/>
        <a:lstStyle/>
        <a:p>
          <a:endParaRPr lang="en-US"/>
        </a:p>
      </dgm:t>
    </dgm:pt>
    <dgm:pt modelId="{575C54E5-6E5B-40B2-A310-C0562B3AACEE}">
      <dgm:prSet phldrT="[Text]" custT="1"/>
      <dgm:spPr>
        <a:solidFill>
          <a:srgbClr val="6699FF"/>
        </a:solidFill>
      </dgm:spPr>
      <dgm:t>
        <a:bodyPr anchor="t"/>
        <a:lstStyle/>
        <a:p>
          <a:pPr algn="ctr"/>
          <a:r>
            <a:rPr lang="en-US" sz="1200" dirty="0" smtClean="0"/>
            <a:t>Xxx </a:t>
          </a:r>
          <a:r>
            <a:rPr lang="en-US" sz="1200" dirty="0" err="1" smtClean="0"/>
            <a:t>xxxxxxxx</a:t>
          </a:r>
          <a:r>
            <a:rPr lang="en-US" sz="1200" dirty="0" smtClean="0"/>
            <a:t> </a:t>
          </a:r>
          <a:r>
            <a:rPr lang="en-US" sz="1200" dirty="0" err="1" smtClean="0"/>
            <a:t>xxxxx</a:t>
          </a:r>
          <a:r>
            <a:rPr lang="en-US" sz="1200" dirty="0" smtClean="0"/>
            <a:t> </a:t>
          </a:r>
          <a:r>
            <a:rPr lang="en-US" sz="1200" dirty="0" err="1" smtClean="0"/>
            <a:t>xxxxx</a:t>
          </a:r>
          <a:r>
            <a:rPr lang="en-US" sz="1200" dirty="0" smtClean="0"/>
            <a:t> </a:t>
          </a:r>
          <a:r>
            <a:rPr lang="en-US" sz="1200" dirty="0" err="1" smtClean="0"/>
            <a:t>xxxxx</a:t>
          </a:r>
          <a:r>
            <a:rPr lang="en-US" sz="1200" dirty="0" smtClean="0"/>
            <a:t>?</a:t>
          </a:r>
          <a:endParaRPr lang="en-US" sz="1200" dirty="0"/>
        </a:p>
      </dgm:t>
    </dgm:pt>
    <dgm:pt modelId="{90A1BCA6-17D1-4FF0-8454-F740918A76B0}" type="parTrans" cxnId="{0E052172-EF28-47F2-A5FF-F92797695F01}">
      <dgm:prSet/>
      <dgm:spPr>
        <a:ln>
          <a:solidFill>
            <a:srgbClr val="6699FF"/>
          </a:solidFill>
        </a:ln>
      </dgm:spPr>
      <dgm:t>
        <a:bodyPr/>
        <a:lstStyle/>
        <a:p>
          <a:endParaRPr lang="en-US"/>
        </a:p>
      </dgm:t>
    </dgm:pt>
    <dgm:pt modelId="{613070FB-4F57-4200-A12B-3F2AF0E4214D}" type="sibTrans" cxnId="{0E052172-EF28-47F2-A5FF-F92797695F01}">
      <dgm:prSet/>
      <dgm:spPr/>
      <dgm:t>
        <a:bodyPr/>
        <a:lstStyle/>
        <a:p>
          <a:endParaRPr lang="en-US"/>
        </a:p>
      </dgm:t>
    </dgm:pt>
    <dgm:pt modelId="{9649B275-1707-41C3-BEE8-94C5B611D5DE}">
      <dgm:prSet phldrT="[Text]" custT="1"/>
      <dgm:spPr>
        <a:solidFill>
          <a:srgbClr val="6699FF"/>
        </a:solidFill>
      </dgm:spPr>
      <dgm:t>
        <a:bodyPr anchor="t"/>
        <a:lstStyle/>
        <a:p>
          <a:r>
            <a:rPr lang="en-US" sz="1200" dirty="0" smtClean="0"/>
            <a:t>Multi-panel </a:t>
          </a:r>
          <a:r>
            <a:rPr lang="en-US" sz="1200" dirty="0" err="1" smtClean="0"/>
            <a:t>scatterplot</a:t>
          </a:r>
          <a:endParaRPr lang="en-US" sz="1200" dirty="0"/>
        </a:p>
      </dgm:t>
    </dgm:pt>
    <dgm:pt modelId="{73CCAFD5-3855-4256-B979-AF2B4E971D6A}" type="parTrans" cxnId="{6775242C-5B0A-4067-A8E0-EF4EB909F25F}">
      <dgm:prSet/>
      <dgm:spPr>
        <a:ln>
          <a:solidFill>
            <a:srgbClr val="6699FF"/>
          </a:solidFill>
        </a:ln>
      </dgm:spPr>
      <dgm:t>
        <a:bodyPr/>
        <a:lstStyle/>
        <a:p>
          <a:endParaRPr lang="en-US"/>
        </a:p>
      </dgm:t>
    </dgm:pt>
    <dgm:pt modelId="{015366E7-384D-4DA4-B9DA-821B570AC92E}" type="sibTrans" cxnId="{6775242C-5B0A-4067-A8E0-EF4EB909F25F}">
      <dgm:prSet/>
      <dgm:spPr/>
      <dgm:t>
        <a:bodyPr/>
        <a:lstStyle/>
        <a:p>
          <a:endParaRPr lang="en-US"/>
        </a:p>
      </dgm:t>
    </dgm:pt>
    <dgm:pt modelId="{5BA0E9F8-0B25-42A6-B288-2EB86BA313A9}">
      <dgm:prSet phldrT="[Text]" custT="1"/>
      <dgm:spPr>
        <a:solidFill>
          <a:srgbClr val="CCCCFF"/>
        </a:solidFill>
      </dgm:spPr>
      <dgm:t>
        <a:bodyPr/>
        <a:lstStyle/>
        <a:p>
          <a:r>
            <a:rPr lang="en-US" sz="2000" dirty="0" smtClean="0"/>
            <a:t>Flowchart</a:t>
          </a:r>
          <a:endParaRPr lang="en-US" sz="2000" dirty="0"/>
        </a:p>
      </dgm:t>
    </dgm:pt>
    <dgm:pt modelId="{101D4428-6629-48F3-8F94-A8353E020521}" type="parTrans" cxnId="{88D930FD-A311-4053-96E2-9058D39907F3}">
      <dgm:prSet/>
      <dgm:spPr/>
      <dgm:t>
        <a:bodyPr/>
        <a:lstStyle/>
        <a:p>
          <a:endParaRPr lang="en-US"/>
        </a:p>
      </dgm:t>
    </dgm:pt>
    <dgm:pt modelId="{6D795BE2-032F-4736-9B46-5431F61E7DEC}" type="sibTrans" cxnId="{88D930FD-A311-4053-96E2-9058D39907F3}">
      <dgm:prSet/>
      <dgm:spPr/>
      <dgm:t>
        <a:bodyPr/>
        <a:lstStyle/>
        <a:p>
          <a:endParaRPr lang="en-US"/>
        </a:p>
      </dgm:t>
    </dgm:pt>
    <dgm:pt modelId="{6B4FB230-AB86-47EB-A5CF-4CBDA5A4C702}">
      <dgm:prSet phldrT="[Text]" custT="1"/>
      <dgm:spPr>
        <a:solidFill>
          <a:srgbClr val="CCCCFF"/>
        </a:solidFill>
      </dgm:spPr>
      <dgm:t>
        <a:bodyPr/>
        <a:lstStyle/>
        <a:p>
          <a:r>
            <a:rPr lang="en-US" sz="1800" dirty="0" smtClean="0"/>
            <a:t>Context Pages</a:t>
          </a:r>
          <a:endParaRPr lang="en-US" sz="1800" dirty="0"/>
        </a:p>
      </dgm:t>
    </dgm:pt>
    <dgm:pt modelId="{840F29BC-DB6B-4B49-B8A7-632ED299B5C2}" type="parTrans" cxnId="{201A9B37-4AB9-42DC-8006-EF46CDE1440C}">
      <dgm:prSet/>
      <dgm:spPr/>
      <dgm:t>
        <a:bodyPr/>
        <a:lstStyle/>
        <a:p>
          <a:endParaRPr lang="en-US"/>
        </a:p>
      </dgm:t>
    </dgm:pt>
    <dgm:pt modelId="{2905E553-718B-471B-B5BF-388559A97525}" type="sibTrans" cxnId="{201A9B37-4AB9-42DC-8006-EF46CDE1440C}">
      <dgm:prSet/>
      <dgm:spPr/>
      <dgm:t>
        <a:bodyPr/>
        <a:lstStyle/>
        <a:p>
          <a:endParaRPr lang="en-US"/>
        </a:p>
      </dgm:t>
    </dgm:pt>
    <dgm:pt modelId="{31F6B91E-0652-4515-919A-EC990389FD6D}">
      <dgm:prSet phldrT="[Text]" custT="1"/>
      <dgm:spPr>
        <a:solidFill>
          <a:srgbClr val="CCCCFF"/>
        </a:solidFill>
      </dgm:spPr>
      <dgm:t>
        <a:bodyPr/>
        <a:lstStyle/>
        <a:p>
          <a:r>
            <a:rPr lang="en-US" sz="1800" i="0" dirty="0" smtClean="0"/>
            <a:t>Graphics Entries</a:t>
          </a:r>
          <a:endParaRPr lang="en-US" sz="1800" i="0" dirty="0"/>
        </a:p>
      </dgm:t>
    </dgm:pt>
    <dgm:pt modelId="{0EFE2AD2-F877-4FD6-B10B-1218CA4B03F6}" type="parTrans" cxnId="{1B0E41A7-4D66-4D53-BF6D-CB107389FB49}">
      <dgm:prSet/>
      <dgm:spPr/>
      <dgm:t>
        <a:bodyPr/>
        <a:lstStyle/>
        <a:p>
          <a:endParaRPr lang="en-US"/>
        </a:p>
      </dgm:t>
    </dgm:pt>
    <dgm:pt modelId="{26A53BFB-8E9E-47B1-A8BB-BCABAB6C6B63}" type="sibTrans" cxnId="{1B0E41A7-4D66-4D53-BF6D-CB107389FB49}">
      <dgm:prSet/>
      <dgm:spPr/>
      <dgm:t>
        <a:bodyPr/>
        <a:lstStyle/>
        <a:p>
          <a:endParaRPr lang="en-US"/>
        </a:p>
      </dgm:t>
    </dgm:pt>
    <dgm:pt modelId="{AFACD678-C765-48CA-B700-EA8F0DD888B1}" type="pres">
      <dgm:prSet presAssocID="{7CB3F426-0662-4410-B185-CE15626E5EA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2CEE9FE-14C2-4B7C-BE17-20E354782EB7}" type="pres">
      <dgm:prSet presAssocID="{7CB3F426-0662-4410-B185-CE15626E5EAC}" presName="hierFlow" presStyleCnt="0"/>
      <dgm:spPr/>
    </dgm:pt>
    <dgm:pt modelId="{99F1592E-D51D-451E-B3E9-94E16E361BDD}" type="pres">
      <dgm:prSet presAssocID="{7CB3F426-0662-4410-B185-CE15626E5EAC}" presName="firstBuf" presStyleCnt="0"/>
      <dgm:spPr/>
    </dgm:pt>
    <dgm:pt modelId="{9BACF3F2-02CC-4F44-AB8D-EE84A26B163C}" type="pres">
      <dgm:prSet presAssocID="{7CB3F426-0662-4410-B185-CE15626E5EA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C12C2EE-ACCD-4F3D-B47D-3C4F81C5376A}" type="pres">
      <dgm:prSet presAssocID="{E4779F0A-2E89-4E85-A244-159A75BB9153}" presName="Name17" presStyleCnt="0"/>
      <dgm:spPr/>
    </dgm:pt>
    <dgm:pt modelId="{86EB29DF-2188-4C91-8D4E-D1D70FD55A5F}" type="pres">
      <dgm:prSet presAssocID="{E4779F0A-2E89-4E85-A244-159A75BB9153}" presName="level1Shape" presStyleLbl="node0" presStyleIdx="0" presStyleCnt="1" custScaleX="178050" custScaleY="409521" custLinFactX="-21028" custLinFactNeighborX="-100000" custLinFactNeighborY="-35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72E7F3-6E60-4469-9569-FB269455C4FC}" type="pres">
      <dgm:prSet presAssocID="{E4779F0A-2E89-4E85-A244-159A75BB9153}" presName="hierChild2" presStyleCnt="0"/>
      <dgm:spPr/>
    </dgm:pt>
    <dgm:pt modelId="{19EAD6FC-2CF3-4CC5-9BDC-D5CC84241750}" type="pres">
      <dgm:prSet presAssocID="{2BF7C4E8-4E2A-49FD-A04C-5DC2BFDF33E4}" presName="Name25" presStyleLbl="parChTrans1D2" presStyleIdx="0" presStyleCnt="2"/>
      <dgm:spPr/>
    </dgm:pt>
    <dgm:pt modelId="{55679F37-CEDD-4EA2-B71F-735AA513D057}" type="pres">
      <dgm:prSet presAssocID="{2BF7C4E8-4E2A-49FD-A04C-5DC2BFDF33E4}" presName="connTx" presStyleLbl="parChTrans1D2" presStyleIdx="0" presStyleCnt="2"/>
      <dgm:spPr/>
    </dgm:pt>
    <dgm:pt modelId="{B9C4B209-A790-47A7-9554-8A2D01908559}" type="pres">
      <dgm:prSet presAssocID="{1556888F-DEC8-405B-8364-F711C4F7F8AE}" presName="Name30" presStyleCnt="0"/>
      <dgm:spPr/>
    </dgm:pt>
    <dgm:pt modelId="{359BA2AF-5DF2-4EB8-9450-A807DB483481}" type="pres">
      <dgm:prSet presAssocID="{1556888F-DEC8-405B-8364-F711C4F7F8AE}" presName="level2Shape" presStyleLbl="node2" presStyleIdx="0" presStyleCnt="2" custScaleX="194727" custScaleY="214413" custLinFactNeighborX="-69477" custLinFactNeighborY="-69219"/>
      <dgm:spPr/>
      <dgm:t>
        <a:bodyPr/>
        <a:lstStyle/>
        <a:p>
          <a:endParaRPr lang="en-US"/>
        </a:p>
      </dgm:t>
    </dgm:pt>
    <dgm:pt modelId="{F64BAD86-A96B-49A9-9576-4401D3D864ED}" type="pres">
      <dgm:prSet presAssocID="{1556888F-DEC8-405B-8364-F711C4F7F8AE}" presName="hierChild3" presStyleCnt="0"/>
      <dgm:spPr/>
    </dgm:pt>
    <dgm:pt modelId="{E4BB315C-8B7E-4AA4-898F-A6B0A4756E19}" type="pres">
      <dgm:prSet presAssocID="{C4DF3D07-086A-42A2-AF92-1A204370395C}" presName="Name25" presStyleLbl="parChTrans1D3" presStyleIdx="0" presStyleCnt="3"/>
      <dgm:spPr/>
    </dgm:pt>
    <dgm:pt modelId="{929C0D3A-7DC8-4B10-87A4-764F11FFDD8A}" type="pres">
      <dgm:prSet presAssocID="{C4DF3D07-086A-42A2-AF92-1A204370395C}" presName="connTx" presStyleLbl="parChTrans1D3" presStyleIdx="0" presStyleCnt="3"/>
      <dgm:spPr/>
    </dgm:pt>
    <dgm:pt modelId="{1ECB4E25-0307-4AC2-B69E-82CDED1EA018}" type="pres">
      <dgm:prSet presAssocID="{B55342AA-52CD-4B19-95B9-D1A60792A526}" presName="Name30" presStyleCnt="0"/>
      <dgm:spPr/>
    </dgm:pt>
    <dgm:pt modelId="{5CA872CB-9EA3-4966-B337-3F27EC077281}" type="pres">
      <dgm:prSet presAssocID="{B55342AA-52CD-4B19-95B9-D1A60792A526}" presName="level2Shape" presStyleLbl="node3" presStyleIdx="0" presStyleCnt="3" custScaleX="163899" custScaleY="131155" custLinFactNeighborX="-48792" custLinFactNeighborY="-68576"/>
      <dgm:spPr/>
      <dgm:t>
        <a:bodyPr/>
        <a:lstStyle/>
        <a:p>
          <a:endParaRPr lang="en-US"/>
        </a:p>
      </dgm:t>
    </dgm:pt>
    <dgm:pt modelId="{490B9B6F-F8D6-4D22-93F3-F98BC907B3B4}" type="pres">
      <dgm:prSet presAssocID="{B55342AA-52CD-4B19-95B9-D1A60792A526}" presName="hierChild3" presStyleCnt="0"/>
      <dgm:spPr/>
    </dgm:pt>
    <dgm:pt modelId="{6D598A96-7BFB-4740-8055-AAD30D0B5C47}" type="pres">
      <dgm:prSet presAssocID="{2882E7E4-1182-418E-AFAF-503709E85180}" presName="Name25" presStyleLbl="parChTrans1D3" presStyleIdx="1" presStyleCnt="3"/>
      <dgm:spPr/>
    </dgm:pt>
    <dgm:pt modelId="{0065A992-AEE9-430F-A887-62E9749A8F2C}" type="pres">
      <dgm:prSet presAssocID="{2882E7E4-1182-418E-AFAF-503709E85180}" presName="connTx" presStyleLbl="parChTrans1D3" presStyleIdx="1" presStyleCnt="3"/>
      <dgm:spPr/>
    </dgm:pt>
    <dgm:pt modelId="{41A7F17B-A3C3-489B-91CC-6F914C2F6DC7}" type="pres">
      <dgm:prSet presAssocID="{A8F5BDA4-063A-46C2-B29D-09F2B74D8D3B}" presName="Name30" presStyleCnt="0"/>
      <dgm:spPr/>
    </dgm:pt>
    <dgm:pt modelId="{D5CFA152-6B8A-4A74-8A40-FED1BD4489A7}" type="pres">
      <dgm:prSet presAssocID="{A8F5BDA4-063A-46C2-B29D-09F2B74D8D3B}" presName="level2Shape" presStyleLbl="node3" presStyleIdx="1" presStyleCnt="3" custScaleX="166539" custScaleY="154680" custLinFactNeighborX="-48792" custLinFactNeighborY="-30267"/>
      <dgm:spPr/>
      <dgm:t>
        <a:bodyPr/>
        <a:lstStyle/>
        <a:p>
          <a:endParaRPr lang="en-US"/>
        </a:p>
      </dgm:t>
    </dgm:pt>
    <dgm:pt modelId="{FC5D35D1-A3A7-4DE5-8BFC-C0495DAF4ACE}" type="pres">
      <dgm:prSet presAssocID="{A8F5BDA4-063A-46C2-B29D-09F2B74D8D3B}" presName="hierChild3" presStyleCnt="0"/>
      <dgm:spPr/>
    </dgm:pt>
    <dgm:pt modelId="{6E800D45-4C6D-4747-B6D0-6417D7FFC107}" type="pres">
      <dgm:prSet presAssocID="{90A1BCA6-17D1-4FF0-8454-F740918A76B0}" presName="Name25" presStyleLbl="parChTrans1D2" presStyleIdx="1" presStyleCnt="2"/>
      <dgm:spPr/>
    </dgm:pt>
    <dgm:pt modelId="{515BB3B2-80AE-4AAA-9C9F-53A5E65181DF}" type="pres">
      <dgm:prSet presAssocID="{90A1BCA6-17D1-4FF0-8454-F740918A76B0}" presName="connTx" presStyleLbl="parChTrans1D2" presStyleIdx="1" presStyleCnt="2"/>
      <dgm:spPr/>
    </dgm:pt>
    <dgm:pt modelId="{6129170A-4A86-46A2-B2A0-0B022179234D}" type="pres">
      <dgm:prSet presAssocID="{575C54E5-6E5B-40B2-A310-C0562B3AACEE}" presName="Name30" presStyleCnt="0"/>
      <dgm:spPr/>
    </dgm:pt>
    <dgm:pt modelId="{61E73127-4636-4C88-9CC2-D5A8EEB452BA}" type="pres">
      <dgm:prSet presAssocID="{575C54E5-6E5B-40B2-A310-C0562B3AACEE}" presName="level2Shape" presStyleLbl="node2" presStyleIdx="1" presStyleCnt="2" custScaleX="135256" custScaleY="283222" custLinFactNeighborX="-46207" custLinFactNeighborY="-29031"/>
      <dgm:spPr/>
      <dgm:t>
        <a:bodyPr/>
        <a:lstStyle/>
        <a:p>
          <a:endParaRPr lang="en-US"/>
        </a:p>
      </dgm:t>
    </dgm:pt>
    <dgm:pt modelId="{DC4A64A7-630E-4068-B803-5EB6A6722DFF}" type="pres">
      <dgm:prSet presAssocID="{575C54E5-6E5B-40B2-A310-C0562B3AACEE}" presName="hierChild3" presStyleCnt="0"/>
      <dgm:spPr/>
    </dgm:pt>
    <dgm:pt modelId="{6788C8B8-76B0-4E7E-8855-6AE5595EB12A}" type="pres">
      <dgm:prSet presAssocID="{73CCAFD5-3855-4256-B979-AF2B4E971D6A}" presName="Name25" presStyleLbl="parChTrans1D3" presStyleIdx="2" presStyleCnt="3"/>
      <dgm:spPr/>
    </dgm:pt>
    <dgm:pt modelId="{4A049A29-3E75-4B0C-AED8-51E00BC15093}" type="pres">
      <dgm:prSet presAssocID="{73CCAFD5-3855-4256-B979-AF2B4E971D6A}" presName="connTx" presStyleLbl="parChTrans1D3" presStyleIdx="2" presStyleCnt="3"/>
      <dgm:spPr/>
    </dgm:pt>
    <dgm:pt modelId="{7BDC3BFB-3D7F-4329-8328-C15395C0729C}" type="pres">
      <dgm:prSet presAssocID="{9649B275-1707-41C3-BEE8-94C5B611D5DE}" presName="Name30" presStyleCnt="0"/>
      <dgm:spPr/>
    </dgm:pt>
    <dgm:pt modelId="{A2E7FD13-5789-439D-A819-27F5930CF46A}" type="pres">
      <dgm:prSet presAssocID="{9649B275-1707-41C3-BEE8-94C5B611D5DE}" presName="level2Shape" presStyleLbl="node3" presStyleIdx="2" presStyleCnt="3" custScaleX="162992" custScaleY="138994" custLinFactNeighborX="19759" custLinFactNeighborY="12371"/>
      <dgm:spPr/>
      <dgm:t>
        <a:bodyPr/>
        <a:lstStyle/>
        <a:p>
          <a:endParaRPr lang="en-US"/>
        </a:p>
      </dgm:t>
    </dgm:pt>
    <dgm:pt modelId="{E9A7F23A-8DB0-4743-9605-DDE1A7EDF9D0}" type="pres">
      <dgm:prSet presAssocID="{9649B275-1707-41C3-BEE8-94C5B611D5DE}" presName="hierChild3" presStyleCnt="0"/>
      <dgm:spPr/>
    </dgm:pt>
    <dgm:pt modelId="{AD0343BE-FE52-4F6D-9D5F-39EB53A28997}" type="pres">
      <dgm:prSet presAssocID="{7CB3F426-0662-4410-B185-CE15626E5EAC}" presName="bgShapesFlow" presStyleCnt="0"/>
      <dgm:spPr/>
    </dgm:pt>
    <dgm:pt modelId="{5309D13A-118E-4118-8A8F-6BD386D614AE}" type="pres">
      <dgm:prSet presAssocID="{5BA0E9F8-0B25-42A6-B288-2EB86BA313A9}" presName="rectComp" presStyleCnt="0"/>
      <dgm:spPr/>
    </dgm:pt>
    <dgm:pt modelId="{21CCFC4C-E82A-4BC0-B792-6CB213DD31B7}" type="pres">
      <dgm:prSet presAssocID="{5BA0E9F8-0B25-42A6-B288-2EB86BA313A9}" presName="bgRect" presStyleLbl="bgShp" presStyleIdx="0" presStyleCnt="3" custScaleX="119085" custLinFactNeighborX="-48181"/>
      <dgm:spPr/>
      <dgm:t>
        <a:bodyPr/>
        <a:lstStyle/>
        <a:p>
          <a:endParaRPr lang="en-US"/>
        </a:p>
      </dgm:t>
    </dgm:pt>
    <dgm:pt modelId="{CE3C04B2-CF72-42DF-83EE-732B7851A0F7}" type="pres">
      <dgm:prSet presAssocID="{5BA0E9F8-0B25-42A6-B288-2EB86BA313A9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25AE6-0BAF-4AAA-A4D4-36958465E1EF}" type="pres">
      <dgm:prSet presAssocID="{5BA0E9F8-0B25-42A6-B288-2EB86BA313A9}" presName="spComp" presStyleCnt="0"/>
      <dgm:spPr/>
    </dgm:pt>
    <dgm:pt modelId="{F493980A-F171-46FE-9517-8B3DF79A05CF}" type="pres">
      <dgm:prSet presAssocID="{5BA0E9F8-0B25-42A6-B288-2EB86BA313A9}" presName="hSp" presStyleCnt="0"/>
      <dgm:spPr/>
    </dgm:pt>
    <dgm:pt modelId="{E7C961F4-8AFE-467A-90F9-92F620EEA221}" type="pres">
      <dgm:prSet presAssocID="{6B4FB230-AB86-47EB-A5CF-4CBDA5A4C702}" presName="rectComp" presStyleCnt="0"/>
      <dgm:spPr/>
    </dgm:pt>
    <dgm:pt modelId="{1001613A-E560-4F30-9ABE-EA426CC3D2A5}" type="pres">
      <dgm:prSet presAssocID="{6B4FB230-AB86-47EB-A5CF-4CBDA5A4C702}" presName="bgRect" presStyleLbl="bgShp" presStyleIdx="1" presStyleCnt="3" custScaleX="132589" custLinFactNeighborX="8803"/>
      <dgm:spPr/>
      <dgm:t>
        <a:bodyPr/>
        <a:lstStyle/>
        <a:p>
          <a:endParaRPr lang="en-US"/>
        </a:p>
      </dgm:t>
    </dgm:pt>
    <dgm:pt modelId="{B50B9181-37E6-42F3-92D7-136B22DA9FD4}" type="pres">
      <dgm:prSet presAssocID="{6B4FB230-AB86-47EB-A5CF-4CBDA5A4C702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48692-E623-49D0-8F06-9F5B7313520C}" type="pres">
      <dgm:prSet presAssocID="{6B4FB230-AB86-47EB-A5CF-4CBDA5A4C702}" presName="spComp" presStyleCnt="0"/>
      <dgm:spPr/>
    </dgm:pt>
    <dgm:pt modelId="{2650529E-D7D7-4F66-8A2D-F3E2C61ED649}" type="pres">
      <dgm:prSet presAssocID="{6B4FB230-AB86-47EB-A5CF-4CBDA5A4C702}" presName="hSp" presStyleCnt="0"/>
      <dgm:spPr/>
    </dgm:pt>
    <dgm:pt modelId="{F14EAA3A-3554-46DE-A58B-B0F44DDC2C38}" type="pres">
      <dgm:prSet presAssocID="{31F6B91E-0652-4515-919A-EC990389FD6D}" presName="rectComp" presStyleCnt="0"/>
      <dgm:spPr/>
    </dgm:pt>
    <dgm:pt modelId="{991A67E6-4361-4F6F-B866-3EB1C96455F2}" type="pres">
      <dgm:prSet presAssocID="{31F6B91E-0652-4515-919A-EC990389FD6D}" presName="bgRect" presStyleLbl="bgShp" presStyleIdx="2" presStyleCnt="3" custScaleX="119456" custLinFactNeighborX="69283"/>
      <dgm:spPr/>
    </dgm:pt>
    <dgm:pt modelId="{6FD0E2FD-2BCF-4052-BC3B-454596DB5B50}" type="pres">
      <dgm:prSet presAssocID="{31F6B91E-0652-4515-919A-EC990389FD6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15D146E0-0F0E-4647-8FF4-56C61B4EE68B}" type="presOf" srcId="{6B4FB230-AB86-47EB-A5CF-4CBDA5A4C702}" destId="{1001613A-E560-4F30-9ABE-EA426CC3D2A5}" srcOrd="0" destOrd="0" presId="urn:microsoft.com/office/officeart/2005/8/layout/hierarchy5"/>
    <dgm:cxn modelId="{E753B423-CD33-4674-8EEA-0FC748F17DF9}" type="presOf" srcId="{7CB3F426-0662-4410-B185-CE15626E5EAC}" destId="{AFACD678-C765-48CA-B700-EA8F0DD888B1}" srcOrd="0" destOrd="0" presId="urn:microsoft.com/office/officeart/2005/8/layout/hierarchy5"/>
    <dgm:cxn modelId="{B152A37B-6EBD-413A-975E-3E2BA76D72BF}" type="presOf" srcId="{A8F5BDA4-063A-46C2-B29D-09F2B74D8D3B}" destId="{D5CFA152-6B8A-4A74-8A40-FED1BD4489A7}" srcOrd="0" destOrd="0" presId="urn:microsoft.com/office/officeart/2005/8/layout/hierarchy5"/>
    <dgm:cxn modelId="{201A9B37-4AB9-42DC-8006-EF46CDE1440C}" srcId="{7CB3F426-0662-4410-B185-CE15626E5EAC}" destId="{6B4FB230-AB86-47EB-A5CF-4CBDA5A4C702}" srcOrd="2" destOrd="0" parTransId="{840F29BC-DB6B-4B49-B8A7-632ED299B5C2}" sibTransId="{2905E553-718B-471B-B5BF-388559A97525}"/>
    <dgm:cxn modelId="{76630C3C-BFCD-4DFF-A50F-E8E0C6F97B92}" type="presOf" srcId="{C4DF3D07-086A-42A2-AF92-1A204370395C}" destId="{929C0D3A-7DC8-4B10-87A4-764F11FFDD8A}" srcOrd="1" destOrd="0" presId="urn:microsoft.com/office/officeart/2005/8/layout/hierarchy5"/>
    <dgm:cxn modelId="{9396D7F2-7D3E-436C-B91F-76AA9AC8C2D2}" type="presOf" srcId="{2882E7E4-1182-418E-AFAF-503709E85180}" destId="{0065A992-AEE9-430F-A887-62E9749A8F2C}" srcOrd="1" destOrd="0" presId="urn:microsoft.com/office/officeart/2005/8/layout/hierarchy5"/>
    <dgm:cxn modelId="{49EE0F4B-5CE6-457C-A817-BB1532F48D45}" srcId="{E4779F0A-2E89-4E85-A244-159A75BB9153}" destId="{1556888F-DEC8-405B-8364-F711C4F7F8AE}" srcOrd="0" destOrd="0" parTransId="{2BF7C4E8-4E2A-49FD-A04C-5DC2BFDF33E4}" sibTransId="{DA0F444F-4FB3-42EF-B7F4-58B49F4A8F1F}"/>
    <dgm:cxn modelId="{A6006343-5A70-4CB4-8FDC-C31364221037}" type="presOf" srcId="{5BA0E9F8-0B25-42A6-B288-2EB86BA313A9}" destId="{21CCFC4C-E82A-4BC0-B792-6CB213DD31B7}" srcOrd="0" destOrd="0" presId="urn:microsoft.com/office/officeart/2005/8/layout/hierarchy5"/>
    <dgm:cxn modelId="{88D930FD-A311-4053-96E2-9058D39907F3}" srcId="{7CB3F426-0662-4410-B185-CE15626E5EAC}" destId="{5BA0E9F8-0B25-42A6-B288-2EB86BA313A9}" srcOrd="1" destOrd="0" parTransId="{101D4428-6629-48F3-8F94-A8353E020521}" sibTransId="{6D795BE2-032F-4736-9B46-5431F61E7DEC}"/>
    <dgm:cxn modelId="{43BCE950-735D-4F54-BE0F-F8B8627CC3B7}" type="presOf" srcId="{90A1BCA6-17D1-4FF0-8454-F740918A76B0}" destId="{6E800D45-4C6D-4747-B6D0-6417D7FFC107}" srcOrd="0" destOrd="0" presId="urn:microsoft.com/office/officeart/2005/8/layout/hierarchy5"/>
    <dgm:cxn modelId="{A3D12EF5-E2F5-45CF-9383-B61F884A47FD}" type="presOf" srcId="{90A1BCA6-17D1-4FF0-8454-F740918A76B0}" destId="{515BB3B2-80AE-4AAA-9C9F-53A5E65181DF}" srcOrd="1" destOrd="0" presId="urn:microsoft.com/office/officeart/2005/8/layout/hierarchy5"/>
    <dgm:cxn modelId="{6E9DC905-D3FF-4636-9305-595DD0029A5B}" type="presOf" srcId="{6B4FB230-AB86-47EB-A5CF-4CBDA5A4C702}" destId="{B50B9181-37E6-42F3-92D7-136B22DA9FD4}" srcOrd="1" destOrd="0" presId="urn:microsoft.com/office/officeart/2005/8/layout/hierarchy5"/>
    <dgm:cxn modelId="{645F4207-95BE-47F1-9BEB-3E40888C8ECB}" type="presOf" srcId="{575C54E5-6E5B-40B2-A310-C0562B3AACEE}" destId="{61E73127-4636-4C88-9CC2-D5A8EEB452BA}" srcOrd="0" destOrd="0" presId="urn:microsoft.com/office/officeart/2005/8/layout/hierarchy5"/>
    <dgm:cxn modelId="{63D7BCFF-F8C7-4B07-A4B6-51EBA55CC165}" type="presOf" srcId="{C4DF3D07-086A-42A2-AF92-1A204370395C}" destId="{E4BB315C-8B7E-4AA4-898F-A6B0A4756E19}" srcOrd="0" destOrd="0" presId="urn:microsoft.com/office/officeart/2005/8/layout/hierarchy5"/>
    <dgm:cxn modelId="{E46EE7CA-F87D-4857-BD1D-DCACEE556B48}" type="presOf" srcId="{2BF7C4E8-4E2A-49FD-A04C-5DC2BFDF33E4}" destId="{19EAD6FC-2CF3-4CC5-9BDC-D5CC84241750}" srcOrd="0" destOrd="0" presId="urn:microsoft.com/office/officeart/2005/8/layout/hierarchy5"/>
    <dgm:cxn modelId="{8A129947-3DC9-4BE5-A8AE-0F1B34AB33E7}" srcId="{1556888F-DEC8-405B-8364-F711C4F7F8AE}" destId="{A8F5BDA4-063A-46C2-B29D-09F2B74D8D3B}" srcOrd="1" destOrd="0" parTransId="{2882E7E4-1182-418E-AFAF-503709E85180}" sibTransId="{C979579F-5245-4A23-B659-19EA77FD0C8A}"/>
    <dgm:cxn modelId="{D52E613A-5DC7-48CB-8682-42D75A55F182}" type="presOf" srcId="{1556888F-DEC8-405B-8364-F711C4F7F8AE}" destId="{359BA2AF-5DF2-4EB8-9450-A807DB483481}" srcOrd="0" destOrd="0" presId="urn:microsoft.com/office/officeart/2005/8/layout/hierarchy5"/>
    <dgm:cxn modelId="{26F3AD18-06D4-4684-850D-EF7CB537D760}" type="presOf" srcId="{2BF7C4E8-4E2A-49FD-A04C-5DC2BFDF33E4}" destId="{55679F37-CEDD-4EA2-B71F-735AA513D057}" srcOrd="1" destOrd="0" presId="urn:microsoft.com/office/officeart/2005/8/layout/hierarchy5"/>
    <dgm:cxn modelId="{DCC91CBB-7422-4512-9F06-F8E2F513C9F1}" type="presOf" srcId="{31F6B91E-0652-4515-919A-EC990389FD6D}" destId="{6FD0E2FD-2BCF-4052-BC3B-454596DB5B50}" srcOrd="1" destOrd="0" presId="urn:microsoft.com/office/officeart/2005/8/layout/hierarchy5"/>
    <dgm:cxn modelId="{6775242C-5B0A-4067-A8E0-EF4EB909F25F}" srcId="{575C54E5-6E5B-40B2-A310-C0562B3AACEE}" destId="{9649B275-1707-41C3-BEE8-94C5B611D5DE}" srcOrd="0" destOrd="0" parTransId="{73CCAFD5-3855-4256-B979-AF2B4E971D6A}" sibTransId="{015366E7-384D-4DA4-B9DA-821B570AC92E}"/>
    <dgm:cxn modelId="{D59B49C7-B3EA-4044-9D65-5D9FBD0EB45C}" type="presOf" srcId="{5BA0E9F8-0B25-42A6-B288-2EB86BA313A9}" destId="{CE3C04B2-CF72-42DF-83EE-732B7851A0F7}" srcOrd="1" destOrd="0" presId="urn:microsoft.com/office/officeart/2005/8/layout/hierarchy5"/>
    <dgm:cxn modelId="{39CB9BDF-8567-4333-A133-BF06E7851165}" type="presOf" srcId="{E4779F0A-2E89-4E85-A244-159A75BB9153}" destId="{86EB29DF-2188-4C91-8D4E-D1D70FD55A5F}" srcOrd="0" destOrd="0" presId="urn:microsoft.com/office/officeart/2005/8/layout/hierarchy5"/>
    <dgm:cxn modelId="{F5D6C452-ED00-4149-8E6A-17080E1388CB}" type="presOf" srcId="{73CCAFD5-3855-4256-B979-AF2B4E971D6A}" destId="{4A049A29-3E75-4B0C-AED8-51E00BC15093}" srcOrd="1" destOrd="0" presId="urn:microsoft.com/office/officeart/2005/8/layout/hierarchy5"/>
    <dgm:cxn modelId="{B5B6982D-1D1D-410B-8768-430C53CE2CDB}" srcId="{7CB3F426-0662-4410-B185-CE15626E5EAC}" destId="{E4779F0A-2E89-4E85-A244-159A75BB9153}" srcOrd="0" destOrd="0" parTransId="{F10AA604-73E9-42CC-A100-1F0D1730B6CD}" sibTransId="{65D3587C-37F3-497D-83F0-B644E43DE1A0}"/>
    <dgm:cxn modelId="{0E052172-EF28-47F2-A5FF-F92797695F01}" srcId="{E4779F0A-2E89-4E85-A244-159A75BB9153}" destId="{575C54E5-6E5B-40B2-A310-C0562B3AACEE}" srcOrd="1" destOrd="0" parTransId="{90A1BCA6-17D1-4FF0-8454-F740918A76B0}" sibTransId="{613070FB-4F57-4200-A12B-3F2AF0E4214D}"/>
    <dgm:cxn modelId="{BEACBB75-A063-4B0F-AA0D-B7E80A522CC7}" type="presOf" srcId="{2882E7E4-1182-418E-AFAF-503709E85180}" destId="{6D598A96-7BFB-4740-8055-AAD30D0B5C47}" srcOrd="0" destOrd="0" presId="urn:microsoft.com/office/officeart/2005/8/layout/hierarchy5"/>
    <dgm:cxn modelId="{F57ABEEC-35C1-459C-81E4-A9827B680DDC}" srcId="{1556888F-DEC8-405B-8364-F711C4F7F8AE}" destId="{B55342AA-52CD-4B19-95B9-D1A60792A526}" srcOrd="0" destOrd="0" parTransId="{C4DF3D07-086A-42A2-AF92-1A204370395C}" sibTransId="{820E2EB2-0027-4C51-93D1-FE557DA112F5}"/>
    <dgm:cxn modelId="{A22DD625-BEAE-44B6-B3BC-9EE0BC3BBF30}" type="presOf" srcId="{9649B275-1707-41C3-BEE8-94C5B611D5DE}" destId="{A2E7FD13-5789-439D-A819-27F5930CF46A}" srcOrd="0" destOrd="0" presId="urn:microsoft.com/office/officeart/2005/8/layout/hierarchy5"/>
    <dgm:cxn modelId="{B637A872-4073-4163-A73A-5AB81321B415}" type="presOf" srcId="{73CCAFD5-3855-4256-B979-AF2B4E971D6A}" destId="{6788C8B8-76B0-4E7E-8855-6AE5595EB12A}" srcOrd="0" destOrd="0" presId="urn:microsoft.com/office/officeart/2005/8/layout/hierarchy5"/>
    <dgm:cxn modelId="{1B0E41A7-4D66-4D53-BF6D-CB107389FB49}" srcId="{7CB3F426-0662-4410-B185-CE15626E5EAC}" destId="{31F6B91E-0652-4515-919A-EC990389FD6D}" srcOrd="3" destOrd="0" parTransId="{0EFE2AD2-F877-4FD6-B10B-1218CA4B03F6}" sibTransId="{26A53BFB-8E9E-47B1-A8BB-BCABAB6C6B63}"/>
    <dgm:cxn modelId="{484D1992-513C-443C-A0C0-C08269C26BDB}" type="presOf" srcId="{31F6B91E-0652-4515-919A-EC990389FD6D}" destId="{991A67E6-4361-4F6F-B866-3EB1C96455F2}" srcOrd="0" destOrd="0" presId="urn:microsoft.com/office/officeart/2005/8/layout/hierarchy5"/>
    <dgm:cxn modelId="{E30A353D-DBF7-45BB-A073-DA52D7EE3FFE}" type="presOf" srcId="{B55342AA-52CD-4B19-95B9-D1A60792A526}" destId="{5CA872CB-9EA3-4966-B337-3F27EC077281}" srcOrd="0" destOrd="0" presId="urn:microsoft.com/office/officeart/2005/8/layout/hierarchy5"/>
    <dgm:cxn modelId="{93F0C6E1-28DA-44C5-BFCB-823E5C2A9609}" type="presParOf" srcId="{AFACD678-C765-48CA-B700-EA8F0DD888B1}" destId="{12CEE9FE-14C2-4B7C-BE17-20E354782EB7}" srcOrd="0" destOrd="0" presId="urn:microsoft.com/office/officeart/2005/8/layout/hierarchy5"/>
    <dgm:cxn modelId="{1D026E22-202C-4C54-8D37-F9FFCE1AC847}" type="presParOf" srcId="{12CEE9FE-14C2-4B7C-BE17-20E354782EB7}" destId="{99F1592E-D51D-451E-B3E9-94E16E361BDD}" srcOrd="0" destOrd="0" presId="urn:microsoft.com/office/officeart/2005/8/layout/hierarchy5"/>
    <dgm:cxn modelId="{9FE9B2E0-2222-4FD5-9764-D6B8C15EE265}" type="presParOf" srcId="{12CEE9FE-14C2-4B7C-BE17-20E354782EB7}" destId="{9BACF3F2-02CC-4F44-AB8D-EE84A26B163C}" srcOrd="1" destOrd="0" presId="urn:microsoft.com/office/officeart/2005/8/layout/hierarchy5"/>
    <dgm:cxn modelId="{E9251AFB-EFF5-4B0A-A110-D6E1AA6EB106}" type="presParOf" srcId="{9BACF3F2-02CC-4F44-AB8D-EE84A26B163C}" destId="{9C12C2EE-ACCD-4F3D-B47D-3C4F81C5376A}" srcOrd="0" destOrd="0" presId="urn:microsoft.com/office/officeart/2005/8/layout/hierarchy5"/>
    <dgm:cxn modelId="{5F304694-9FC6-40BA-8410-EFCF3B048CEA}" type="presParOf" srcId="{9C12C2EE-ACCD-4F3D-B47D-3C4F81C5376A}" destId="{86EB29DF-2188-4C91-8D4E-D1D70FD55A5F}" srcOrd="0" destOrd="0" presId="urn:microsoft.com/office/officeart/2005/8/layout/hierarchy5"/>
    <dgm:cxn modelId="{E83FBB66-0A07-424D-95FE-78E0E00EF068}" type="presParOf" srcId="{9C12C2EE-ACCD-4F3D-B47D-3C4F81C5376A}" destId="{5F72E7F3-6E60-4469-9569-FB269455C4FC}" srcOrd="1" destOrd="0" presId="urn:microsoft.com/office/officeart/2005/8/layout/hierarchy5"/>
    <dgm:cxn modelId="{95B0684D-C2A7-47B7-807F-91B112A59BB7}" type="presParOf" srcId="{5F72E7F3-6E60-4469-9569-FB269455C4FC}" destId="{19EAD6FC-2CF3-4CC5-9BDC-D5CC84241750}" srcOrd="0" destOrd="0" presId="urn:microsoft.com/office/officeart/2005/8/layout/hierarchy5"/>
    <dgm:cxn modelId="{42FAB58C-BA93-4AEC-88AA-45A87116ACD6}" type="presParOf" srcId="{19EAD6FC-2CF3-4CC5-9BDC-D5CC84241750}" destId="{55679F37-CEDD-4EA2-B71F-735AA513D057}" srcOrd="0" destOrd="0" presId="urn:microsoft.com/office/officeart/2005/8/layout/hierarchy5"/>
    <dgm:cxn modelId="{A2886056-AB95-4445-B929-BDED44F2C7AF}" type="presParOf" srcId="{5F72E7F3-6E60-4469-9569-FB269455C4FC}" destId="{B9C4B209-A790-47A7-9554-8A2D01908559}" srcOrd="1" destOrd="0" presId="urn:microsoft.com/office/officeart/2005/8/layout/hierarchy5"/>
    <dgm:cxn modelId="{25D1AD27-2358-4E32-BD40-8BC82A55475F}" type="presParOf" srcId="{B9C4B209-A790-47A7-9554-8A2D01908559}" destId="{359BA2AF-5DF2-4EB8-9450-A807DB483481}" srcOrd="0" destOrd="0" presId="urn:microsoft.com/office/officeart/2005/8/layout/hierarchy5"/>
    <dgm:cxn modelId="{CD39048B-AAC0-4F58-A5CD-FFE5B12FDCA9}" type="presParOf" srcId="{B9C4B209-A790-47A7-9554-8A2D01908559}" destId="{F64BAD86-A96B-49A9-9576-4401D3D864ED}" srcOrd="1" destOrd="0" presId="urn:microsoft.com/office/officeart/2005/8/layout/hierarchy5"/>
    <dgm:cxn modelId="{0C8D254E-7FE7-4DAD-91A8-8BD83310C05D}" type="presParOf" srcId="{F64BAD86-A96B-49A9-9576-4401D3D864ED}" destId="{E4BB315C-8B7E-4AA4-898F-A6B0A4756E19}" srcOrd="0" destOrd="0" presId="urn:microsoft.com/office/officeart/2005/8/layout/hierarchy5"/>
    <dgm:cxn modelId="{10C00B60-643E-4653-BBD1-C7E091B63466}" type="presParOf" srcId="{E4BB315C-8B7E-4AA4-898F-A6B0A4756E19}" destId="{929C0D3A-7DC8-4B10-87A4-764F11FFDD8A}" srcOrd="0" destOrd="0" presId="urn:microsoft.com/office/officeart/2005/8/layout/hierarchy5"/>
    <dgm:cxn modelId="{2BFA8DF2-939A-4086-AE01-6142868BBE1F}" type="presParOf" srcId="{F64BAD86-A96B-49A9-9576-4401D3D864ED}" destId="{1ECB4E25-0307-4AC2-B69E-82CDED1EA018}" srcOrd="1" destOrd="0" presId="urn:microsoft.com/office/officeart/2005/8/layout/hierarchy5"/>
    <dgm:cxn modelId="{A9DFE416-22B6-4882-A74F-6D945C40F379}" type="presParOf" srcId="{1ECB4E25-0307-4AC2-B69E-82CDED1EA018}" destId="{5CA872CB-9EA3-4966-B337-3F27EC077281}" srcOrd="0" destOrd="0" presId="urn:microsoft.com/office/officeart/2005/8/layout/hierarchy5"/>
    <dgm:cxn modelId="{EE3A01E8-760D-41D9-A8B5-007181AD9CD4}" type="presParOf" srcId="{1ECB4E25-0307-4AC2-B69E-82CDED1EA018}" destId="{490B9B6F-F8D6-4D22-93F3-F98BC907B3B4}" srcOrd="1" destOrd="0" presId="urn:microsoft.com/office/officeart/2005/8/layout/hierarchy5"/>
    <dgm:cxn modelId="{0F941940-F061-42CA-9F44-3195A88D7C36}" type="presParOf" srcId="{F64BAD86-A96B-49A9-9576-4401D3D864ED}" destId="{6D598A96-7BFB-4740-8055-AAD30D0B5C47}" srcOrd="2" destOrd="0" presId="urn:microsoft.com/office/officeart/2005/8/layout/hierarchy5"/>
    <dgm:cxn modelId="{F2914341-4292-47FF-AA80-DF5486469175}" type="presParOf" srcId="{6D598A96-7BFB-4740-8055-AAD30D0B5C47}" destId="{0065A992-AEE9-430F-A887-62E9749A8F2C}" srcOrd="0" destOrd="0" presId="urn:microsoft.com/office/officeart/2005/8/layout/hierarchy5"/>
    <dgm:cxn modelId="{D10AE0DD-B3FC-4861-AB00-774DDE33D6C4}" type="presParOf" srcId="{F64BAD86-A96B-49A9-9576-4401D3D864ED}" destId="{41A7F17B-A3C3-489B-91CC-6F914C2F6DC7}" srcOrd="3" destOrd="0" presId="urn:microsoft.com/office/officeart/2005/8/layout/hierarchy5"/>
    <dgm:cxn modelId="{E28F2858-3832-429B-9A1F-0EDB6DC01400}" type="presParOf" srcId="{41A7F17B-A3C3-489B-91CC-6F914C2F6DC7}" destId="{D5CFA152-6B8A-4A74-8A40-FED1BD4489A7}" srcOrd="0" destOrd="0" presId="urn:microsoft.com/office/officeart/2005/8/layout/hierarchy5"/>
    <dgm:cxn modelId="{50B40F6D-8FCA-4780-9209-BA136F7CEACB}" type="presParOf" srcId="{41A7F17B-A3C3-489B-91CC-6F914C2F6DC7}" destId="{FC5D35D1-A3A7-4DE5-8BFC-C0495DAF4ACE}" srcOrd="1" destOrd="0" presId="urn:microsoft.com/office/officeart/2005/8/layout/hierarchy5"/>
    <dgm:cxn modelId="{F48E5B98-E306-4E11-BE87-14B61FD711BF}" type="presParOf" srcId="{5F72E7F3-6E60-4469-9569-FB269455C4FC}" destId="{6E800D45-4C6D-4747-B6D0-6417D7FFC107}" srcOrd="2" destOrd="0" presId="urn:microsoft.com/office/officeart/2005/8/layout/hierarchy5"/>
    <dgm:cxn modelId="{8FF4BE18-9BC8-42D7-B55B-52B7DE5A8A45}" type="presParOf" srcId="{6E800D45-4C6D-4747-B6D0-6417D7FFC107}" destId="{515BB3B2-80AE-4AAA-9C9F-53A5E65181DF}" srcOrd="0" destOrd="0" presId="urn:microsoft.com/office/officeart/2005/8/layout/hierarchy5"/>
    <dgm:cxn modelId="{604AF44E-75F1-46BB-BEC6-37223F25A4A5}" type="presParOf" srcId="{5F72E7F3-6E60-4469-9569-FB269455C4FC}" destId="{6129170A-4A86-46A2-B2A0-0B022179234D}" srcOrd="3" destOrd="0" presId="urn:microsoft.com/office/officeart/2005/8/layout/hierarchy5"/>
    <dgm:cxn modelId="{DAF593AF-A04E-4258-BCA8-83D9F132982F}" type="presParOf" srcId="{6129170A-4A86-46A2-B2A0-0B022179234D}" destId="{61E73127-4636-4C88-9CC2-D5A8EEB452BA}" srcOrd="0" destOrd="0" presId="urn:microsoft.com/office/officeart/2005/8/layout/hierarchy5"/>
    <dgm:cxn modelId="{FBE7732C-18AF-40A3-A38D-A63A4C275CA5}" type="presParOf" srcId="{6129170A-4A86-46A2-B2A0-0B022179234D}" destId="{DC4A64A7-630E-4068-B803-5EB6A6722DFF}" srcOrd="1" destOrd="0" presId="urn:microsoft.com/office/officeart/2005/8/layout/hierarchy5"/>
    <dgm:cxn modelId="{47D4F47A-B2B6-4D00-98F1-646C428C4956}" type="presParOf" srcId="{DC4A64A7-630E-4068-B803-5EB6A6722DFF}" destId="{6788C8B8-76B0-4E7E-8855-6AE5595EB12A}" srcOrd="0" destOrd="0" presId="urn:microsoft.com/office/officeart/2005/8/layout/hierarchy5"/>
    <dgm:cxn modelId="{590F1F12-57A2-4BBC-8458-E0ACDF873240}" type="presParOf" srcId="{6788C8B8-76B0-4E7E-8855-6AE5595EB12A}" destId="{4A049A29-3E75-4B0C-AED8-51E00BC15093}" srcOrd="0" destOrd="0" presId="urn:microsoft.com/office/officeart/2005/8/layout/hierarchy5"/>
    <dgm:cxn modelId="{406B0B03-41A8-4E1C-873F-91DDE3C17EA1}" type="presParOf" srcId="{DC4A64A7-630E-4068-B803-5EB6A6722DFF}" destId="{7BDC3BFB-3D7F-4329-8328-C15395C0729C}" srcOrd="1" destOrd="0" presId="urn:microsoft.com/office/officeart/2005/8/layout/hierarchy5"/>
    <dgm:cxn modelId="{90666CC3-0E12-415A-A594-4BAD38B9E8A3}" type="presParOf" srcId="{7BDC3BFB-3D7F-4329-8328-C15395C0729C}" destId="{A2E7FD13-5789-439D-A819-27F5930CF46A}" srcOrd="0" destOrd="0" presId="urn:microsoft.com/office/officeart/2005/8/layout/hierarchy5"/>
    <dgm:cxn modelId="{E6F59DC7-3C40-464F-BD48-A8A09C27E84D}" type="presParOf" srcId="{7BDC3BFB-3D7F-4329-8328-C15395C0729C}" destId="{E9A7F23A-8DB0-4743-9605-DDE1A7EDF9D0}" srcOrd="1" destOrd="0" presId="urn:microsoft.com/office/officeart/2005/8/layout/hierarchy5"/>
    <dgm:cxn modelId="{B4A587B4-276F-4C47-80C8-2FF1CE25A2E1}" type="presParOf" srcId="{AFACD678-C765-48CA-B700-EA8F0DD888B1}" destId="{AD0343BE-FE52-4F6D-9D5F-39EB53A28997}" srcOrd="1" destOrd="0" presId="urn:microsoft.com/office/officeart/2005/8/layout/hierarchy5"/>
    <dgm:cxn modelId="{4B8A97EB-8333-4248-942C-C58D77C43E0E}" type="presParOf" srcId="{AD0343BE-FE52-4F6D-9D5F-39EB53A28997}" destId="{5309D13A-118E-4118-8A8F-6BD386D614AE}" srcOrd="0" destOrd="0" presId="urn:microsoft.com/office/officeart/2005/8/layout/hierarchy5"/>
    <dgm:cxn modelId="{AC5EB5D2-66A2-4FB0-8B7F-C621F288FA6C}" type="presParOf" srcId="{5309D13A-118E-4118-8A8F-6BD386D614AE}" destId="{21CCFC4C-E82A-4BC0-B792-6CB213DD31B7}" srcOrd="0" destOrd="0" presId="urn:microsoft.com/office/officeart/2005/8/layout/hierarchy5"/>
    <dgm:cxn modelId="{417050C9-397B-4D4E-924C-84F4BB8A418F}" type="presParOf" srcId="{5309D13A-118E-4118-8A8F-6BD386D614AE}" destId="{CE3C04B2-CF72-42DF-83EE-732B7851A0F7}" srcOrd="1" destOrd="0" presId="urn:microsoft.com/office/officeart/2005/8/layout/hierarchy5"/>
    <dgm:cxn modelId="{8E664B47-2831-4A60-9BF2-4BEC789EB748}" type="presParOf" srcId="{AD0343BE-FE52-4F6D-9D5F-39EB53A28997}" destId="{83025AE6-0BAF-4AAA-A4D4-36958465E1EF}" srcOrd="1" destOrd="0" presId="urn:microsoft.com/office/officeart/2005/8/layout/hierarchy5"/>
    <dgm:cxn modelId="{62E6CA9B-DA2F-49E8-B7AA-2D522DF54EE6}" type="presParOf" srcId="{83025AE6-0BAF-4AAA-A4D4-36958465E1EF}" destId="{F493980A-F171-46FE-9517-8B3DF79A05CF}" srcOrd="0" destOrd="0" presId="urn:microsoft.com/office/officeart/2005/8/layout/hierarchy5"/>
    <dgm:cxn modelId="{59075F61-51B0-4ABE-96A4-069098CB5D10}" type="presParOf" srcId="{AD0343BE-FE52-4F6D-9D5F-39EB53A28997}" destId="{E7C961F4-8AFE-467A-90F9-92F620EEA221}" srcOrd="2" destOrd="0" presId="urn:microsoft.com/office/officeart/2005/8/layout/hierarchy5"/>
    <dgm:cxn modelId="{CD8672FD-C4EE-4BBD-ADF4-E97301596FFC}" type="presParOf" srcId="{E7C961F4-8AFE-467A-90F9-92F620EEA221}" destId="{1001613A-E560-4F30-9ABE-EA426CC3D2A5}" srcOrd="0" destOrd="0" presId="urn:microsoft.com/office/officeart/2005/8/layout/hierarchy5"/>
    <dgm:cxn modelId="{38CFF1CC-51C2-4E65-9182-150A09B1A8A0}" type="presParOf" srcId="{E7C961F4-8AFE-467A-90F9-92F620EEA221}" destId="{B50B9181-37E6-42F3-92D7-136B22DA9FD4}" srcOrd="1" destOrd="0" presId="urn:microsoft.com/office/officeart/2005/8/layout/hierarchy5"/>
    <dgm:cxn modelId="{F192B067-946E-458D-8E5B-98142946F885}" type="presParOf" srcId="{AD0343BE-FE52-4F6D-9D5F-39EB53A28997}" destId="{BFE48692-E623-49D0-8F06-9F5B7313520C}" srcOrd="3" destOrd="0" presId="urn:microsoft.com/office/officeart/2005/8/layout/hierarchy5"/>
    <dgm:cxn modelId="{994FF7C3-548A-4681-8C93-BC384F403D2D}" type="presParOf" srcId="{BFE48692-E623-49D0-8F06-9F5B7313520C}" destId="{2650529E-D7D7-4F66-8A2D-F3E2C61ED649}" srcOrd="0" destOrd="0" presId="urn:microsoft.com/office/officeart/2005/8/layout/hierarchy5"/>
    <dgm:cxn modelId="{F1D11429-3766-46F7-AF3C-29AD285445BD}" type="presParOf" srcId="{AD0343BE-FE52-4F6D-9D5F-39EB53A28997}" destId="{F14EAA3A-3554-46DE-A58B-B0F44DDC2C38}" srcOrd="4" destOrd="0" presId="urn:microsoft.com/office/officeart/2005/8/layout/hierarchy5"/>
    <dgm:cxn modelId="{0F809010-368F-40E9-A8DF-5F68C49F039F}" type="presParOf" srcId="{F14EAA3A-3554-46DE-A58B-B0F44DDC2C38}" destId="{991A67E6-4361-4F6F-B866-3EB1C96455F2}" srcOrd="0" destOrd="0" presId="urn:microsoft.com/office/officeart/2005/8/layout/hierarchy5"/>
    <dgm:cxn modelId="{C74CC7DC-5A4E-4AF9-A94B-C9BE17E54A6B}" type="presParOf" srcId="{F14EAA3A-3554-46DE-A58B-B0F44DDC2C38}" destId="{6FD0E2FD-2BCF-4052-BC3B-454596DB5B5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1A67E6-4361-4F6F-B866-3EB1C96455F2}">
      <dsp:nvSpPr>
        <dsp:cNvPr id="0" name=""/>
        <dsp:cNvSpPr/>
      </dsp:nvSpPr>
      <dsp:spPr>
        <a:xfrm>
          <a:off x="5335538" y="0"/>
          <a:ext cx="1539595" cy="4525963"/>
        </a:xfrm>
        <a:prstGeom prst="roundRect">
          <a:avLst>
            <a:gd name="adj" fmla="val 10000"/>
          </a:avLst>
        </a:prstGeom>
        <a:solidFill>
          <a:srgbClr val="CCCC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0" kern="1200" dirty="0" smtClean="0"/>
            <a:t>Graphics Entries</a:t>
          </a:r>
          <a:endParaRPr lang="en-US" sz="1800" i="0" kern="1200" dirty="0"/>
        </a:p>
      </dsp:txBody>
      <dsp:txXfrm>
        <a:off x="5335538" y="0"/>
        <a:ext cx="1539595" cy="1357788"/>
      </dsp:txXfrm>
    </dsp:sp>
    <dsp:sp modelId="{1001613A-E560-4F30-9ABE-EA426CC3D2A5}">
      <dsp:nvSpPr>
        <dsp:cNvPr id="0" name=""/>
        <dsp:cNvSpPr/>
      </dsp:nvSpPr>
      <dsp:spPr>
        <a:xfrm>
          <a:off x="2632384" y="0"/>
          <a:ext cx="1708858" cy="4525963"/>
        </a:xfrm>
        <a:prstGeom prst="roundRect">
          <a:avLst>
            <a:gd name="adj" fmla="val 10000"/>
          </a:avLst>
        </a:prstGeom>
        <a:solidFill>
          <a:srgbClr val="CCCC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Context Pages</a:t>
          </a:r>
          <a:endParaRPr lang="en-US" sz="1800" kern="1200" dirty="0"/>
        </a:p>
      </dsp:txBody>
      <dsp:txXfrm>
        <a:off x="2632384" y="0"/>
        <a:ext cx="1708858" cy="1357788"/>
      </dsp:txXfrm>
    </dsp:sp>
    <dsp:sp modelId="{21CCFC4C-E82A-4BC0-B792-6CB213DD31B7}">
      <dsp:nvSpPr>
        <dsp:cNvPr id="0" name=""/>
        <dsp:cNvSpPr/>
      </dsp:nvSpPr>
      <dsp:spPr>
        <a:xfrm>
          <a:off x="0" y="0"/>
          <a:ext cx="1534813" cy="4525963"/>
        </a:xfrm>
        <a:prstGeom prst="roundRect">
          <a:avLst>
            <a:gd name="adj" fmla="val 10000"/>
          </a:avLst>
        </a:prstGeom>
        <a:solidFill>
          <a:srgbClr val="CCCC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Flowchart</a:t>
          </a:r>
          <a:endParaRPr lang="en-US" sz="2000" kern="1200" dirty="0"/>
        </a:p>
      </dsp:txBody>
      <dsp:txXfrm>
        <a:off x="0" y="0"/>
        <a:ext cx="1534813" cy="1357788"/>
      </dsp:txXfrm>
    </dsp:sp>
    <dsp:sp modelId="{86EB29DF-2188-4C91-8D4E-D1D70FD55A5F}">
      <dsp:nvSpPr>
        <dsp:cNvPr id="0" name=""/>
        <dsp:cNvSpPr/>
      </dsp:nvSpPr>
      <dsp:spPr>
        <a:xfrm>
          <a:off x="0" y="1700069"/>
          <a:ext cx="1912314" cy="2199193"/>
        </a:xfrm>
        <a:prstGeom prst="roundRect">
          <a:avLst>
            <a:gd name="adj" fmla="val 10000"/>
          </a:avLst>
        </a:prstGeom>
        <a:solidFill>
          <a:srgbClr val="66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Example A:</a:t>
          </a: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Quantitative Data Visualization</a:t>
          </a:r>
          <a:endParaRPr lang="en-US" sz="1050" kern="1200" dirty="0"/>
        </a:p>
      </dsp:txBody>
      <dsp:txXfrm>
        <a:off x="0" y="1700069"/>
        <a:ext cx="1912314" cy="2199193"/>
      </dsp:txXfrm>
    </dsp:sp>
    <dsp:sp modelId="{19EAD6FC-2CF3-4CC5-9BDC-D5CC84241750}">
      <dsp:nvSpPr>
        <dsp:cNvPr id="0" name=""/>
        <dsp:cNvSpPr/>
      </dsp:nvSpPr>
      <dsp:spPr>
        <a:xfrm rot="18414659">
          <a:off x="1661351" y="2286611"/>
          <a:ext cx="1256615" cy="21357"/>
        </a:xfrm>
        <a:custGeom>
          <a:avLst/>
          <a:gdLst/>
          <a:ahLst/>
          <a:cxnLst/>
          <a:rect l="0" t="0" r="0" b="0"/>
          <a:pathLst>
            <a:path>
              <a:moveTo>
                <a:pt x="0" y="10678"/>
              </a:moveTo>
              <a:lnTo>
                <a:pt x="1256615" y="10678"/>
              </a:lnTo>
            </a:path>
          </a:pathLst>
        </a:custGeom>
        <a:noFill/>
        <a:ln w="25400" cap="flat" cmpd="sng" algn="ctr">
          <a:solidFill>
            <a:srgbClr val="6699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414659">
        <a:off x="2258244" y="2265874"/>
        <a:ext cx="62830" cy="62830"/>
      </dsp:txXfrm>
    </dsp:sp>
    <dsp:sp modelId="{359BA2AF-5DF2-4EB8-9450-A807DB483481}">
      <dsp:nvSpPr>
        <dsp:cNvPr id="0" name=""/>
        <dsp:cNvSpPr/>
      </dsp:nvSpPr>
      <dsp:spPr>
        <a:xfrm>
          <a:off x="2667004" y="1219198"/>
          <a:ext cx="1676875" cy="1151432"/>
        </a:xfrm>
        <a:prstGeom prst="roundRect">
          <a:avLst>
            <a:gd name="adj" fmla="val 10000"/>
          </a:avLst>
        </a:prstGeom>
        <a:solidFill>
          <a:srgbClr val="66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Cumulative distribution plots</a:t>
          </a:r>
          <a:endParaRPr lang="en-US" sz="1100" kern="1200" dirty="0"/>
        </a:p>
      </dsp:txBody>
      <dsp:txXfrm>
        <a:off x="2667004" y="1219198"/>
        <a:ext cx="1676875" cy="1151432"/>
      </dsp:txXfrm>
    </dsp:sp>
    <dsp:sp modelId="{E4BB315C-8B7E-4AA4-898F-A6B0A4756E19}">
      <dsp:nvSpPr>
        <dsp:cNvPr id="0" name=""/>
        <dsp:cNvSpPr/>
      </dsp:nvSpPr>
      <dsp:spPr>
        <a:xfrm rot="20020591">
          <a:off x="4291013" y="1558159"/>
          <a:ext cx="1019648" cy="21357"/>
        </a:xfrm>
        <a:custGeom>
          <a:avLst/>
          <a:gdLst/>
          <a:ahLst/>
          <a:cxnLst/>
          <a:rect l="0" t="0" r="0" b="0"/>
          <a:pathLst>
            <a:path>
              <a:moveTo>
                <a:pt x="0" y="10678"/>
              </a:moveTo>
              <a:lnTo>
                <a:pt x="1019648" y="10678"/>
              </a:lnTo>
            </a:path>
          </a:pathLst>
        </a:custGeom>
        <a:noFill/>
        <a:ln w="25400" cap="flat" cmpd="sng" algn="ctr">
          <a:solidFill>
            <a:srgbClr val="6699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0020591">
        <a:off x="4775346" y="1543347"/>
        <a:ext cx="50982" cy="50982"/>
      </dsp:txXfrm>
    </dsp:sp>
    <dsp:sp modelId="{5CA872CB-9EA3-4966-B337-3F27EC077281}">
      <dsp:nvSpPr>
        <dsp:cNvPr id="0" name=""/>
        <dsp:cNvSpPr/>
      </dsp:nvSpPr>
      <dsp:spPr>
        <a:xfrm>
          <a:off x="5257795" y="990601"/>
          <a:ext cx="1760328" cy="704323"/>
        </a:xfrm>
        <a:prstGeom prst="roundRect">
          <a:avLst>
            <a:gd name="adj" fmla="val 10000"/>
          </a:avLst>
        </a:prstGeom>
        <a:solidFill>
          <a:srgbClr val="66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CDF </a:t>
          </a:r>
          <a:endParaRPr lang="en-US" sz="1200" kern="1200" dirty="0"/>
        </a:p>
      </dsp:txBody>
      <dsp:txXfrm>
        <a:off x="5257795" y="990601"/>
        <a:ext cx="1760328" cy="704323"/>
      </dsp:txXfrm>
    </dsp:sp>
    <dsp:sp modelId="{6D598A96-7BFB-4740-8055-AAD30D0B5C47}">
      <dsp:nvSpPr>
        <dsp:cNvPr id="0" name=""/>
        <dsp:cNvSpPr/>
      </dsp:nvSpPr>
      <dsp:spPr>
        <a:xfrm rot="2193769">
          <a:off x="4231919" y="2123142"/>
          <a:ext cx="1137836" cy="21357"/>
        </a:xfrm>
        <a:custGeom>
          <a:avLst/>
          <a:gdLst/>
          <a:ahLst/>
          <a:cxnLst/>
          <a:rect l="0" t="0" r="0" b="0"/>
          <a:pathLst>
            <a:path>
              <a:moveTo>
                <a:pt x="0" y="10678"/>
              </a:moveTo>
              <a:lnTo>
                <a:pt x="1137836" y="10678"/>
              </a:lnTo>
            </a:path>
          </a:pathLst>
        </a:custGeom>
        <a:noFill/>
        <a:ln w="25400" cap="flat" cmpd="sng" algn="ctr">
          <a:solidFill>
            <a:srgbClr val="6699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93769">
        <a:off x="4772392" y="2105375"/>
        <a:ext cx="56891" cy="56891"/>
      </dsp:txXfrm>
    </dsp:sp>
    <dsp:sp modelId="{D5CFA152-6B8A-4A74-8A40-FED1BD4489A7}">
      <dsp:nvSpPr>
        <dsp:cNvPr id="0" name=""/>
        <dsp:cNvSpPr/>
      </dsp:nvSpPr>
      <dsp:spPr>
        <a:xfrm>
          <a:off x="5257795" y="2057399"/>
          <a:ext cx="1788682" cy="830656"/>
        </a:xfrm>
        <a:prstGeom prst="roundRect">
          <a:avLst>
            <a:gd name="adj" fmla="val 10000"/>
          </a:avLst>
        </a:prstGeom>
        <a:solidFill>
          <a:srgbClr val="66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Kaplan-Meier</a:t>
          </a:r>
          <a:endParaRPr lang="en-US" sz="1200" kern="1200" dirty="0"/>
        </a:p>
      </dsp:txBody>
      <dsp:txXfrm>
        <a:off x="5257795" y="2057399"/>
        <a:ext cx="1788682" cy="830656"/>
      </dsp:txXfrm>
    </dsp:sp>
    <dsp:sp modelId="{6E800D45-4C6D-4747-B6D0-6417D7FFC107}">
      <dsp:nvSpPr>
        <dsp:cNvPr id="0" name=""/>
        <dsp:cNvSpPr/>
      </dsp:nvSpPr>
      <dsp:spPr>
        <a:xfrm rot="2905171">
          <a:off x="1780145" y="3082943"/>
          <a:ext cx="785952" cy="21357"/>
        </a:xfrm>
        <a:custGeom>
          <a:avLst/>
          <a:gdLst/>
          <a:ahLst/>
          <a:cxnLst/>
          <a:rect l="0" t="0" r="0" b="0"/>
          <a:pathLst>
            <a:path>
              <a:moveTo>
                <a:pt x="0" y="10678"/>
              </a:moveTo>
              <a:lnTo>
                <a:pt x="785952" y="10678"/>
              </a:lnTo>
            </a:path>
          </a:pathLst>
        </a:custGeom>
        <a:noFill/>
        <a:ln w="25400" cap="flat" cmpd="sng" algn="ctr">
          <a:solidFill>
            <a:srgbClr val="6699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905171">
        <a:off x="2153472" y="3073973"/>
        <a:ext cx="39297" cy="39297"/>
      </dsp:txXfrm>
    </dsp:sp>
    <dsp:sp modelId="{61E73127-4636-4C88-9CC2-D5A8EEB452BA}">
      <dsp:nvSpPr>
        <dsp:cNvPr id="0" name=""/>
        <dsp:cNvSpPr/>
      </dsp:nvSpPr>
      <dsp:spPr>
        <a:xfrm>
          <a:off x="2433928" y="2627104"/>
          <a:ext cx="2061454" cy="1520947"/>
        </a:xfrm>
        <a:prstGeom prst="roundRect">
          <a:avLst>
            <a:gd name="adj" fmla="val 10000"/>
          </a:avLst>
        </a:prstGeom>
        <a:solidFill>
          <a:srgbClr val="66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Boxplots</a:t>
          </a:r>
          <a:endParaRPr lang="en-US" sz="1200" kern="1200" dirty="0"/>
        </a:p>
      </dsp:txBody>
      <dsp:txXfrm>
        <a:off x="2433928" y="2627104"/>
        <a:ext cx="2061454" cy="1520947"/>
      </dsp:txXfrm>
    </dsp:sp>
    <dsp:sp modelId="{6788C8B8-76B0-4E7E-8855-6AE5595EB12A}">
      <dsp:nvSpPr>
        <dsp:cNvPr id="0" name=""/>
        <dsp:cNvSpPr/>
      </dsp:nvSpPr>
      <dsp:spPr>
        <a:xfrm rot="1138833">
          <a:off x="4473465" y="3508014"/>
          <a:ext cx="806249" cy="21357"/>
        </a:xfrm>
        <a:custGeom>
          <a:avLst/>
          <a:gdLst/>
          <a:ahLst/>
          <a:cxnLst/>
          <a:rect l="0" t="0" r="0" b="0"/>
          <a:pathLst>
            <a:path>
              <a:moveTo>
                <a:pt x="0" y="10678"/>
              </a:moveTo>
              <a:lnTo>
                <a:pt x="806249" y="10678"/>
              </a:lnTo>
            </a:path>
          </a:pathLst>
        </a:custGeom>
        <a:noFill/>
        <a:ln w="25400" cap="flat" cmpd="sng" algn="ctr">
          <a:solidFill>
            <a:srgbClr val="6699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138833">
        <a:off x="4856433" y="3498536"/>
        <a:ext cx="40312" cy="40312"/>
      </dsp:txXfrm>
    </dsp:sp>
    <dsp:sp modelId="{A2E7FD13-5789-439D-A819-27F5930CF46A}">
      <dsp:nvSpPr>
        <dsp:cNvPr id="0" name=""/>
        <dsp:cNvSpPr/>
      </dsp:nvSpPr>
      <dsp:spPr>
        <a:xfrm>
          <a:off x="5257795" y="3276598"/>
          <a:ext cx="1750586" cy="746420"/>
        </a:xfrm>
        <a:prstGeom prst="roundRect">
          <a:avLst>
            <a:gd name="adj" fmla="val 10000"/>
          </a:avLst>
        </a:prstGeom>
        <a:solidFill>
          <a:srgbClr val="66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Simple </a:t>
          </a:r>
          <a:r>
            <a:rPr lang="en-US" sz="1200" kern="1200" dirty="0" err="1" smtClean="0"/>
            <a:t>boxplot</a:t>
          </a:r>
          <a:endParaRPr lang="en-US" sz="1200" kern="1200" dirty="0"/>
        </a:p>
      </dsp:txBody>
      <dsp:txXfrm>
        <a:off x="5257795" y="3276598"/>
        <a:ext cx="1750586" cy="7464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1A67E6-4361-4F6F-B866-3EB1C96455F2}">
      <dsp:nvSpPr>
        <dsp:cNvPr id="0" name=""/>
        <dsp:cNvSpPr/>
      </dsp:nvSpPr>
      <dsp:spPr>
        <a:xfrm>
          <a:off x="5415802" y="0"/>
          <a:ext cx="1539595" cy="4525963"/>
        </a:xfrm>
        <a:prstGeom prst="roundRect">
          <a:avLst>
            <a:gd name="adj" fmla="val 10000"/>
          </a:avLst>
        </a:prstGeom>
        <a:solidFill>
          <a:srgbClr val="CCCC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0" kern="1200" dirty="0" smtClean="0"/>
            <a:t>Graphics Entries</a:t>
          </a:r>
          <a:endParaRPr lang="en-US" sz="1800" i="0" kern="1200" dirty="0"/>
        </a:p>
      </dsp:txBody>
      <dsp:txXfrm>
        <a:off x="5415802" y="0"/>
        <a:ext cx="1539595" cy="1357788"/>
      </dsp:txXfrm>
    </dsp:sp>
    <dsp:sp modelId="{1001613A-E560-4F30-9ABE-EA426CC3D2A5}">
      <dsp:nvSpPr>
        <dsp:cNvPr id="0" name=""/>
        <dsp:cNvSpPr/>
      </dsp:nvSpPr>
      <dsp:spPr>
        <a:xfrm>
          <a:off x="2712648" y="0"/>
          <a:ext cx="1708858" cy="4525963"/>
        </a:xfrm>
        <a:prstGeom prst="roundRect">
          <a:avLst>
            <a:gd name="adj" fmla="val 10000"/>
          </a:avLst>
        </a:prstGeom>
        <a:solidFill>
          <a:srgbClr val="CCCC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Context Pages</a:t>
          </a:r>
          <a:endParaRPr lang="en-US" sz="1800" kern="1200" dirty="0"/>
        </a:p>
      </dsp:txBody>
      <dsp:txXfrm>
        <a:off x="2712648" y="0"/>
        <a:ext cx="1708858" cy="1357788"/>
      </dsp:txXfrm>
    </dsp:sp>
    <dsp:sp modelId="{21CCFC4C-E82A-4BC0-B792-6CB213DD31B7}">
      <dsp:nvSpPr>
        <dsp:cNvPr id="0" name=""/>
        <dsp:cNvSpPr/>
      </dsp:nvSpPr>
      <dsp:spPr>
        <a:xfrm>
          <a:off x="228596" y="0"/>
          <a:ext cx="1534813" cy="4525963"/>
        </a:xfrm>
        <a:prstGeom prst="roundRect">
          <a:avLst>
            <a:gd name="adj" fmla="val 10000"/>
          </a:avLst>
        </a:prstGeom>
        <a:solidFill>
          <a:srgbClr val="CCCC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Flowchart</a:t>
          </a:r>
          <a:endParaRPr lang="en-US" sz="2000" kern="1200" dirty="0"/>
        </a:p>
      </dsp:txBody>
      <dsp:txXfrm>
        <a:off x="228596" y="0"/>
        <a:ext cx="1534813" cy="1357788"/>
      </dsp:txXfrm>
    </dsp:sp>
    <dsp:sp modelId="{86EB29DF-2188-4C91-8D4E-D1D70FD55A5F}">
      <dsp:nvSpPr>
        <dsp:cNvPr id="0" name=""/>
        <dsp:cNvSpPr/>
      </dsp:nvSpPr>
      <dsp:spPr>
        <a:xfrm>
          <a:off x="0" y="1676397"/>
          <a:ext cx="1912314" cy="2199193"/>
        </a:xfrm>
        <a:prstGeom prst="roundRect">
          <a:avLst>
            <a:gd name="adj" fmla="val 10000"/>
          </a:avLst>
        </a:prstGeom>
        <a:solidFill>
          <a:srgbClr val="66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Adverse events</a:t>
          </a:r>
        </a:p>
      </dsp:txBody>
      <dsp:txXfrm>
        <a:off x="0" y="1676397"/>
        <a:ext cx="1912314" cy="2199193"/>
      </dsp:txXfrm>
    </dsp:sp>
    <dsp:sp modelId="{19EAD6FC-2CF3-4CC5-9BDC-D5CC84241750}">
      <dsp:nvSpPr>
        <dsp:cNvPr id="0" name=""/>
        <dsp:cNvSpPr/>
      </dsp:nvSpPr>
      <dsp:spPr>
        <a:xfrm rot="18188026">
          <a:off x="1646713" y="2274775"/>
          <a:ext cx="1171583" cy="21357"/>
        </a:xfrm>
        <a:custGeom>
          <a:avLst/>
          <a:gdLst/>
          <a:ahLst/>
          <a:cxnLst/>
          <a:rect l="0" t="0" r="0" b="0"/>
          <a:pathLst>
            <a:path>
              <a:moveTo>
                <a:pt x="0" y="10678"/>
              </a:moveTo>
              <a:lnTo>
                <a:pt x="1171583" y="10678"/>
              </a:lnTo>
            </a:path>
          </a:pathLst>
        </a:custGeom>
        <a:noFill/>
        <a:ln w="25400" cap="flat" cmpd="sng" algn="ctr">
          <a:solidFill>
            <a:srgbClr val="6699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188026">
        <a:off x="2203216" y="2256164"/>
        <a:ext cx="58579" cy="58579"/>
      </dsp:txXfrm>
    </dsp:sp>
    <dsp:sp modelId="{359BA2AF-5DF2-4EB8-9450-A807DB483481}">
      <dsp:nvSpPr>
        <dsp:cNvPr id="0" name=""/>
        <dsp:cNvSpPr/>
      </dsp:nvSpPr>
      <dsp:spPr>
        <a:xfrm>
          <a:off x="2552696" y="1219198"/>
          <a:ext cx="2091430" cy="1151432"/>
        </a:xfrm>
        <a:prstGeom prst="roundRect">
          <a:avLst>
            <a:gd name="adj" fmla="val 10000"/>
          </a:avLst>
        </a:prstGeom>
        <a:solidFill>
          <a:srgbClr val="66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Xxx </a:t>
          </a:r>
          <a:r>
            <a:rPr lang="en-US" sz="1100" kern="1200" dirty="0" err="1" smtClean="0"/>
            <a:t>xxxxxxxx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xxxxx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xxxxx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xxxxx</a:t>
          </a:r>
          <a:r>
            <a:rPr lang="en-US" sz="1100" kern="1200" dirty="0" smtClean="0"/>
            <a:t>?</a:t>
          </a:r>
          <a:endParaRPr lang="en-US" sz="1100" kern="1200" dirty="0"/>
        </a:p>
      </dsp:txBody>
      <dsp:txXfrm>
        <a:off x="2552696" y="1219198"/>
        <a:ext cx="2091430" cy="1151432"/>
      </dsp:txXfrm>
    </dsp:sp>
    <dsp:sp modelId="{E4BB315C-8B7E-4AA4-898F-A6B0A4756E19}">
      <dsp:nvSpPr>
        <dsp:cNvPr id="0" name=""/>
        <dsp:cNvSpPr/>
      </dsp:nvSpPr>
      <dsp:spPr>
        <a:xfrm rot="19515007">
          <a:off x="4573388" y="1558159"/>
          <a:ext cx="793255" cy="21357"/>
        </a:xfrm>
        <a:custGeom>
          <a:avLst/>
          <a:gdLst/>
          <a:ahLst/>
          <a:cxnLst/>
          <a:rect l="0" t="0" r="0" b="0"/>
          <a:pathLst>
            <a:path>
              <a:moveTo>
                <a:pt x="0" y="10678"/>
              </a:moveTo>
              <a:lnTo>
                <a:pt x="793255" y="10678"/>
              </a:lnTo>
            </a:path>
          </a:pathLst>
        </a:custGeom>
        <a:noFill/>
        <a:ln w="25400" cap="flat" cmpd="sng" algn="ctr">
          <a:solidFill>
            <a:srgbClr val="6699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515007">
        <a:off x="4950184" y="1549007"/>
        <a:ext cx="39662" cy="39662"/>
      </dsp:txXfrm>
    </dsp:sp>
    <dsp:sp modelId="{5CA872CB-9EA3-4966-B337-3F27EC077281}">
      <dsp:nvSpPr>
        <dsp:cNvPr id="0" name=""/>
        <dsp:cNvSpPr/>
      </dsp:nvSpPr>
      <dsp:spPr>
        <a:xfrm>
          <a:off x="5295903" y="990601"/>
          <a:ext cx="1760328" cy="704323"/>
        </a:xfrm>
        <a:prstGeom prst="roundRect">
          <a:avLst>
            <a:gd name="adj" fmla="val 10000"/>
          </a:avLst>
        </a:prstGeom>
        <a:solidFill>
          <a:srgbClr val="66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Grouped </a:t>
          </a:r>
          <a:r>
            <a:rPr lang="en-US" sz="1200" kern="1200" dirty="0" err="1" smtClean="0"/>
            <a:t>dotplot</a:t>
          </a: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5295903" y="990601"/>
        <a:ext cx="1760328" cy="704323"/>
      </dsp:txXfrm>
    </dsp:sp>
    <dsp:sp modelId="{6D598A96-7BFB-4740-8055-AAD30D0B5C47}">
      <dsp:nvSpPr>
        <dsp:cNvPr id="0" name=""/>
        <dsp:cNvSpPr/>
      </dsp:nvSpPr>
      <dsp:spPr>
        <a:xfrm rot="2562497">
          <a:off x="4526519" y="2085043"/>
          <a:ext cx="886992" cy="21357"/>
        </a:xfrm>
        <a:custGeom>
          <a:avLst/>
          <a:gdLst/>
          <a:ahLst/>
          <a:cxnLst/>
          <a:rect l="0" t="0" r="0" b="0"/>
          <a:pathLst>
            <a:path>
              <a:moveTo>
                <a:pt x="0" y="10678"/>
              </a:moveTo>
              <a:lnTo>
                <a:pt x="886992" y="10678"/>
              </a:lnTo>
            </a:path>
          </a:pathLst>
        </a:custGeom>
        <a:noFill/>
        <a:ln w="25400" cap="flat" cmpd="sng" algn="ctr">
          <a:solidFill>
            <a:srgbClr val="6699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562497">
        <a:off x="4947840" y="2073547"/>
        <a:ext cx="44349" cy="44349"/>
      </dsp:txXfrm>
    </dsp:sp>
    <dsp:sp modelId="{D5CFA152-6B8A-4A74-8A40-FED1BD4489A7}">
      <dsp:nvSpPr>
        <dsp:cNvPr id="0" name=""/>
        <dsp:cNvSpPr/>
      </dsp:nvSpPr>
      <dsp:spPr>
        <a:xfrm>
          <a:off x="5295903" y="1981202"/>
          <a:ext cx="1788682" cy="830656"/>
        </a:xfrm>
        <a:prstGeom prst="roundRect">
          <a:avLst>
            <a:gd name="adj" fmla="val 10000"/>
          </a:avLst>
        </a:prstGeom>
        <a:solidFill>
          <a:srgbClr val="66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Double </a:t>
          </a:r>
          <a:r>
            <a:rPr lang="en-US" sz="1200" kern="1200" dirty="0" err="1" smtClean="0"/>
            <a:t>dotplot</a:t>
          </a:r>
          <a:endParaRPr lang="en-US" sz="1200" kern="1200" dirty="0"/>
        </a:p>
      </dsp:txBody>
      <dsp:txXfrm>
        <a:off x="5295903" y="1981202"/>
        <a:ext cx="1788682" cy="830656"/>
      </dsp:txXfrm>
    </dsp:sp>
    <dsp:sp modelId="{6E800D45-4C6D-4747-B6D0-6417D7FFC107}">
      <dsp:nvSpPr>
        <dsp:cNvPr id="0" name=""/>
        <dsp:cNvSpPr/>
      </dsp:nvSpPr>
      <dsp:spPr>
        <a:xfrm rot="2171674">
          <a:off x="1805863" y="3091055"/>
          <a:ext cx="1103211" cy="21357"/>
        </a:xfrm>
        <a:custGeom>
          <a:avLst/>
          <a:gdLst/>
          <a:ahLst/>
          <a:cxnLst/>
          <a:rect l="0" t="0" r="0" b="0"/>
          <a:pathLst>
            <a:path>
              <a:moveTo>
                <a:pt x="0" y="10678"/>
              </a:moveTo>
              <a:lnTo>
                <a:pt x="1103211" y="10678"/>
              </a:lnTo>
            </a:path>
          </a:pathLst>
        </a:custGeom>
        <a:noFill/>
        <a:ln w="25400" cap="flat" cmpd="sng" algn="ctr">
          <a:solidFill>
            <a:srgbClr val="6699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71674">
        <a:off x="2329888" y="3074153"/>
        <a:ext cx="55160" cy="55160"/>
      </dsp:txXfrm>
    </dsp:sp>
    <dsp:sp modelId="{61E73127-4636-4C88-9CC2-D5A8EEB452BA}">
      <dsp:nvSpPr>
        <dsp:cNvPr id="0" name=""/>
        <dsp:cNvSpPr/>
      </dsp:nvSpPr>
      <dsp:spPr>
        <a:xfrm>
          <a:off x="2802624" y="2666999"/>
          <a:ext cx="1452693" cy="1520947"/>
        </a:xfrm>
        <a:prstGeom prst="roundRect">
          <a:avLst>
            <a:gd name="adj" fmla="val 10000"/>
          </a:avLst>
        </a:prstGeom>
        <a:solidFill>
          <a:srgbClr val="66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Xxx </a:t>
          </a:r>
          <a:r>
            <a:rPr lang="en-US" sz="1200" kern="1200" dirty="0" err="1" smtClean="0"/>
            <a:t>xxxxxxxx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xxxxx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xxxxx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xxxxx</a:t>
          </a:r>
          <a:r>
            <a:rPr lang="en-US" sz="1200" kern="1200" dirty="0" smtClean="0"/>
            <a:t>?</a:t>
          </a:r>
          <a:endParaRPr lang="en-US" sz="1200" kern="1200" dirty="0"/>
        </a:p>
      </dsp:txBody>
      <dsp:txXfrm>
        <a:off x="2802624" y="2666999"/>
        <a:ext cx="1452693" cy="1520947"/>
      </dsp:txXfrm>
    </dsp:sp>
    <dsp:sp modelId="{6788C8B8-76B0-4E7E-8855-6AE5595EB12A}">
      <dsp:nvSpPr>
        <dsp:cNvPr id="0" name=""/>
        <dsp:cNvSpPr/>
      </dsp:nvSpPr>
      <dsp:spPr>
        <a:xfrm rot="663229">
          <a:off x="4244560" y="3527961"/>
          <a:ext cx="1159622" cy="21357"/>
        </a:xfrm>
        <a:custGeom>
          <a:avLst/>
          <a:gdLst/>
          <a:ahLst/>
          <a:cxnLst/>
          <a:rect l="0" t="0" r="0" b="0"/>
          <a:pathLst>
            <a:path>
              <a:moveTo>
                <a:pt x="0" y="10678"/>
              </a:moveTo>
              <a:lnTo>
                <a:pt x="1159622" y="10678"/>
              </a:lnTo>
            </a:path>
          </a:pathLst>
        </a:custGeom>
        <a:noFill/>
        <a:ln w="25400" cap="flat" cmpd="sng" algn="ctr">
          <a:solidFill>
            <a:srgbClr val="6699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663229">
        <a:off x="4795381" y="3509650"/>
        <a:ext cx="57981" cy="57981"/>
      </dsp:txXfrm>
    </dsp:sp>
    <dsp:sp modelId="{A2E7FD13-5789-439D-A819-27F5930CF46A}">
      <dsp:nvSpPr>
        <dsp:cNvPr id="0" name=""/>
        <dsp:cNvSpPr/>
      </dsp:nvSpPr>
      <dsp:spPr>
        <a:xfrm>
          <a:off x="5393426" y="3276598"/>
          <a:ext cx="1750586" cy="746420"/>
        </a:xfrm>
        <a:prstGeom prst="roundRect">
          <a:avLst>
            <a:gd name="adj" fmla="val 10000"/>
          </a:avLst>
        </a:prstGeom>
        <a:solidFill>
          <a:srgbClr val="66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Multi-panel </a:t>
          </a:r>
          <a:r>
            <a:rPr lang="en-US" sz="1200" kern="1200" dirty="0" err="1" smtClean="0"/>
            <a:t>scatterplot</a:t>
          </a:r>
          <a:endParaRPr lang="en-US" sz="1200" kern="1200" dirty="0"/>
        </a:p>
      </dsp:txBody>
      <dsp:txXfrm>
        <a:off x="5393426" y="3276598"/>
        <a:ext cx="1750586" cy="746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2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690A41-DF68-4920-83C2-0316212DB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18C3CFDD-6E1C-4452-B835-E73FE2878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5000"/>
      </a:lnSpc>
      <a:spcBef>
        <a:spcPct val="6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14300" indent="-112713" algn="l" rtl="0" eaLnBrk="0" fontAlgn="base" hangingPunct="0">
      <a:lnSpc>
        <a:spcPct val="95000"/>
      </a:lnSpc>
      <a:spcBef>
        <a:spcPct val="4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19063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66738" indent="-104775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798513" indent="-117475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0" y="3346450"/>
            <a:ext cx="9140825" cy="63500"/>
          </a:xfrm>
          <a:prstGeom prst="rect">
            <a:avLst/>
          </a:prstGeom>
          <a:solidFill>
            <a:srgbClr val="6A554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CH"/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12875" y="2679700"/>
            <a:ext cx="7416800" cy="53022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ct val="40000"/>
              </a:spcBef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01092" name="Rectangle 4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12875" y="3814763"/>
            <a:ext cx="7416800" cy="1271587"/>
          </a:xfrm>
        </p:spPr>
        <p:txBody>
          <a:bodyPr>
            <a:noAutofit/>
          </a:bodyPr>
          <a:lstStyle>
            <a:lvl1pPr marL="0" indent="0" eaLnBrk="0" hangingPunct="0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Logo" descr="NV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  <p:pic>
        <p:nvPicPr>
          <p:cNvPr id="7" name="Logo" descr="NV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  <p:pic>
        <p:nvPicPr>
          <p:cNvPr id="8" name="Logo" descr="NV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346200"/>
            <a:ext cx="4162425" cy="4940320"/>
          </a:xfrm>
        </p:spPr>
        <p:txBody>
          <a:bodyPr>
            <a:noAutofit/>
          </a:bodyPr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1" y="1346200"/>
            <a:ext cx="4019580" cy="4940320"/>
          </a:xfrm>
        </p:spPr>
        <p:txBody>
          <a:bodyPr>
            <a:noAutofit/>
          </a:bodyPr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| Presentation Title | Presenter Name | Date | Subject | Business Use Only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346200"/>
            <a:ext cx="2667371" cy="4945063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170308" y="1346200"/>
            <a:ext cx="2676809" cy="4945063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3339524" y="1357911"/>
            <a:ext cx="2667371" cy="4933352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| Presentation Title | Presenter Name | Date | Subject | Business Use Only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| Presentation Title | Presenter Name | Date | Subject | Business Use Only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| Presentation Title | Presenter Name | Date | Subject | Business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346200"/>
            <a:ext cx="2667371" cy="4945063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170308" y="1346200"/>
            <a:ext cx="2676809" cy="4945063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3339524" y="1357911"/>
            <a:ext cx="2667371" cy="4933352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| Presentation Title | Presenter Name | Date | Subject | Business Use Only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346200"/>
            <a:ext cx="2667371" cy="4945063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170308" y="1346200"/>
            <a:ext cx="2676809" cy="4945063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3339524" y="1357911"/>
            <a:ext cx="2667371" cy="4933352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| Presentation Title | Presenter Name | Date | Subject | Business Use Only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ChangeArrowheads="1"/>
          </p:cNvSpPr>
          <p:nvPr/>
        </p:nvSpPr>
        <p:spPr bwMode="gray">
          <a:xfrm>
            <a:off x="0" y="1125538"/>
            <a:ext cx="9140825" cy="63500"/>
          </a:xfrm>
          <a:prstGeom prst="rect">
            <a:avLst/>
          </a:prstGeom>
          <a:solidFill>
            <a:srgbClr val="6A554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CH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3875" y="1346200"/>
            <a:ext cx="8334405" cy="494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539750" y="614363"/>
            <a:ext cx="82899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| Presentation Title | Presenter Name | Date | Subject | Business Use Only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54" r:id="rId8"/>
  </p:sldLayoutIdLst>
  <p:transition/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accent4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95000"/>
        </a:lnSpc>
        <a:spcBef>
          <a:spcPct val="75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2400">
          <a:solidFill>
            <a:schemeClr val="accent6"/>
          </a:solidFill>
          <a:latin typeface="+mn-lt"/>
          <a:ea typeface="+mn-ea"/>
          <a:cs typeface="+mn-cs"/>
        </a:defRPr>
      </a:lvl1pPr>
      <a:lvl2pPr marL="398463" indent="-163513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rgbClr val="917B69"/>
        </a:buClr>
        <a:buFont typeface="Arial" charset="0"/>
        <a:buChar char="•"/>
        <a:defRPr sz="2000">
          <a:solidFill>
            <a:schemeClr val="accent6"/>
          </a:solidFill>
          <a:latin typeface="+mn-lt"/>
        </a:defRPr>
      </a:lvl2pPr>
      <a:lvl3pPr marL="577850" indent="-1778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charset="0"/>
        <a:buChar char="-"/>
        <a:defRPr>
          <a:solidFill>
            <a:schemeClr val="accent6"/>
          </a:solidFill>
          <a:latin typeface="+mn-lt"/>
        </a:defRPr>
      </a:lvl3pPr>
      <a:lvl4pPr marL="752475" indent="-1730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chemeClr val="accent6"/>
          </a:solidFill>
          <a:latin typeface="+mn-lt"/>
        </a:defRPr>
      </a:lvl4pPr>
      <a:lvl5pPr marL="9175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accent6"/>
          </a:solidFill>
          <a:latin typeface="+mn-lt"/>
        </a:defRPr>
      </a:lvl5pPr>
      <a:lvl6pPr marL="13747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18319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891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463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://iwha.gsk.com/bdsvd/files/Graphics%20Catalogue/Graphics/qq.jpg" TargetMode="External"/><Relationship Id="rId18" Type="http://schemas.openxmlformats.org/officeDocument/2006/relationships/hyperlink" Target="http://iwha.gsk.com/bdsvd/files/Graphics%20Catalogue/Graphics/qtcmeans04.gif" TargetMode="External"/><Relationship Id="rId3" Type="http://schemas.openxmlformats.org/officeDocument/2006/relationships/image" Target="../media/image5.png"/><Relationship Id="rId21" Type="http://schemas.openxmlformats.org/officeDocument/2006/relationships/image" Target="../media/image20.jpeg"/><Relationship Id="rId7" Type="http://schemas.openxmlformats.org/officeDocument/2006/relationships/image" Target="../media/image12.png"/><Relationship Id="rId12" Type="http://schemas.openxmlformats.org/officeDocument/2006/relationships/image" Target="../media/image15.jpeg"/><Relationship Id="rId17" Type="http://schemas.openxmlformats.org/officeDocument/2006/relationships/image" Target="../media/image18.png"/><Relationship Id="rId2" Type="http://schemas.openxmlformats.org/officeDocument/2006/relationships/image" Target="../media/image9.png"/><Relationship Id="rId16" Type="http://schemas.openxmlformats.org/officeDocument/2006/relationships/image" Target="../media/image17.jpeg"/><Relationship Id="rId20" Type="http://schemas.openxmlformats.org/officeDocument/2006/relationships/hyperlink" Target="http://iwha.gsk.com/bdsvd/files/Graphics%20Catalogue/Graphics/forest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://iwha.gsk.com/bdsvd/files/Graphics%20Catalogue/Graphics/km.jpg" TargetMode="External"/><Relationship Id="rId5" Type="http://schemas.openxmlformats.org/officeDocument/2006/relationships/image" Target="../media/image10.jpeg"/><Relationship Id="rId15" Type="http://schemas.openxmlformats.org/officeDocument/2006/relationships/hyperlink" Target="http://iwha.gsk.com/bdsvd/files/Graphics%20Catalogue/Graphics/waterfall.jpg" TargetMode="External"/><Relationship Id="rId10" Type="http://schemas.openxmlformats.org/officeDocument/2006/relationships/image" Target="../media/image14.jpeg"/><Relationship Id="rId19" Type="http://schemas.openxmlformats.org/officeDocument/2006/relationships/image" Target="../media/image19.png"/><Relationship Id="rId4" Type="http://schemas.openxmlformats.org/officeDocument/2006/relationships/hyperlink" Target="http://www.google.ch/imgres?imgurl=http://www.kwiznet.com/px/homes/i/Math_Contest_Prep/stat_histogram6.gif&amp;imgrefurl=http://www.kwiznet.com/p/takeQuiz.php?ChapterID=11351&amp;CurriculumID=42&amp;Num=9.15&amp;usg=__iZ704T12-TVK8cLhElMHoJ41GE8=&amp;h=326&amp;w=432&amp;sz=13&amp;hl=fr&amp;start=110&amp;zoom=1&amp;tbnid=_DClsgiR1juGKM:&amp;tbnh=95&amp;tbnw=126&amp;prev=/images?q=histogram&amp;start=100&amp;hl=fr&amp;sa=N&amp;tbs=isch:1&amp;itbs=1" TargetMode="External"/><Relationship Id="rId9" Type="http://schemas.openxmlformats.org/officeDocument/2006/relationships/hyperlink" Target="http://iwha.gsk.com/bdsvd/files/Graphics%20Catalogue/Graphics/pdfestimate.jpg" TargetMode="External"/><Relationship Id="rId1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kaleamstudios.co.uk/?attachment_id=454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iostat.mc.vanderbilt.edu/twiki/pub/Main/StatGraphCourse/graphscours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Subgroup Update: </a:t>
            </a:r>
            <a:b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General Principles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33363" marR="0" lvl="0" indent="-233363" algn="ctr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Industry/FDA/Academia </a:t>
            </a:r>
          </a:p>
          <a:p>
            <a:pPr marL="233363" marR="0" lvl="0" indent="-233363" algn="ctr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Safety Graphics Working Group </a:t>
            </a:r>
          </a:p>
          <a:p>
            <a:pPr marL="233363" marR="0" lvl="0" indent="-233363" algn="ctr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31 Aug 2010 Teleconference</a:t>
            </a:r>
          </a:p>
          <a:p>
            <a:pPr marL="233363" marR="0" lvl="0" indent="-233363" algn="ctr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3363" marR="0" lvl="0" indent="-233363" algn="ctr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Susan Duke, GSK</a:t>
            </a:r>
          </a:p>
          <a:p>
            <a:pPr marL="233363" marR="0" lvl="0" indent="-233363" algn="ctr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Fabrice Bancken, Novartis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graphics and glossary will fit with the flowcharts – Susan – 5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Populating flowcharts with clinical questions – Susan – 3 min</a:t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to Larry Gould for this great idea!</a:t>
            </a: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 graphics guidance – Susan – 2 min</a:t>
            </a:r>
          </a:p>
          <a:p>
            <a:pPr marL="514350" marR="0" lvl="0" indent="-514350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Choosing the Right Graph flowcharts – Fabrice – 15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Discussion: Is the group comfortable with the direction General Principles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subteam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headed?  Any comments/suggestions? – 10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Topics Covered Today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How graphics and glossary will fit with the flowcharts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3962400"/>
            <a:ext cx="1676400" cy="92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2971800" y="4495800"/>
            <a:ext cx="2072203" cy="1221432"/>
            <a:chOff x="3276600" y="2819400"/>
            <a:chExt cx="2072203" cy="122143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8" cstate="print"/>
            <a:stretch>
              <a:fillRect/>
            </a:stretch>
          </p:blipFill>
          <p:spPr bwMode="auto">
            <a:xfrm>
              <a:off x="4343400" y="2819400"/>
              <a:ext cx="784670" cy="83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276600" y="2819400"/>
              <a:ext cx="921955" cy="6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3276600" y="342900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Explanatory text, </a:t>
              </a:r>
            </a:p>
            <a:p>
              <a:r>
                <a:rPr lang="en-US" sz="900" dirty="0" smtClean="0"/>
                <a:t>hyperlink(s)</a:t>
              </a:r>
              <a:endParaRPr lang="en-US" sz="9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3400" y="365760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Explanatory text, </a:t>
              </a:r>
            </a:p>
            <a:p>
              <a:r>
                <a:rPr lang="en-US" sz="900" dirty="0" smtClean="0"/>
                <a:t>hyperlink(s)</a:t>
              </a:r>
              <a:endParaRPr lang="en-US" sz="9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5200" y="3810000"/>
              <a:ext cx="4138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Etc…</a:t>
              </a:r>
              <a:endParaRPr lang="en-US" sz="9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29000" y="3200400"/>
            <a:ext cx="1252096" cy="688032"/>
            <a:chOff x="3657600" y="5029200"/>
            <a:chExt cx="1252096" cy="688032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10" cstate="print">
              <a:lum bright="-56000" contrast="64000"/>
            </a:blip>
            <a:srcRect/>
            <a:stretch>
              <a:fillRect/>
            </a:stretch>
          </p:blipFill>
          <p:spPr bwMode="auto">
            <a:xfrm>
              <a:off x="3657600" y="5029200"/>
              <a:ext cx="654697" cy="594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4495800" y="5486400"/>
              <a:ext cx="4138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Etc…</a:t>
              </a:r>
              <a:endParaRPr lang="en-US" sz="9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867400" y="28194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Includes coded </a:t>
            </a:r>
          </a:p>
          <a:p>
            <a:r>
              <a:rPr lang="en-US" sz="900" i="1" dirty="0" smtClean="0"/>
              <a:t>example(s) (in R, SAS, etc)</a:t>
            </a:r>
            <a:endParaRPr lang="en-US" sz="9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67400" y="3962400"/>
            <a:ext cx="1734770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Includes coded </a:t>
            </a:r>
          </a:p>
          <a:p>
            <a:r>
              <a:rPr lang="en-US" sz="1000" i="1" dirty="0" smtClean="0"/>
              <a:t>example(s) (in R, SAS, etc</a:t>
            </a:r>
            <a:r>
              <a:rPr lang="en-US" sz="1050" i="1" dirty="0" smtClean="0"/>
              <a:t>)</a:t>
            </a:r>
            <a:endParaRPr lang="en-US" sz="105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510540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Includes coded </a:t>
            </a:r>
          </a:p>
          <a:p>
            <a:r>
              <a:rPr lang="en-US" sz="1000" i="1" dirty="0" smtClean="0"/>
              <a:t>example(s) (in R, SAS, etc)</a:t>
            </a:r>
            <a:endParaRPr lang="en-US" sz="10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77000" y="4495800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Etc…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6629400" y="5638800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Etc…</a:t>
            </a:r>
            <a:endParaRPr lang="en-US" sz="900" dirty="0"/>
          </a:p>
        </p:txBody>
      </p:sp>
      <p:sp>
        <p:nvSpPr>
          <p:cNvPr id="19" name="Rounded Rectangle 18"/>
          <p:cNvSpPr/>
          <p:nvPr/>
        </p:nvSpPr>
        <p:spPr>
          <a:xfrm>
            <a:off x="7772400" y="1752600"/>
            <a:ext cx="1143000" cy="2971800"/>
          </a:xfrm>
          <a:prstGeom prst="roundRect">
            <a:avLst/>
          </a:prstGeom>
          <a:solidFill>
            <a:srgbClr val="CCCC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Glossary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sz="1200" dirty="0" smtClean="0">
                <a:solidFill>
                  <a:sysClr val="windowText" lastClr="000000"/>
                </a:solidFill>
              </a:rPr>
              <a:t>Wiki authors encouraged to hyperlink key words in flowchart, concept page and graphics entry to glossary entries.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23" idx="4"/>
          </p:cNvCxnSpPr>
          <p:nvPr/>
        </p:nvCxnSpPr>
        <p:spPr>
          <a:xfrm rot="16200000" flipH="1">
            <a:off x="2057400" y="4343400"/>
            <a:ext cx="228600" cy="144780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0"/>
          </p:cNvCxnSpPr>
          <p:nvPr/>
        </p:nvCxnSpPr>
        <p:spPr>
          <a:xfrm rot="5400000" flipH="1" flipV="1">
            <a:off x="1676400" y="2438400"/>
            <a:ext cx="762000" cy="213360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62000" y="3886200"/>
            <a:ext cx="457200" cy="4572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19200" y="4495800"/>
            <a:ext cx="457200" cy="4572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Populating flowcharts with clinical questions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28600" y="1600200"/>
          <a:ext cx="8458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3962400"/>
            <a:ext cx="1676400" cy="92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3276600" y="4953000"/>
            <a:ext cx="1252096" cy="826532"/>
            <a:chOff x="3276600" y="2971800"/>
            <a:chExt cx="1252096" cy="826532"/>
          </a:xfrm>
        </p:grpSpPr>
        <p:sp>
          <p:nvSpPr>
            <p:cNvPr id="6" name="TextBox 5"/>
            <p:cNvSpPr txBox="1"/>
            <p:nvPr/>
          </p:nvSpPr>
          <p:spPr>
            <a:xfrm>
              <a:off x="3276600" y="342900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Explanatory text, </a:t>
              </a:r>
            </a:p>
            <a:p>
              <a:r>
                <a:rPr lang="en-US" sz="900" dirty="0" smtClean="0"/>
                <a:t>hyperlink(s)</a:t>
              </a:r>
              <a:endParaRPr lang="en-US" sz="9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2971800"/>
              <a:ext cx="4138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Etc…</a:t>
              </a:r>
              <a:endParaRPr lang="en-US" sz="9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638800" y="281940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Includes coded </a:t>
            </a:r>
          </a:p>
          <a:p>
            <a:r>
              <a:rPr lang="en-US" sz="1000" i="1" dirty="0" smtClean="0"/>
              <a:t>example(s) (in R, SAS, etc)</a:t>
            </a:r>
            <a:endParaRPr lang="en-US" sz="1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388620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Includes coded </a:t>
            </a:r>
          </a:p>
          <a:p>
            <a:r>
              <a:rPr lang="en-US" sz="1000" i="1" dirty="0" smtClean="0"/>
              <a:t>example(s) (in R, SAS, etc)</a:t>
            </a:r>
            <a:endParaRPr lang="en-US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518160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Includes coded </a:t>
            </a:r>
          </a:p>
          <a:p>
            <a:r>
              <a:rPr lang="en-US" sz="1000" i="1" dirty="0" smtClean="0"/>
              <a:t>example(s) (in R, SAS, etc)</a:t>
            </a:r>
            <a:endParaRPr lang="en-US" sz="1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0" y="4495800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Etc…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5638800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Etc…</a:t>
            </a:r>
            <a:endParaRPr lang="en-US" sz="900" dirty="0"/>
          </a:p>
        </p:txBody>
      </p:sp>
      <p:sp>
        <p:nvSpPr>
          <p:cNvPr id="13" name="Rounded Rectangle 12"/>
          <p:cNvSpPr/>
          <p:nvPr/>
        </p:nvSpPr>
        <p:spPr>
          <a:xfrm>
            <a:off x="7772400" y="1752600"/>
            <a:ext cx="1143000" cy="2971800"/>
          </a:xfrm>
          <a:prstGeom prst="roundRect">
            <a:avLst/>
          </a:prstGeom>
          <a:solidFill>
            <a:srgbClr val="CCCC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Glossary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sz="1200" dirty="0" smtClean="0">
                <a:solidFill>
                  <a:sysClr val="windowText" lastClr="000000"/>
                </a:solidFill>
              </a:rPr>
              <a:t>Wiki authors encouraged to hyperlink key words in flowchart, concept page and graphics entry to glossary entries.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14" name="Picture 2" descr="http://chartsgraphs.files.wordpress.com/2008/09/kod_dot_plot1.jpg?w=387&amp;h=42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1800" y="3200400"/>
            <a:ext cx="547352" cy="602512"/>
          </a:xfrm>
          <a:prstGeom prst="rect">
            <a:avLst/>
          </a:prstGeom>
          <a:noFill/>
          <a:ln>
            <a:solidFill>
              <a:schemeClr val="accent6">
                <a:lumMod val="95000"/>
                <a:lumOff val="5000"/>
              </a:schemeClr>
            </a:solidFill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2800" y="4724400"/>
            <a:ext cx="687950" cy="66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33800" y="3200400"/>
            <a:ext cx="1009650" cy="572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General Graphics Guidance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33363" marR="0" lvl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“Top 10” to “Top 20” pointers/tips</a:t>
            </a:r>
          </a:p>
          <a:p>
            <a:pPr marL="398463" marR="0" lvl="1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</a:rPr>
              <a:t>Use of color</a:t>
            </a:r>
          </a:p>
          <a:p>
            <a:pPr marL="398463" marR="0" lvl="1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</a:rPr>
              <a:t>Vector and raster graphics</a:t>
            </a:r>
          </a:p>
          <a:p>
            <a:pPr marL="398463" marR="0" lvl="1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</a:rPr>
              <a:t>What is the thought task?</a:t>
            </a:r>
          </a:p>
          <a:p>
            <a:pPr marL="398463" marR="0" lvl="1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</a:rPr>
              <a:t>Etc</a:t>
            </a:r>
          </a:p>
          <a:p>
            <a:pPr marL="398463" marR="0" lvl="1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</a:endParaRPr>
          </a:p>
          <a:p>
            <a:pPr marL="233363" marR="0" lvl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Could do a poll on favorites (means to encourage participation on wiki?)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5048250"/>
            <a:ext cx="13906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750" y="318774"/>
            <a:ext cx="8318530" cy="794064"/>
          </a:xfrm>
        </p:spPr>
        <p:txBody>
          <a:bodyPr/>
          <a:lstStyle/>
          <a:p>
            <a:r>
              <a:rPr lang="en-US" dirty="0" smtClean="0"/>
              <a:t>Quantitative data visualization</a:t>
            </a:r>
            <a:br>
              <a:rPr lang="en-US" dirty="0" smtClean="0"/>
            </a:br>
            <a:r>
              <a:rPr lang="en-US" sz="2000" dirty="0" smtClean="0"/>
              <a:t>Factors driving the choice of type of graph or its building blocks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38116" y="6403150"/>
            <a:ext cx="400035" cy="247031"/>
          </a:xfrm>
        </p:spPr>
        <p:txBody>
          <a:bodyPr/>
          <a:lstStyle/>
          <a:p>
            <a:fld id="{E66AA3EA-0569-43EF-BBA3-83FDB109D582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9957" y="3245742"/>
            <a:ext cx="1143000" cy="261610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 Detail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46620" y="3528060"/>
            <a:ext cx="1600200" cy="26161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Summarized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39000" y="3228201"/>
            <a:ext cx="1600200" cy="26161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Low Detail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577" y="3550290"/>
            <a:ext cx="1143000" cy="261610"/>
          </a:xfrm>
          <a:prstGeom prst="rect">
            <a:avLst/>
          </a:prstGeom>
          <a:solidFill>
            <a:schemeClr val="bg2">
              <a:lumMod val="75000"/>
              <a:alpha val="6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Raw data</a:t>
            </a:r>
          </a:p>
        </p:txBody>
      </p:sp>
      <p:cxnSp>
        <p:nvCxnSpPr>
          <p:cNvPr id="26" name="Straight Connector 25"/>
          <p:cNvCxnSpPr>
            <a:endCxn id="1026" idx="2"/>
          </p:cNvCxnSpPr>
          <p:nvPr/>
        </p:nvCxnSpPr>
        <p:spPr>
          <a:xfrm rot="16200000" flipV="1">
            <a:off x="1260123" y="2555523"/>
            <a:ext cx="1061155" cy="83820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4206241" y="3261361"/>
            <a:ext cx="883919" cy="1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8505" y="1295400"/>
            <a:ext cx="1090569" cy="400110"/>
          </a:xfrm>
          <a:prstGeom prst="rect">
            <a:avLst/>
          </a:prstGeom>
          <a:solidFill>
            <a:schemeClr val="accent5">
              <a:alpha val="6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Cumulative</a:t>
            </a:r>
            <a:br>
              <a:rPr lang="en-US" sz="1000" dirty="0" smtClean="0"/>
            </a:br>
            <a:r>
              <a:rPr lang="en-US" sz="1000" dirty="0" smtClean="0"/>
              <a:t>Distribution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91000" y="1905000"/>
            <a:ext cx="990600" cy="246221"/>
          </a:xfrm>
          <a:prstGeom prst="rect">
            <a:avLst/>
          </a:prstGeom>
          <a:solidFill>
            <a:schemeClr val="accent5">
              <a:alpha val="6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Histogram</a:t>
            </a:r>
            <a:endParaRPr lang="af-ZA" sz="1000" dirty="0"/>
          </a:p>
        </p:txBody>
      </p:sp>
      <p:cxnSp>
        <p:nvCxnSpPr>
          <p:cNvPr id="39" name="Straight Connector 38"/>
          <p:cNvCxnSpPr/>
          <p:nvPr/>
        </p:nvCxnSpPr>
        <p:spPr>
          <a:xfrm rot="5400000" flipH="1" flipV="1">
            <a:off x="1447801" y="4267201"/>
            <a:ext cx="1295400" cy="380998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15000" y="1981200"/>
            <a:ext cx="1219200" cy="246221"/>
          </a:xfrm>
          <a:prstGeom prst="rect">
            <a:avLst/>
          </a:prstGeom>
          <a:solidFill>
            <a:srgbClr val="D0CACA">
              <a:alpha val="28627"/>
            </a:srgb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Bars &amp; Error Bars</a:t>
            </a:r>
            <a:endParaRPr lang="af-ZA" sz="10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 flipH="1" flipV="1">
            <a:off x="4547511" y="4063089"/>
            <a:ext cx="1150620" cy="187241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5964611" y="3103189"/>
            <a:ext cx="719980" cy="1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5318760" y="4305300"/>
            <a:ext cx="1615440" cy="41148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2400" y="2743200"/>
            <a:ext cx="1143000" cy="430887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Fine-Grained</a:t>
            </a:r>
          </a:p>
          <a:p>
            <a:pPr algn="ctr"/>
            <a:r>
              <a:rPr lang="en-US" sz="1100" dirty="0" smtClean="0"/>
              <a:t>Distribution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39000" y="2763759"/>
            <a:ext cx="1600200" cy="43088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6"/>
                </a:solidFill>
              </a:rPr>
              <a:t>Mean/Median &amp; IQR/SE/95%CI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7577" y="3855720"/>
            <a:ext cx="1143000" cy="43088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Analysis/</a:t>
            </a:r>
          </a:p>
          <a:p>
            <a:pPr algn="ctr"/>
            <a:r>
              <a:rPr lang="en-US" sz="1100" dirty="0" smtClean="0"/>
              <a:t>Exploration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46620" y="3832860"/>
            <a:ext cx="1600200" cy="43088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Communication/</a:t>
            </a:r>
          </a:p>
          <a:p>
            <a:pPr algn="ctr"/>
            <a:r>
              <a:rPr lang="en-US" sz="1100" dirty="0" smtClean="0"/>
              <a:t>Concise Message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762000" cy="69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://t1.gstatic.com/images?q=tbn:_DClsgiR1juGKM:http://www.kwiznet.com/px/homes/i/Math_Contest_Prep/stat_histogram6.gif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2209800"/>
            <a:ext cx="838200" cy="685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  <p:pic>
        <p:nvPicPr>
          <p:cNvPr id="1030" name="Picture 6" descr="Skeletal Box-and-Whiskers Plo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5181600"/>
            <a:ext cx="1073323" cy="762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5114925"/>
            <a:ext cx="838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67400" y="2362200"/>
            <a:ext cx="609600" cy="649625"/>
          </a:xfrm>
          <a:prstGeom prst="rect">
            <a:avLst/>
          </a:prstGeom>
          <a:gradFill>
            <a:gsLst>
              <a:gs pos="0">
                <a:srgbClr val="D6B19C"/>
              </a:gs>
              <a:gs pos="100000">
                <a:schemeClr val="accent1"/>
              </a:gs>
              <a:gs pos="0">
                <a:srgbClr val="385AE8">
                  <a:alpha val="65000"/>
                </a:srgbClr>
              </a:gs>
              <a:gs pos="100000">
                <a:srgbClr val="663012"/>
              </a:gs>
            </a:gsLst>
            <a:lin ang="0" scaled="0"/>
          </a:gradFill>
          <a:ln w="12700">
            <a:solidFill>
              <a:schemeClr val="accent4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</p:spPr>
      </p:pic>
      <p:sp>
        <p:nvSpPr>
          <p:cNvPr id="72" name="Left-Right Arrow 71"/>
          <p:cNvSpPr/>
          <p:nvPr/>
        </p:nvSpPr>
        <p:spPr>
          <a:xfrm>
            <a:off x="1447800" y="3429000"/>
            <a:ext cx="5638800" cy="533400"/>
          </a:xfrm>
          <a:prstGeom prst="leftRightArrow">
            <a:avLst/>
          </a:prstGeom>
          <a:gradFill>
            <a:gsLst>
              <a:gs pos="0">
                <a:srgbClr val="D6B19C"/>
              </a:gs>
              <a:gs pos="100000">
                <a:schemeClr val="accent1"/>
              </a:gs>
              <a:gs pos="0">
                <a:srgbClr val="385AE8">
                  <a:alpha val="65000"/>
                </a:srgbClr>
              </a:gs>
              <a:gs pos="100000">
                <a:srgbClr val="663012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19050">
                  <a:noFill/>
                </a:ln>
                <a:solidFill>
                  <a:schemeClr val="accent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Distribution Detail Level</a:t>
            </a:r>
            <a:endParaRPr lang="af-ZA" sz="1600" dirty="0">
              <a:ln w="19050">
                <a:noFill/>
              </a:ln>
              <a:solidFill>
                <a:schemeClr val="accent6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rot="5400000" flipH="1" flipV="1">
            <a:off x="1600200" y="4419600"/>
            <a:ext cx="1295400" cy="22860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90600" y="4876800"/>
            <a:ext cx="762000" cy="246221"/>
          </a:xfrm>
          <a:prstGeom prst="rect">
            <a:avLst/>
          </a:prstGeom>
          <a:solidFill>
            <a:schemeClr val="accent5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Violin Plot</a:t>
            </a:r>
            <a:endParaRPr lang="af-ZA" sz="1000" dirty="0"/>
          </a:p>
        </p:txBody>
      </p:sp>
      <p:pic>
        <p:nvPicPr>
          <p:cNvPr id="86" name="Picture 85" descr="pdfestimate2">
            <a:hlinkClick r:id="rId9"/>
          </p:cNvPr>
          <p:cNvPicPr/>
          <p:nvPr/>
        </p:nvPicPr>
        <p:blipFill>
          <a:blip r:embed="rId10" cstate="print"/>
          <a:srcRect l="4466" t="11579"/>
          <a:stretch>
            <a:fillRect/>
          </a:stretch>
        </p:blipFill>
        <p:spPr bwMode="auto">
          <a:xfrm>
            <a:off x="1992386" y="5140354"/>
            <a:ext cx="1002484" cy="98763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88" name="Picture 87" descr="km">
            <a:hlinkClick r:id="rId11"/>
          </p:cNvPr>
          <p:cNvPicPr/>
          <p:nvPr/>
        </p:nvPicPr>
        <p:blipFill>
          <a:blip r:embed="rId12" cstate="print"/>
          <a:srcRect t="10569" b="17584"/>
          <a:stretch>
            <a:fillRect/>
          </a:stretch>
        </p:blipFill>
        <p:spPr bwMode="auto">
          <a:xfrm>
            <a:off x="2057400" y="1676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9" name="Straight Connector 88"/>
          <p:cNvCxnSpPr>
            <a:endCxn id="88" idx="2"/>
          </p:cNvCxnSpPr>
          <p:nvPr/>
        </p:nvCxnSpPr>
        <p:spPr>
          <a:xfrm rot="5400000" flipH="1" flipV="1">
            <a:off x="1924051" y="2952751"/>
            <a:ext cx="990600" cy="114298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981200" y="1340141"/>
            <a:ext cx="990600" cy="246221"/>
          </a:xfrm>
          <a:prstGeom prst="rect">
            <a:avLst/>
          </a:prstGeom>
          <a:solidFill>
            <a:schemeClr val="accent5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Kaplan-Meier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95800" y="4724400"/>
            <a:ext cx="1066800" cy="400110"/>
          </a:xfrm>
          <a:prstGeom prst="rect">
            <a:avLst/>
          </a:prstGeom>
          <a:solidFill>
            <a:schemeClr val="accent5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[Extended] Box Plot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15000" y="4419600"/>
            <a:ext cx="1219200" cy="400110"/>
          </a:xfrm>
          <a:prstGeom prst="rect">
            <a:avLst/>
          </a:prstGeom>
          <a:solidFill>
            <a:schemeClr val="accent5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“Symbols &amp; Error Bar”</a:t>
            </a:r>
            <a:endParaRPr lang="af-ZA" sz="1000" dirty="0"/>
          </a:p>
        </p:txBody>
      </p:sp>
      <p:pic>
        <p:nvPicPr>
          <p:cNvPr id="112" name="Picture 111" descr="qq">
            <a:hlinkClick r:id="rId13"/>
          </p:cNvPr>
          <p:cNvPicPr/>
          <p:nvPr/>
        </p:nvPicPr>
        <p:blipFill>
          <a:blip r:embed="rId14" cstate="print"/>
          <a:srcRect t="4741"/>
          <a:stretch>
            <a:fillRect/>
          </a:stretch>
        </p:blipFill>
        <p:spPr bwMode="auto">
          <a:xfrm>
            <a:off x="3124200" y="5029200"/>
            <a:ext cx="1066800" cy="720492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114" name="TextBox 113"/>
          <p:cNvSpPr txBox="1"/>
          <p:nvPr/>
        </p:nvSpPr>
        <p:spPr>
          <a:xfrm>
            <a:off x="3200400" y="4724400"/>
            <a:ext cx="914400" cy="246221"/>
          </a:xfrm>
          <a:prstGeom prst="rect">
            <a:avLst/>
          </a:prstGeom>
          <a:solidFill>
            <a:schemeClr val="accent5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QQ </a:t>
            </a:r>
            <a:r>
              <a:rPr lang="af-ZA" sz="1000" dirty="0" smtClean="0"/>
              <a:t>plot</a:t>
            </a:r>
            <a:endParaRPr lang="en-US" sz="1000" dirty="0" smtClean="0"/>
          </a:p>
        </p:txBody>
      </p:sp>
      <p:cxnSp>
        <p:nvCxnSpPr>
          <p:cNvPr id="120" name="Straight Connector 119"/>
          <p:cNvCxnSpPr/>
          <p:nvPr/>
        </p:nvCxnSpPr>
        <p:spPr>
          <a:xfrm rot="16200000" flipV="1">
            <a:off x="2286000" y="4114800"/>
            <a:ext cx="1143000" cy="68580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 descr="waterfall">
            <a:hlinkClick r:id="rId15"/>
          </p:cNvPr>
          <p:cNvPicPr/>
          <p:nvPr/>
        </p:nvPicPr>
        <p:blipFill>
          <a:blip r:embed="rId16" cstate="print"/>
          <a:srcRect l="3264" t="15924" r="2976" b="12516"/>
          <a:stretch>
            <a:fillRect/>
          </a:stretch>
        </p:blipFill>
        <p:spPr bwMode="auto">
          <a:xfrm>
            <a:off x="3048000" y="2057400"/>
            <a:ext cx="1003300" cy="8382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126" name="TextBox 125"/>
          <p:cNvSpPr txBox="1"/>
          <p:nvPr/>
        </p:nvSpPr>
        <p:spPr>
          <a:xfrm>
            <a:off x="3048000" y="1752600"/>
            <a:ext cx="990600" cy="246221"/>
          </a:xfrm>
          <a:prstGeom prst="rect">
            <a:avLst/>
          </a:prstGeom>
          <a:solidFill>
            <a:schemeClr val="accent5">
              <a:alpha val="6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Waterfall</a:t>
            </a:r>
          </a:p>
        </p:txBody>
      </p:sp>
      <p:cxnSp>
        <p:nvCxnSpPr>
          <p:cNvPr id="127" name="Straight Connector 126"/>
          <p:cNvCxnSpPr>
            <a:endCxn id="125" idx="2"/>
          </p:cNvCxnSpPr>
          <p:nvPr/>
        </p:nvCxnSpPr>
        <p:spPr>
          <a:xfrm flipV="1">
            <a:off x="2667000" y="2895600"/>
            <a:ext cx="882650" cy="60960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019300" y="4846320"/>
            <a:ext cx="914400" cy="246221"/>
          </a:xfrm>
          <a:prstGeom prst="rect">
            <a:avLst/>
          </a:prstGeom>
          <a:solidFill>
            <a:schemeClr val="accent5">
              <a:alpha val="6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PDF</a:t>
            </a:r>
            <a:r>
              <a:rPr lang="af-ZA" sz="1000" dirty="0" smtClean="0"/>
              <a:t> plot</a:t>
            </a:r>
            <a:endParaRPr lang="en-US" sz="1000" dirty="0" smtClean="0"/>
          </a:p>
        </p:txBody>
      </p:sp>
      <p:pic>
        <p:nvPicPr>
          <p:cNvPr id="139" name="Picture 138"/>
          <p:cNvPicPr/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78980" y="4419600"/>
            <a:ext cx="845820" cy="766762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140" name="Picture 139" descr="qtcmeans04">
            <a:hlinkClick r:id="rId18"/>
          </p:cNvPr>
          <p:cNvPicPr/>
          <p:nvPr/>
        </p:nvPicPr>
        <p:blipFill>
          <a:blip r:embed="rId19" cstate="print"/>
          <a:srcRect t="13531" b="18814"/>
          <a:stretch>
            <a:fillRect/>
          </a:stretch>
        </p:blipFill>
        <p:spPr bwMode="auto">
          <a:xfrm>
            <a:off x="7696200" y="5257800"/>
            <a:ext cx="948690" cy="55626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145" name="Picture 144" descr="forest">
            <a:hlinkClick r:id="rId20"/>
          </p:cNvPr>
          <p:cNvPicPr/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858000" y="5638800"/>
            <a:ext cx="720090" cy="67500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750" y="260297"/>
            <a:ext cx="8318530" cy="852541"/>
          </a:xfrm>
        </p:spPr>
        <p:txBody>
          <a:bodyPr/>
          <a:lstStyle/>
          <a:p>
            <a:r>
              <a:rPr lang="en-US" dirty="0" smtClean="0"/>
              <a:t>Data visualization</a:t>
            </a:r>
            <a:br>
              <a:rPr lang="en-US" dirty="0" smtClean="0"/>
            </a:br>
            <a:r>
              <a:rPr lang="en-US" sz="2400" dirty="0" smtClean="0"/>
              <a:t>Factor influencing the choice of Subtype/Flavor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38116" y="6403150"/>
            <a:ext cx="400035" cy="247031"/>
          </a:xfrm>
        </p:spPr>
        <p:txBody>
          <a:bodyPr/>
          <a:lstStyle/>
          <a:p>
            <a:fld id="{E66AA3EA-0569-43EF-BBA3-83FDB109D582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733800"/>
            <a:ext cx="990600" cy="646331"/>
          </a:xfrm>
          <a:prstGeom prst="rect">
            <a:avLst/>
          </a:prstGeom>
          <a:solidFill>
            <a:srgbClr val="FFC000">
              <a:alpha val="84000"/>
            </a:srgb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0 or 1</a:t>
            </a:r>
            <a:br>
              <a:rPr lang="en-US" sz="1200" dirty="0" smtClean="0"/>
            </a:br>
            <a:r>
              <a:rPr lang="en-US" sz="1200" dirty="0" smtClean="0"/>
              <a:t>grouping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5600" y="3581400"/>
            <a:ext cx="1600200" cy="1015663"/>
          </a:xfrm>
          <a:prstGeom prst="rect">
            <a:avLst/>
          </a:prstGeom>
          <a:solidFill>
            <a:schemeClr val="accent5">
              <a:alpha val="97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Multiple grouping Variables </a:t>
            </a:r>
            <a:br>
              <a:rPr 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(e.g., age category 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x gender 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x  treatment group</a:t>
            </a:r>
            <a:r>
              <a:rPr lang="en-US" sz="1200" dirty="0" smtClean="0"/>
              <a:t>)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1586342" y="3372327"/>
            <a:ext cx="793491" cy="3775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V="1">
            <a:off x="3272999" y="3651021"/>
            <a:ext cx="464403" cy="1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0200" y="2667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Simple</a:t>
            </a:r>
            <a:endParaRPr lang="af-ZA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29718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Multipanel</a:t>
            </a:r>
            <a:r>
              <a:rPr lang="en-US" sz="1400" dirty="0" smtClean="0"/>
              <a:t> of simple</a:t>
            </a:r>
            <a:endParaRPr lang="af-ZA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667000" y="4267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Grouped</a:t>
            </a:r>
            <a:endParaRPr lang="af-ZA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724400" y="41910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Multipanel</a:t>
            </a:r>
            <a:r>
              <a:rPr lang="en-US" sz="1400" dirty="0" smtClean="0"/>
              <a:t> of grouped</a:t>
            </a:r>
            <a:endParaRPr lang="af-ZA" sz="14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 flipH="1" flipV="1">
            <a:off x="3349495" y="4187695"/>
            <a:ext cx="304800" cy="6609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-Right Arrow 71"/>
          <p:cNvSpPr/>
          <p:nvPr/>
        </p:nvSpPr>
        <p:spPr>
          <a:xfrm>
            <a:off x="1295400" y="3657600"/>
            <a:ext cx="5334000" cy="533400"/>
          </a:xfrm>
          <a:prstGeom prst="leftRightArrow">
            <a:avLst/>
          </a:prstGeom>
          <a:gradFill flip="none" rotWithShape="1">
            <a:gsLst>
              <a:gs pos="0">
                <a:srgbClr val="FF7A00"/>
              </a:gs>
              <a:gs pos="45000">
                <a:srgbClr val="FF7A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95000"/>
                    <a:lumOff val="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Graph Subtype/Flavor</a:t>
            </a:r>
            <a:endParaRPr lang="af-ZA" sz="1800" dirty="0">
              <a:solidFill>
                <a:schemeClr val="accent6">
                  <a:lumMod val="95000"/>
                  <a:lumOff val="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16200000" flipV="1">
            <a:off x="5372102" y="4152899"/>
            <a:ext cx="228599" cy="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Fig9_1"/>
          <p:cNvPicPr/>
          <p:nvPr/>
        </p:nvPicPr>
        <p:blipFill>
          <a:blip r:embed="rId2" cstate="print"/>
          <a:srcRect t="4248" r="-2660"/>
          <a:stretch>
            <a:fillRect/>
          </a:stretch>
        </p:blipFill>
        <p:spPr bwMode="auto">
          <a:xfrm>
            <a:off x="1295400" y="1524000"/>
            <a:ext cx="1271587" cy="1143000"/>
          </a:xfrm>
          <a:prstGeom prst="rect">
            <a:avLst/>
          </a:prstGeom>
          <a:noFill/>
          <a:ln w="9525">
            <a:solidFill>
              <a:schemeClr val="accent6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pic>
        <p:nvPicPr>
          <p:cNvPr id="16386" name="Picture 2" descr="http://chartsgraphs.files.wordpress.com/2008/09/kod_dot_plot1.jpg?w=387&amp;h=4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648200"/>
            <a:ext cx="1371600" cy="1509823"/>
          </a:xfrm>
          <a:prstGeom prst="rect">
            <a:avLst/>
          </a:prstGeom>
          <a:noFill/>
          <a:ln>
            <a:solidFill>
              <a:schemeClr val="accent6">
                <a:lumMod val="95000"/>
                <a:lumOff val="5000"/>
              </a:schemeClr>
            </a:solidFill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 t="-5049" r="-2780"/>
          <a:stretch>
            <a:fillRect/>
          </a:stretch>
        </p:blipFill>
        <p:spPr bwMode="auto">
          <a:xfrm>
            <a:off x="4572000" y="4724400"/>
            <a:ext cx="1676400" cy="1585364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31778" y="4904064"/>
            <a:ext cx="395287" cy="235992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16392" name="Picture 8" descr="Summary of Goals Scored at Home and Away by Premiership Teams in 2008/2009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6600" y="1447800"/>
            <a:ext cx="1447800" cy="1447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447800"/>
            <a:ext cx="38862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800" dirty="0" smtClean="0"/>
              <a:t>“When a graph is constructed, information is </a:t>
            </a:r>
            <a:r>
              <a:rPr lang="en-US" sz="1800" i="1" dirty="0" smtClean="0"/>
              <a:t>encoded</a:t>
            </a:r>
            <a:r>
              <a:rPr lang="en-US" sz="1800" dirty="0" smtClean="0"/>
              <a:t>.  The </a:t>
            </a:r>
            <a:r>
              <a:rPr lang="en-US" sz="1800" i="1" dirty="0" smtClean="0"/>
              <a:t>visual decoding</a:t>
            </a:r>
            <a:r>
              <a:rPr lang="en-US" sz="1800" dirty="0" smtClean="0"/>
              <a:t> of this encoded information is </a:t>
            </a:r>
            <a:r>
              <a:rPr lang="en-US" sz="1800" i="1" dirty="0" smtClean="0"/>
              <a:t>graphical perception</a:t>
            </a:r>
            <a:r>
              <a:rPr lang="en-US" sz="1800" dirty="0" smtClean="0"/>
              <a:t>.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1800" dirty="0" smtClean="0"/>
              <a:t>The decoding is the vital link …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1800" dirty="0" smtClean="0"/>
              <a:t>No matter how ingenious the encoding … and no matter how technologically impressive the production, a graph is a failure if the visual decoding fails.”</a:t>
            </a:r>
          </a:p>
          <a:p>
            <a:pPr algn="r">
              <a:buFontTx/>
              <a:buNone/>
            </a:pPr>
            <a:endParaRPr lang="en-US" sz="800" dirty="0" smtClean="0"/>
          </a:p>
          <a:p>
            <a:pPr algn="r">
              <a:buFontTx/>
              <a:buNone/>
            </a:pPr>
            <a:r>
              <a:rPr lang="en-US" sz="800" dirty="0" smtClean="0"/>
              <a:t>William Cleveland, The Elements of Graphing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001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</a:rPr>
              <a:t>Data visualization</a:t>
            </a:r>
            <a:r>
              <a:rPr lang="en-US" dirty="0" smtClean="0">
                <a:solidFill>
                  <a:schemeClr val="accent4"/>
                </a:solidFill>
              </a:rPr>
              <a:t/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Visual Perception </a:t>
            </a:r>
            <a:endParaRPr lang="af-ZA" dirty="0">
              <a:solidFill>
                <a:schemeClr val="accent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2209800"/>
            <a:ext cx="3962400" cy="4213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1800" dirty="0" smtClean="0"/>
              <a:t>Position along a common scale (most accurate)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1800" dirty="0" smtClean="0"/>
              <a:t>Position along identical nonaligned scales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1800" dirty="0" smtClean="0"/>
              <a:t>Length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1800" dirty="0" smtClean="0"/>
              <a:t>Angle and slope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1800" dirty="0" smtClean="0"/>
              <a:t>Area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1800" dirty="0" smtClean="0"/>
              <a:t>Volume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1800" dirty="0" smtClean="0"/>
              <a:t>Color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1600" dirty="0" smtClean="0"/>
              <a:t>Hue (red, green, blue, etc) can give good discrimination but poor ordering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1600" dirty="0" smtClean="0"/>
              <a:t>Saturation (pale/deep) can be useful if order is important </a:t>
            </a:r>
          </a:p>
          <a:p>
            <a:pPr marL="990600" lvl="1" indent="-533400">
              <a:lnSpc>
                <a:spcPct val="90000"/>
              </a:lnSpc>
            </a:pPr>
            <a:endParaRPr lang="en-US" sz="2000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000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000" dirty="0" smtClean="0"/>
              <a:t>Source: F. Harrell </a:t>
            </a:r>
            <a:r>
              <a:rPr lang="en-US" sz="1000" dirty="0" smtClean="0">
                <a:hlinkClick r:id="rId2"/>
              </a:rPr>
              <a:t>http://biostat.mc.vanderbilt.edu/twiki/pub/Main/StatGraphCourse/graphscourse.pdf</a:t>
            </a:r>
            <a:endParaRPr lang="en-US" sz="12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133600" y="3886200"/>
            <a:ext cx="502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53000" y="1371600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Hierarchy of human graphical perception abilities </a:t>
            </a:r>
            <a:endParaRPr lang="af-ZA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01_Plain_Novartis">
  <a:themeElements>
    <a:clrScheme name="NovartisWhit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E44C16"/>
      </a:hlink>
      <a:folHlink>
        <a:srgbClr val="FCAF17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vartis">
  <a:themeElements>
    <a:clrScheme name="Novartis">
      <a:dk1>
        <a:srgbClr val="917B69"/>
      </a:dk1>
      <a:lt1>
        <a:srgbClr val="FFFFFF"/>
      </a:lt1>
      <a:dk2>
        <a:srgbClr val="917B69"/>
      </a:dk2>
      <a:lt2>
        <a:srgbClr val="F8F8F8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917B69"/>
      </a:hlink>
      <a:folHlink>
        <a:srgbClr val="917B69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vartis">
  <a:themeElements>
    <a:clrScheme name="Novartis">
      <a:dk1>
        <a:srgbClr val="917B69"/>
      </a:dk1>
      <a:lt1>
        <a:srgbClr val="FFFFFF"/>
      </a:lt1>
      <a:dk2>
        <a:srgbClr val="917B69"/>
      </a:dk2>
      <a:lt2>
        <a:srgbClr val="F8F8F8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917B69"/>
      </a:hlink>
      <a:folHlink>
        <a:srgbClr val="917B69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01_Plain_Novartis</Template>
  <TotalTime>6300</TotalTime>
  <Words>493</Words>
  <Application>Microsoft Office PowerPoint</Application>
  <PresentationFormat>On-screen Show (4:3)</PresentationFormat>
  <Paragraphs>133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01_Plain_Novartis</vt:lpstr>
      <vt:lpstr>Slide 1</vt:lpstr>
      <vt:lpstr>Slide 2</vt:lpstr>
      <vt:lpstr>Slide 3</vt:lpstr>
      <vt:lpstr>Slide 4</vt:lpstr>
      <vt:lpstr>Slide 5</vt:lpstr>
      <vt:lpstr>Quantitative data visualization Factors driving the choice of type of graph or its building blocks</vt:lpstr>
      <vt:lpstr>Data visualization Factor influencing the choice of Subtype/Flavor </vt:lpstr>
      <vt:lpstr>Slide 8</vt:lpstr>
    </vt:vector>
  </TitlesOfParts>
  <Company>Novartis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data visualization Factors driving the choice of type of graph or its building blocks</dc:title>
  <dc:creator>Fabrice Bancken</dc:creator>
  <cp:lastModifiedBy>Susan Duke</cp:lastModifiedBy>
  <cp:revision>5</cp:revision>
  <dcterms:created xsi:type="dcterms:W3CDTF">2010-08-26T07:23:52Z</dcterms:created>
  <dcterms:modified xsi:type="dcterms:W3CDTF">2010-08-30T16:27:43Z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viderSectionCount">
    <vt:lpwstr>12</vt:lpwstr>
  </property>
</Properties>
</file>