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9DAA-BD53-41EA-AE22-4249E7072321}" type="datetimeFigureOut">
              <a:rPr lang="en-US" smtClean="0"/>
              <a:t>5/5/2010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E23C-BC3A-48C9-BE25-B9E1D54E30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"/>
            <a:ext cx="8305800" cy="664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Duke</dc:creator>
  <cp:lastModifiedBy>Susan Duke</cp:lastModifiedBy>
  <cp:revision>1</cp:revision>
  <dcterms:created xsi:type="dcterms:W3CDTF">2010-05-05T15:19:59Z</dcterms:created>
  <dcterms:modified xsi:type="dcterms:W3CDTF">2010-05-05T15:22:36Z</dcterms:modified>
</cp:coreProperties>
</file>