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7" r:id="rId4"/>
    <p:sldId id="268" r:id="rId5"/>
    <p:sldId id="257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B7934-B01E-4944-B359-6CDA2B1DE557}" type="datetimeFigureOut">
              <a:rPr lang="zh-CN" altLang="en-US" smtClean="0"/>
              <a:t>2013/12/17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FDDA9-1401-4C34-ABA2-0C281CA70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0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2013/12/17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Haskell project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Demo: RAID5/6 operations implementation in </a:t>
            </a:r>
            <a:r>
              <a:rPr lang="en-US" altLang="zh-CN" dirty="0"/>
              <a:t>H</a:t>
            </a:r>
            <a:r>
              <a:rPr lang="en-US" altLang="zh-CN" dirty="0" smtClean="0"/>
              <a:t>askell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Dongsheng Wei(</a:t>
            </a:r>
            <a:r>
              <a:rPr lang="zh-CN" altLang="en-US" dirty="0" smtClean="0"/>
              <a:t>卫东升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12210140069@fudan.edu.cn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3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RAID5 </a:t>
                </a:r>
                <a:r>
                  <a:rPr lang="en-US" altLang="zh-CN" dirty="0"/>
                  <a:t>Disks codes </a:t>
                </a:r>
                <a:r>
                  <a:rPr lang="en-US" altLang="zh-CN" dirty="0" smtClean="0"/>
                  <a:t>: tolerant one disk failure</a:t>
                </a:r>
              </a:p>
              <a:p>
                <a:r>
                  <a:rPr lang="en-US" altLang="zh-CN" dirty="0"/>
                  <a:t>Constitution: [D] + </a:t>
                </a:r>
                <a:r>
                  <a:rPr lang="en-US" altLang="zh-CN" dirty="0" smtClean="0"/>
                  <a:t>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⋯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imported modules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Data.Bits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Defines bitwise operations for singed and unsigned integers</a:t>
            </a:r>
          </a:p>
          <a:p>
            <a:pPr lvl="1"/>
            <a:r>
              <a:rPr lang="en-US" altLang="zh-CN" i="1" dirty="0"/>
              <a:t>e</a:t>
            </a:r>
            <a:r>
              <a:rPr lang="en-US" altLang="zh-CN" i="1" dirty="0" smtClean="0"/>
              <a:t>.g. </a:t>
            </a:r>
            <a:r>
              <a:rPr lang="en-US" altLang="zh-CN" dirty="0" smtClean="0"/>
              <a:t>`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`, `.&amp;.`, `shift`.</a:t>
            </a:r>
          </a:p>
          <a:p>
            <a:r>
              <a:rPr lang="en-US" altLang="zh-CN" dirty="0" err="1" smtClean="0"/>
              <a:t>Data.List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Operations on lists</a:t>
            </a:r>
          </a:p>
          <a:p>
            <a:pPr lvl="1"/>
            <a:r>
              <a:rPr lang="en-US" altLang="zh-CN" i="1" dirty="0"/>
              <a:t>e.g</a:t>
            </a:r>
            <a:r>
              <a:rPr lang="en-US" altLang="zh-CN" i="1" dirty="0" smtClean="0"/>
              <a:t>. </a:t>
            </a:r>
            <a:r>
              <a:rPr lang="en-US" altLang="zh-CN" dirty="0"/>
              <a:t>` </a:t>
            </a:r>
            <a:r>
              <a:rPr lang="en-US" altLang="zh-CN" dirty="0" err="1"/>
              <a:t>elemIndices</a:t>
            </a:r>
            <a:r>
              <a:rPr lang="en-US" altLang="zh-CN" dirty="0"/>
              <a:t> </a:t>
            </a:r>
            <a:r>
              <a:rPr lang="en-US" altLang="zh-CN" dirty="0" smtClean="0"/>
              <a:t>`, `head`, `take`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functions of RAID5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listxor</a:t>
            </a:r>
            <a:endParaRPr lang="en-US" altLang="zh-CN" dirty="0"/>
          </a:p>
          <a:p>
            <a:pPr lvl="1"/>
            <a:r>
              <a:rPr lang="en-US" altLang="zh-CN" dirty="0" smtClean="0"/>
              <a:t>Generate P  </a:t>
            </a:r>
          </a:p>
          <a:p>
            <a:r>
              <a:rPr lang="en-US" altLang="zh-CN" dirty="0" smtClean="0"/>
              <a:t>raid5</a:t>
            </a:r>
          </a:p>
          <a:p>
            <a:pPr lvl="1"/>
            <a:r>
              <a:rPr lang="en-US" altLang="zh-CN" dirty="0" smtClean="0"/>
              <a:t>Generate raid5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aid5recv</a:t>
            </a:r>
          </a:p>
          <a:p>
            <a:pPr lvl="1"/>
            <a:r>
              <a:rPr lang="en-US" altLang="zh-CN" dirty="0" smtClean="0"/>
              <a:t>Recover when one block failed(D or P)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RAID6 Disks codes: tolerant two disks failure</a:t>
                </a:r>
              </a:p>
              <a:p>
                <a:r>
                  <a:rPr lang="en-US" altLang="zh-CN" dirty="0" smtClean="0"/>
                  <a:t>Galois Field: all the operations of RAID 6 implemented in GF.</a:t>
                </a:r>
              </a:p>
              <a:p>
                <a:pPr lvl="1"/>
                <a:r>
                  <a:rPr lang="en-US" altLang="zh-CN" dirty="0" smtClean="0"/>
                  <a:t>Primitive polynomial </a:t>
                </a:r>
              </a:p>
              <a:p>
                <a:pPr lvl="1"/>
                <a:r>
                  <a:rPr lang="en-US" altLang="zh-CN" dirty="0" smtClean="0"/>
                  <a:t>Primitive element</a:t>
                </a:r>
              </a:p>
              <a:p>
                <a:r>
                  <a:rPr lang="en-US" altLang="zh-CN" dirty="0" smtClean="0"/>
                  <a:t>Constitution: [D] + P + Q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</a:rPr>
                      <m:t>⋯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⊗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⊗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⋯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⊗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basic functions of GF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gfilogList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elements in GF (e.g. GF(2^8))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filogtable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 all the elements in GF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fmul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Multiply operation in GF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fdiv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Division operation in GF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basic functions of RAID6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listxor</a:t>
            </a:r>
            <a:r>
              <a:rPr lang="en-US" altLang="zh-CN" dirty="0" smtClean="0"/>
              <a:t>: generate P</a:t>
            </a:r>
          </a:p>
          <a:p>
            <a:r>
              <a:rPr lang="en-US" altLang="zh-CN" dirty="0" err="1" smtClean="0"/>
              <a:t>rs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geenrate</a:t>
            </a:r>
            <a:r>
              <a:rPr lang="en-US" altLang="zh-CN" dirty="0" smtClean="0"/>
              <a:t> Q</a:t>
            </a:r>
          </a:p>
          <a:p>
            <a:r>
              <a:rPr lang="en-US" altLang="zh-CN" dirty="0" smtClean="0"/>
              <a:t>Raid6: generate raid6</a:t>
            </a:r>
          </a:p>
          <a:p>
            <a:r>
              <a:rPr lang="en-US" altLang="zh-CN" dirty="0" smtClean="0"/>
              <a:t>Raid6recv : recover when some blocks failed(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&lt;= 2)</a:t>
            </a:r>
          </a:p>
          <a:p>
            <a:pPr lvl="1"/>
            <a:r>
              <a:rPr lang="en-US" altLang="zh-CN" dirty="0" smtClean="0"/>
              <a:t>raid6recvOne</a:t>
            </a:r>
          </a:p>
          <a:p>
            <a:pPr lvl="2"/>
            <a:r>
              <a:rPr lang="en-US" altLang="zh-CN" dirty="0" smtClean="0"/>
              <a:t>raid6OneD</a:t>
            </a:r>
          </a:p>
          <a:p>
            <a:pPr lvl="2"/>
            <a:r>
              <a:rPr lang="en-US" altLang="zh-CN" dirty="0" smtClean="0"/>
              <a:t>raid6OneP</a:t>
            </a:r>
          </a:p>
          <a:p>
            <a:pPr lvl="2"/>
            <a:r>
              <a:rPr lang="en-US" altLang="zh-CN" dirty="0" smtClean="0"/>
              <a:t>raid6OneQ</a:t>
            </a:r>
          </a:p>
          <a:p>
            <a:pPr lvl="1"/>
            <a:r>
              <a:rPr lang="en-US" altLang="zh-CN" dirty="0" smtClean="0"/>
              <a:t>raid6recvTwo</a:t>
            </a:r>
          </a:p>
          <a:p>
            <a:pPr lvl="2"/>
            <a:r>
              <a:rPr lang="en-US" altLang="zh-CN" dirty="0" smtClean="0"/>
              <a:t>raid6TwoDD</a:t>
            </a:r>
          </a:p>
          <a:p>
            <a:pPr lvl="2"/>
            <a:r>
              <a:rPr lang="en-US" altLang="zh-CN" dirty="0" smtClean="0"/>
              <a:t>raid6TwoDP</a:t>
            </a:r>
          </a:p>
          <a:p>
            <a:pPr lvl="2"/>
            <a:r>
              <a:rPr lang="en-US" altLang="zh-CN" dirty="0" smtClean="0"/>
              <a:t>raid6TwoDQ</a:t>
            </a:r>
          </a:p>
          <a:p>
            <a:pPr lvl="2"/>
            <a:r>
              <a:rPr lang="en-US" altLang="zh-CN" dirty="0" smtClean="0"/>
              <a:t>raid6TwoPQ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Appendix: some auxiliary functions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sublist</a:t>
            </a:r>
            <a:r>
              <a:rPr lang="en-US" altLang="zh-CN" sz="2800" dirty="0" smtClean="0"/>
              <a:t>: get the sub list from original list</a:t>
            </a:r>
          </a:p>
          <a:p>
            <a:r>
              <a:rPr lang="en-US" altLang="zh-CN" sz="2800" dirty="0" err="1" smtClean="0"/>
              <a:t>omitOneIndex</a:t>
            </a:r>
            <a:r>
              <a:rPr lang="en-US" altLang="zh-CN" sz="2800" dirty="0" smtClean="0"/>
              <a:t>: delete the given index value of list</a:t>
            </a:r>
          </a:p>
          <a:p>
            <a:r>
              <a:rPr lang="en-US" altLang="zh-CN" sz="2800" dirty="0" err="1" smtClean="0"/>
              <a:t>omitListIndexs</a:t>
            </a:r>
            <a:r>
              <a:rPr lang="en-US" altLang="zh-CN" sz="2800" dirty="0" smtClean="0"/>
              <a:t>: delete the given </a:t>
            </a:r>
            <a:r>
              <a:rPr lang="en-US" altLang="zh-CN" sz="2800" dirty="0" err="1" smtClean="0"/>
              <a:t>indexs</a:t>
            </a:r>
            <a:r>
              <a:rPr lang="en-US" altLang="zh-CN" sz="2800" dirty="0" smtClean="0"/>
              <a:t> values of list</a:t>
            </a:r>
          </a:p>
          <a:p>
            <a:r>
              <a:rPr lang="en-US" altLang="zh-CN" sz="2800" dirty="0" err="1" smtClean="0"/>
              <a:t>chgOneIndexWithValue</a:t>
            </a:r>
            <a:r>
              <a:rPr lang="en-US" altLang="zh-CN" sz="2800" dirty="0" smtClean="0"/>
              <a:t>: change the given index value</a:t>
            </a:r>
          </a:p>
          <a:p>
            <a:r>
              <a:rPr lang="en-US" altLang="zh-CN" sz="2800" dirty="0" err="1" smtClean="0"/>
              <a:t>chgIndexsWithValues</a:t>
            </a:r>
            <a:r>
              <a:rPr lang="en-US" altLang="zh-CN" sz="2800" dirty="0" smtClean="0"/>
              <a:t>: change the given </a:t>
            </a:r>
            <a:r>
              <a:rPr lang="en-US" altLang="zh-CN" sz="2800" dirty="0" err="1" smtClean="0"/>
              <a:t>indexs</a:t>
            </a:r>
            <a:r>
              <a:rPr lang="en-US" altLang="zh-CN" sz="2800" dirty="0" smtClean="0"/>
              <a:t> values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987624" y="5661248"/>
            <a:ext cx="5392688" cy="504056"/>
          </a:xfrm>
        </p:spPr>
        <p:txBody>
          <a:bodyPr>
            <a:normAutofit/>
          </a:bodyPr>
          <a:lstStyle/>
          <a:p>
            <a:r>
              <a:rPr lang="en-US" altLang="zh-CN" sz="2400" i="1" dirty="0" err="1" smtClean="0"/>
              <a:t>git@github.com:wdskuki</a:t>
            </a:r>
            <a:r>
              <a:rPr lang="en-US" altLang="zh-CN" sz="2400" i="1" dirty="0" smtClean="0"/>
              <a:t>/</a:t>
            </a:r>
            <a:r>
              <a:rPr lang="en-US" altLang="zh-CN" sz="2400" i="1" dirty="0" err="1" smtClean="0"/>
              <a:t>GaloisField.git</a:t>
            </a:r>
            <a:endParaRPr lang="zh-CN" altLang="en-US" sz="2400" i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Haskell project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2013/12/17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1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342</Words>
  <Application>Microsoft Office PowerPoint</Application>
  <PresentationFormat>全屏显示(4:3)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Demo: RAID5/6 operations implementation in Haskell </vt:lpstr>
      <vt:lpstr>RAID5</vt:lpstr>
      <vt:lpstr>Two imported modules</vt:lpstr>
      <vt:lpstr>Some functions of RAID5</vt:lpstr>
      <vt:lpstr>RAID6</vt:lpstr>
      <vt:lpstr>some basic functions of GF</vt:lpstr>
      <vt:lpstr>Some basic functions of RAID6</vt:lpstr>
      <vt:lpstr>Appendix: some auxiliary functions 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RAID6 operations implementation in haskell </dc:title>
  <dc:creator>wds</dc:creator>
  <cp:lastModifiedBy>dongsheng wei</cp:lastModifiedBy>
  <cp:revision>13</cp:revision>
  <dcterms:created xsi:type="dcterms:W3CDTF">2013-12-17T06:12:40Z</dcterms:created>
  <dcterms:modified xsi:type="dcterms:W3CDTF">2013-12-17T07:23:22Z</dcterms:modified>
</cp:coreProperties>
</file>