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C473-6C06-B049-9064-95E9B4BB311D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04C4-14F2-AB48-8812-91D45B3E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smtClean="0"/>
              <a:t>management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000" dirty="0" smtClean="0"/>
          </a:p>
          <a:p>
            <a:pPr algn="r"/>
            <a:r>
              <a:rPr lang="en-US" sz="2000" dirty="0" err="1" smtClean="0"/>
              <a:t>Jian</a:t>
            </a:r>
            <a:r>
              <a:rPr lang="en-US" sz="2000" dirty="0" smtClean="0"/>
              <a:t> Zhang, Lu 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Involved 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Jef</a:t>
            </a:r>
            <a:r>
              <a:rPr lang="en-US" dirty="0" smtClean="0"/>
              <a:t> </a:t>
            </a:r>
            <a:r>
              <a:rPr lang="en-US" dirty="0" err="1" smtClean="0"/>
              <a:t>Boeke</a:t>
            </a:r>
            <a:r>
              <a:rPr lang="en-US" dirty="0" smtClean="0"/>
              <a:t>, PI of the lab at John Hopkins.</a:t>
            </a:r>
          </a:p>
          <a:p>
            <a:r>
              <a:rPr lang="en-US" dirty="0" smtClean="0"/>
              <a:t>Daniel Yuan, whistleblower, former employee in </a:t>
            </a:r>
            <a:r>
              <a:rPr lang="en-US" dirty="0" err="1" smtClean="0"/>
              <a:t>Boeke’s</a:t>
            </a:r>
            <a:r>
              <a:rPr lang="en-US" dirty="0" smtClean="0"/>
              <a:t> lab, fired during the Nature paper submission period.</a:t>
            </a:r>
          </a:p>
          <a:p>
            <a:r>
              <a:rPr lang="en-US" dirty="0" smtClean="0"/>
              <a:t>Yu-Li Lin, first author of the Nature paper, former student in </a:t>
            </a:r>
            <a:r>
              <a:rPr lang="en-US" dirty="0" err="1" smtClean="0"/>
              <a:t>Boeke’s</a:t>
            </a:r>
            <a:r>
              <a:rPr lang="en-US" dirty="0" smtClean="0"/>
              <a:t> lab.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at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methodology to find gene interaction</a:t>
            </a:r>
          </a:p>
          <a:p>
            <a:endParaRPr lang="en-US" dirty="0" smtClean="0"/>
          </a:p>
          <a:p>
            <a:r>
              <a:rPr lang="en-US" dirty="0" smtClean="0"/>
              <a:t>Used to be applied for yeast, now human genome.</a:t>
            </a:r>
          </a:p>
          <a:p>
            <a:endParaRPr lang="en-US" dirty="0"/>
          </a:p>
          <a:p>
            <a:r>
              <a:rPr lang="en-US" dirty="0" smtClean="0"/>
              <a:t>The Nature paper is claiming they find 878 gene interactions in human genome linked to cancer and cellular 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Yuan at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person analyzing experimental data</a:t>
            </a:r>
          </a:p>
          <a:p>
            <a:endParaRPr lang="en-US" dirty="0"/>
          </a:p>
          <a:p>
            <a:r>
              <a:rPr lang="en-US" dirty="0" smtClean="0"/>
              <a:t>Keep on doubting the methodology for years</a:t>
            </a:r>
          </a:p>
          <a:p>
            <a:endParaRPr lang="en-US" dirty="0"/>
          </a:p>
          <a:p>
            <a:r>
              <a:rPr lang="en-US" dirty="0" smtClean="0"/>
              <a:t>Slowly being forced out and finally fired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Yuan’s criticism about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evidence for more than a handful of 878 genetic interactions</a:t>
            </a:r>
          </a:p>
          <a:p>
            <a:r>
              <a:rPr lang="en-US" dirty="0" smtClean="0"/>
              <a:t>Threshold was too low</a:t>
            </a:r>
          </a:p>
          <a:p>
            <a:r>
              <a:rPr lang="en-US" dirty="0" smtClean="0"/>
              <a:t>Noise in the data is overwhelming</a:t>
            </a:r>
          </a:p>
          <a:p>
            <a:r>
              <a:rPr lang="en-US" dirty="0" smtClean="0"/>
              <a:t>Strength of claimed interactions is overstated</a:t>
            </a: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No conclusion can be drawn with that methodology!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Lin, found suicide in the lab on the day that he’s supposed to have responded to </a:t>
            </a:r>
            <a:r>
              <a:rPr lang="en-US" dirty="0" err="1" smtClean="0"/>
              <a:t>yuan’s</a:t>
            </a:r>
            <a:r>
              <a:rPr lang="en-US" dirty="0"/>
              <a:t> </a:t>
            </a:r>
            <a:r>
              <a:rPr lang="en-US" dirty="0" smtClean="0"/>
              <a:t>criticisms.</a:t>
            </a:r>
          </a:p>
          <a:p>
            <a:r>
              <a:rPr lang="en-US" dirty="0" smtClean="0"/>
              <a:t>NIH refused to investigate into the case, claiming threat to the research dies with Lin.</a:t>
            </a:r>
          </a:p>
          <a:p>
            <a:r>
              <a:rPr lang="en-US" dirty="0" smtClean="0"/>
              <a:t>JHU refused to admit anything wrong on their part, only stating Yuan’s criticisms are given careful consideration and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174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management case</vt:lpstr>
      <vt:lpstr>Involved personnel</vt:lpstr>
      <vt:lpstr>Research at the lab</vt:lpstr>
      <vt:lpstr>Yuan at the lab</vt:lpstr>
      <vt:lpstr>Yuan’s criticism about the paper</vt:lpstr>
      <vt:lpstr>Outcome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Wang</dc:creator>
  <cp:lastModifiedBy>Lu Wang</cp:lastModifiedBy>
  <cp:revision>17</cp:revision>
  <dcterms:created xsi:type="dcterms:W3CDTF">2013-09-09T17:21:53Z</dcterms:created>
  <dcterms:modified xsi:type="dcterms:W3CDTF">2013-09-09T23:04:50Z</dcterms:modified>
</cp:coreProperties>
</file>