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11" autoAdjust="0"/>
  </p:normalViewPr>
  <p:slideViewPr>
    <p:cSldViewPr>
      <p:cViewPr varScale="1">
        <p:scale>
          <a:sx n="64" d="100"/>
          <a:sy n="6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C17E5-2351-45BA-923E-AE1562E9AF3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8C386-0532-4035-9954-49805E6D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6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Notice </a:t>
            </a:r>
            <a:r>
              <a:rPr lang="en-US" dirty="0" smtClean="0"/>
              <a:t>that </a:t>
            </a:r>
            <a:r>
              <a:rPr lang="en-US" dirty="0" err="1" smtClean="0"/>
              <a:t>Mplus</a:t>
            </a:r>
            <a:r>
              <a:rPr lang="en-US" dirty="0" smtClean="0"/>
              <a:t> reports 999 for the </a:t>
            </a:r>
            <a:r>
              <a:rPr lang="en-US" i="1" dirty="0" smtClean="0"/>
              <a:t>z</a:t>
            </a:r>
            <a:r>
              <a:rPr lang="en-US" dirty="0" smtClean="0"/>
              <a:t>-test and </a:t>
            </a:r>
            <a:r>
              <a:rPr lang="en-US" i="1" dirty="0" smtClean="0"/>
              <a:t>p</a:t>
            </a:r>
            <a:r>
              <a:rPr lang="en-US" dirty="0" smtClean="0"/>
              <a:t>-value.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C386-0532-4035-9954-49805E6DC4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3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8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8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8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6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2 Clarification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2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in Path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Condition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necessary condition is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model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or may not be identified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necessary condition is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met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model is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identified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Condition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sufficient condition is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model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identified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sufficient condition is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met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model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or may not be identified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97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in Path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Condition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t-Rule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Condition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Condition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Beta Rule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Rule</a:t>
            </a:r>
          </a:p>
        </p:txBody>
      </p:sp>
    </p:spTree>
    <p:extLst>
      <p:ext uri="{BB962C8B-B14F-4D97-AF65-F5344CB8AC3E}">
        <p14:creationId xmlns:p14="http://schemas.microsoft.com/office/powerpoint/2010/main" val="247907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999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999 indicates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Mplus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not compute this standardized residual; it is not the value of the standardized residual.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" t="11653" r="46993" b="68220"/>
          <a:stretch/>
        </p:blipFill>
        <p:spPr bwMode="auto">
          <a:xfrm>
            <a:off x="381000" y="3581400"/>
            <a:ext cx="82584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27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999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standardized residuals cannot always be calculated if the variance is negative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 at the normalized residuals.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t="33263" r="49138" b="47882"/>
          <a:stretch/>
        </p:blipFill>
        <p:spPr bwMode="auto">
          <a:xfrm>
            <a:off x="278968" y="3505200"/>
            <a:ext cx="8428002" cy="183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1638300" y="4317569"/>
            <a:ext cx="838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3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of Exact Fit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the path model fit the data as indicated by the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of exact fit?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cs typeface="Times New Roman" panose="020206030504050203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=205.718, 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&lt;.001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cs typeface="Times New Roman" panose="02020603050405020304" pitchFamily="18" charset="0"/>
                          </a:rPr>
                          <m:t>χ</m:t>
                        </m:r>
                      </m:e>
                      <m:sup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688.339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&lt;.001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Report the degrees of freedom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-value.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Never report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-value as “.000.”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630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53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path model,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Mplus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freely estimates the covariance between the disturbances by default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" t="50000" r="60692" b="43644"/>
          <a:stretch/>
        </p:blipFill>
        <p:spPr bwMode="auto">
          <a:xfrm>
            <a:off x="609600" y="5486400"/>
            <a:ext cx="7616126" cy="72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" t="44227" r="80454" b="47122"/>
          <a:stretch/>
        </p:blipFill>
        <p:spPr bwMode="auto">
          <a:xfrm>
            <a:off x="1297049" y="3290966"/>
            <a:ext cx="6241227" cy="166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00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covariance between the disturbances to zero.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t="43856" r="81298" b="43856"/>
          <a:stretch/>
        </p:blipFill>
        <p:spPr bwMode="auto">
          <a:xfrm>
            <a:off x="1752600" y="2986412"/>
            <a:ext cx="5334000" cy="211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t="29026" r="61884" b="64830"/>
          <a:stretch/>
        </p:blipFill>
        <p:spPr bwMode="auto">
          <a:xfrm>
            <a:off x="634563" y="5410200"/>
            <a:ext cx="7570074" cy="72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9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247</Words>
  <Application>Microsoft Office PowerPoint</Application>
  <PresentationFormat>On-screen Show (4:3)</PresentationFormat>
  <Paragraphs>32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Assignment 2 Clarification</vt:lpstr>
      <vt:lpstr>Identification in Path Models</vt:lpstr>
      <vt:lpstr>Identification in Path Models</vt:lpstr>
      <vt:lpstr>999 in Mplus Output</vt:lpstr>
      <vt:lpstr>999 in Mplus Output</vt:lpstr>
      <vt:lpstr>Reporting χ2 Test of Exact Fit</vt:lpstr>
      <vt:lpstr>Question 1</vt:lpstr>
      <vt:lpstr>Question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Mazza</dc:creator>
  <cp:lastModifiedBy>Gina Mazza</cp:lastModifiedBy>
  <cp:revision>32</cp:revision>
  <dcterms:created xsi:type="dcterms:W3CDTF">2014-02-05T04:25:24Z</dcterms:created>
  <dcterms:modified xsi:type="dcterms:W3CDTF">2014-02-18T18:34:04Z</dcterms:modified>
</cp:coreProperties>
</file>