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2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22.wmf"/><Relationship Id="rId2" Type="http://schemas.openxmlformats.org/officeDocument/2006/relationships/image" Target="../media/image2.wmf"/><Relationship Id="rId16" Type="http://schemas.openxmlformats.org/officeDocument/2006/relationships/image" Target="../media/image18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7.wmf"/><Relationship Id="rId10" Type="http://schemas.openxmlformats.org/officeDocument/2006/relationships/image" Target="../media/image10.wmf"/><Relationship Id="rId19" Type="http://schemas.openxmlformats.org/officeDocument/2006/relationships/image" Target="../media/image24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20E9-F87D-469C-AB20-B48E4AB063D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4616-A22C-4EE1-B901-B6BEE5FE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2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20E9-F87D-469C-AB20-B48E4AB063D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4616-A22C-4EE1-B901-B6BEE5FE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20E9-F87D-469C-AB20-B48E4AB063D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4616-A22C-4EE1-B901-B6BEE5FE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1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20E9-F87D-469C-AB20-B48E4AB063D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4616-A22C-4EE1-B901-B6BEE5FE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3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20E9-F87D-469C-AB20-B48E4AB063D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4616-A22C-4EE1-B901-B6BEE5FE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7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20E9-F87D-469C-AB20-B48E4AB063D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4616-A22C-4EE1-B901-B6BEE5FE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1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20E9-F87D-469C-AB20-B48E4AB063D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4616-A22C-4EE1-B901-B6BEE5FE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6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20E9-F87D-469C-AB20-B48E4AB063D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4616-A22C-4EE1-B901-B6BEE5FE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5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20E9-F87D-469C-AB20-B48E4AB063D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4616-A22C-4EE1-B901-B6BEE5FE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20E9-F87D-469C-AB20-B48E4AB063D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4616-A22C-4EE1-B901-B6BEE5FE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6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20E9-F87D-469C-AB20-B48E4AB063D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4616-A22C-4EE1-B901-B6BEE5FE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020E9-F87D-469C-AB20-B48E4AB063D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4616-A22C-4EE1-B901-B6BEE5FE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7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9" Type="http://schemas.openxmlformats.org/officeDocument/2006/relationships/oleObject" Target="../embeddings/oleObject19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42" Type="http://schemas.openxmlformats.org/officeDocument/2006/relationships/image" Target="../media/image20.wmf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41" Type="http://schemas.openxmlformats.org/officeDocument/2006/relationships/oleObject" Target="../embeddings/oleObject2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36" Type="http://schemas.openxmlformats.org/officeDocument/2006/relationships/image" Target="../media/image17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1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9" Type="http://schemas.openxmlformats.org/officeDocument/2006/relationships/oleObject" Target="../embeddings/oleObject40.bin"/><Relationship Id="rId21" Type="http://schemas.openxmlformats.org/officeDocument/2006/relationships/oleObject" Target="../embeddings/oleObject31.bin"/><Relationship Id="rId34" Type="http://schemas.openxmlformats.org/officeDocument/2006/relationships/image" Target="../media/image18.wmf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33" Type="http://schemas.openxmlformats.org/officeDocument/2006/relationships/oleObject" Target="../embeddings/oleObject37.bin"/><Relationship Id="rId38" Type="http://schemas.openxmlformats.org/officeDocument/2006/relationships/image" Target="../media/image23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3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11.wmf"/><Relationship Id="rId32" Type="http://schemas.openxmlformats.org/officeDocument/2006/relationships/image" Target="../media/image17.wmf"/><Relationship Id="rId37" Type="http://schemas.openxmlformats.org/officeDocument/2006/relationships/oleObject" Target="../embeddings/oleObject39.bin"/><Relationship Id="rId40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13.wmf"/><Relationship Id="rId36" Type="http://schemas.openxmlformats.org/officeDocument/2006/relationships/image" Target="../media/image22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30.bin"/><Relationship Id="rId31" Type="http://schemas.openxmlformats.org/officeDocument/2006/relationships/oleObject" Target="../embeddings/oleObject36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34.bin"/><Relationship Id="rId30" Type="http://schemas.openxmlformats.org/officeDocument/2006/relationships/image" Target="../media/image16.wmf"/><Relationship Id="rId35" Type="http://schemas.openxmlformats.org/officeDocument/2006/relationships/oleObject" Target="../embeddings/oleObject38.bin"/><Relationship Id="rId8" Type="http://schemas.openxmlformats.org/officeDocument/2006/relationships/image" Target="../media/image3.wmf"/><Relationship Id="rId3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58240" y="2209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77440" y="2209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20440" y="2209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44440" y="2209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87440" y="2209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559040" y="2209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01240" y="36576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111240" y="37338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 flipV="1">
            <a:off x="1615440" y="29718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268224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2987040" y="28956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 flipV="1">
            <a:off x="5501640" y="28956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6492240" y="2895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6797040" y="29718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7787640" y="167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641604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5273040" y="182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3825240" y="182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2682240" y="182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1463040" y="182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" name="AutoShape 26"/>
          <p:cNvCxnSpPr>
            <a:cxnSpLocks noChangeShapeType="1"/>
            <a:stCxn id="10" idx="4"/>
            <a:endCxn id="11" idx="3"/>
          </p:cNvCxnSpPr>
          <p:nvPr/>
        </p:nvCxnSpPr>
        <p:spPr bwMode="auto">
          <a:xfrm rot="5400000" flipH="1" flipV="1">
            <a:off x="4434840" y="2632075"/>
            <a:ext cx="34925" cy="3540125"/>
          </a:xfrm>
          <a:prstGeom prst="curvedConnector3">
            <a:avLst>
              <a:gd name="adj1" fmla="val -872727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557254"/>
              </p:ext>
            </p:extLst>
          </p:nvPr>
        </p:nvGraphicFramePr>
        <p:xfrm>
          <a:off x="1310640" y="1371600"/>
          <a:ext cx="34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3" imgW="342751" imgH="469696" progId="Equation.3">
                  <p:embed/>
                </p:oleObj>
              </mc:Choice>
              <mc:Fallback>
                <p:oleObj name="Equation" r:id="rId3" imgW="34275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640" y="1371600"/>
                        <a:ext cx="34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910197"/>
              </p:ext>
            </p:extLst>
          </p:nvPr>
        </p:nvGraphicFramePr>
        <p:xfrm>
          <a:off x="2504440" y="1371600"/>
          <a:ext cx="393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5" imgW="393529" imgH="469696" progId="Equation.3">
                  <p:embed/>
                </p:oleObj>
              </mc:Choice>
              <mc:Fallback>
                <p:oleObj name="Equation" r:id="rId5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4440" y="1371600"/>
                        <a:ext cx="393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187241"/>
              </p:ext>
            </p:extLst>
          </p:nvPr>
        </p:nvGraphicFramePr>
        <p:xfrm>
          <a:off x="3660140" y="1365250"/>
          <a:ext cx="368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7" imgW="368140" imgH="482391" progId="Equation.3">
                  <p:embed/>
                </p:oleObj>
              </mc:Choice>
              <mc:Fallback>
                <p:oleObj name="Equation" r:id="rId7" imgW="368140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140" y="1365250"/>
                        <a:ext cx="368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277940"/>
              </p:ext>
            </p:extLst>
          </p:nvPr>
        </p:nvGraphicFramePr>
        <p:xfrm>
          <a:off x="5095240" y="1371600"/>
          <a:ext cx="393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240" y="1371600"/>
                        <a:ext cx="393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114946"/>
              </p:ext>
            </p:extLst>
          </p:nvPr>
        </p:nvGraphicFramePr>
        <p:xfrm>
          <a:off x="6250940" y="1365250"/>
          <a:ext cx="368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11" imgW="368140" imgH="482391" progId="Equation.3">
                  <p:embed/>
                </p:oleObj>
              </mc:Choice>
              <mc:Fallback>
                <p:oleObj name="Equation" r:id="rId11" imgW="368140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0940" y="1365250"/>
                        <a:ext cx="368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252030"/>
              </p:ext>
            </p:extLst>
          </p:nvPr>
        </p:nvGraphicFramePr>
        <p:xfrm>
          <a:off x="7616190" y="1212850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13" imgW="380835" imgH="482391" progId="Equation.3">
                  <p:embed/>
                </p:oleObj>
              </mc:Choice>
              <mc:Fallback>
                <p:oleObj name="Equation" r:id="rId13" imgW="380835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6190" y="1212850"/>
                        <a:ext cx="381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230239"/>
              </p:ext>
            </p:extLst>
          </p:nvPr>
        </p:nvGraphicFramePr>
        <p:xfrm>
          <a:off x="1234440" y="2286000"/>
          <a:ext cx="469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公式" r:id="rId15" imgW="469900" imgH="469900" progId="Equation.3">
                  <p:embed/>
                </p:oleObj>
              </mc:Choice>
              <mc:Fallback>
                <p:oleObj name="公式" r:id="rId15" imgW="469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440" y="2286000"/>
                        <a:ext cx="469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155711"/>
              </p:ext>
            </p:extLst>
          </p:nvPr>
        </p:nvGraphicFramePr>
        <p:xfrm>
          <a:off x="3596640" y="2286000"/>
          <a:ext cx="495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17" imgW="495085" imgH="482391" progId="Equation.3">
                  <p:embed/>
                </p:oleObj>
              </mc:Choice>
              <mc:Fallback>
                <p:oleObj name="Equation" r:id="rId17" imgW="495085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6640" y="2286000"/>
                        <a:ext cx="495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117479"/>
              </p:ext>
            </p:extLst>
          </p:nvPr>
        </p:nvGraphicFramePr>
        <p:xfrm>
          <a:off x="2453640" y="2286000"/>
          <a:ext cx="50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19" imgW="508000" imgH="469900" progId="Equation.3">
                  <p:embed/>
                </p:oleObj>
              </mc:Choice>
              <mc:Fallback>
                <p:oleObj name="Equation" r:id="rId19" imgW="508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640" y="2286000"/>
                        <a:ext cx="508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375615"/>
              </p:ext>
            </p:extLst>
          </p:nvPr>
        </p:nvGraphicFramePr>
        <p:xfrm>
          <a:off x="5101590" y="2286000"/>
          <a:ext cx="50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21" imgW="508000" imgH="469900" progId="Equation.3">
                  <p:embed/>
                </p:oleObj>
              </mc:Choice>
              <mc:Fallback>
                <p:oleObj name="Equation" r:id="rId21" imgW="508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1590" y="2286000"/>
                        <a:ext cx="508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318110"/>
              </p:ext>
            </p:extLst>
          </p:nvPr>
        </p:nvGraphicFramePr>
        <p:xfrm>
          <a:off x="6250940" y="2279650"/>
          <a:ext cx="495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23" imgW="495085" imgH="482391" progId="Equation.3">
                  <p:embed/>
                </p:oleObj>
              </mc:Choice>
              <mc:Fallback>
                <p:oleObj name="Equation" r:id="rId23" imgW="495085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0940" y="2279650"/>
                        <a:ext cx="495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673276"/>
              </p:ext>
            </p:extLst>
          </p:nvPr>
        </p:nvGraphicFramePr>
        <p:xfrm>
          <a:off x="7616190" y="2279650"/>
          <a:ext cx="50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25" imgW="507780" imgH="482391" progId="Equation.3">
                  <p:embed/>
                </p:oleObj>
              </mc:Choice>
              <mc:Fallback>
                <p:oleObj name="Equation" r:id="rId25" imgW="507780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6190" y="2279650"/>
                        <a:ext cx="508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210379"/>
              </p:ext>
            </p:extLst>
          </p:nvPr>
        </p:nvGraphicFramePr>
        <p:xfrm>
          <a:off x="2453640" y="3810000"/>
          <a:ext cx="33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27" imgW="330057" imgH="469696" progId="Equation.3">
                  <p:embed/>
                </p:oleObj>
              </mc:Choice>
              <mc:Fallback>
                <p:oleObj name="Equation" r:id="rId27" imgW="330057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640" y="3810000"/>
                        <a:ext cx="33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618364"/>
              </p:ext>
            </p:extLst>
          </p:nvPr>
        </p:nvGraphicFramePr>
        <p:xfrm>
          <a:off x="6314440" y="3886200"/>
          <a:ext cx="38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29" imgW="380835" imgH="469696" progId="Equation.3">
                  <p:embed/>
                </p:oleObj>
              </mc:Choice>
              <mc:Fallback>
                <p:oleObj name="Equation" r:id="rId29" imgW="380835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4440" y="3886200"/>
                        <a:ext cx="38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994834"/>
              </p:ext>
            </p:extLst>
          </p:nvPr>
        </p:nvGraphicFramePr>
        <p:xfrm>
          <a:off x="4282440" y="4800600"/>
          <a:ext cx="482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31" imgW="482391" imgH="469696" progId="Equation.3">
                  <p:embed/>
                </p:oleObj>
              </mc:Choice>
              <mc:Fallback>
                <p:oleObj name="Equation" r:id="rId31" imgW="48239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2440" y="4800600"/>
                        <a:ext cx="482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50598"/>
              </p:ext>
            </p:extLst>
          </p:nvPr>
        </p:nvGraphicFramePr>
        <p:xfrm>
          <a:off x="1463040" y="3505200"/>
          <a:ext cx="49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33" imgW="495085" imgH="469696" progId="Equation.3">
                  <p:embed/>
                </p:oleObj>
              </mc:Choice>
              <mc:Fallback>
                <p:oleObj name="Equation" r:id="rId33" imgW="495085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040" y="3505200"/>
                        <a:ext cx="49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254581"/>
              </p:ext>
            </p:extLst>
          </p:nvPr>
        </p:nvGraphicFramePr>
        <p:xfrm>
          <a:off x="2136140" y="3048000"/>
          <a:ext cx="520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35" imgW="520474" imgH="469696" progId="Equation.3">
                  <p:embed/>
                </p:oleObj>
              </mc:Choice>
              <mc:Fallback>
                <p:oleObj name="Equation" r:id="rId35" imgW="52047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140" y="3048000"/>
                        <a:ext cx="520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096947"/>
              </p:ext>
            </p:extLst>
          </p:nvPr>
        </p:nvGraphicFramePr>
        <p:xfrm>
          <a:off x="3431540" y="3346450"/>
          <a:ext cx="520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37" imgW="520474" imgH="482391" progId="Equation.3">
                  <p:embed/>
                </p:oleObj>
              </mc:Choice>
              <mc:Fallback>
                <p:oleObj name="Equation" r:id="rId37" imgW="520474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540" y="3346450"/>
                        <a:ext cx="520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857724"/>
              </p:ext>
            </p:extLst>
          </p:nvPr>
        </p:nvGraphicFramePr>
        <p:xfrm>
          <a:off x="5165090" y="3289300"/>
          <a:ext cx="55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39" imgW="558558" imgH="444307" progId="Equation.3">
                  <p:embed/>
                </p:oleObj>
              </mc:Choice>
              <mc:Fallback>
                <p:oleObj name="Equation" r:id="rId39" imgW="55855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090" y="3289300"/>
                        <a:ext cx="558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913396"/>
              </p:ext>
            </p:extLst>
          </p:nvPr>
        </p:nvGraphicFramePr>
        <p:xfrm>
          <a:off x="5927090" y="2984500"/>
          <a:ext cx="55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41" imgW="558558" imgH="444307" progId="Equation.3">
                  <p:embed/>
                </p:oleObj>
              </mc:Choice>
              <mc:Fallback>
                <p:oleObj name="Equation" r:id="rId41" imgW="55855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7090" y="2984500"/>
                        <a:ext cx="558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896373"/>
              </p:ext>
            </p:extLst>
          </p:nvPr>
        </p:nvGraphicFramePr>
        <p:xfrm>
          <a:off x="7374890" y="3365500"/>
          <a:ext cx="55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43" imgW="558558" imgH="444307" progId="Equation.3">
                  <p:embed/>
                </p:oleObj>
              </mc:Choice>
              <mc:Fallback>
                <p:oleObj name="Equation" r:id="rId43" imgW="55855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4890" y="3365500"/>
                        <a:ext cx="558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383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58240" y="2209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77440" y="2209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20440" y="2209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44440" y="2209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87440" y="2209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559040" y="2209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273731" y="42799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 flipV="1">
            <a:off x="1615439" y="2971800"/>
            <a:ext cx="2670991" cy="145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 flipV="1">
            <a:off x="2682239" y="2895600"/>
            <a:ext cx="1654629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 flipV="1">
            <a:off x="3825239" y="2895600"/>
            <a:ext cx="664391" cy="13106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4819831" y="2895599"/>
            <a:ext cx="681809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5035731" y="2895600"/>
            <a:ext cx="1456509" cy="14420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5114107" y="2971800"/>
            <a:ext cx="2597333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7796348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641604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5273040" y="182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3825240" y="182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2682240" y="182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1463040" y="182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5" name="Object 27"/>
          <p:cNvGraphicFramePr>
            <a:graphicFrameLocks noChangeAspect="1"/>
          </p:cNvGraphicFramePr>
          <p:nvPr/>
        </p:nvGraphicFramePr>
        <p:xfrm>
          <a:off x="1310640" y="1371600"/>
          <a:ext cx="34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3" imgW="342751" imgH="469696" progId="Equation.3">
                  <p:embed/>
                </p:oleObj>
              </mc:Choice>
              <mc:Fallback>
                <p:oleObj name="Equation" r:id="rId3" imgW="34275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640" y="1371600"/>
                        <a:ext cx="34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8"/>
          <p:cNvGraphicFramePr>
            <a:graphicFrameLocks noChangeAspect="1"/>
          </p:cNvGraphicFramePr>
          <p:nvPr/>
        </p:nvGraphicFramePr>
        <p:xfrm>
          <a:off x="2504440" y="1371600"/>
          <a:ext cx="393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5" imgW="393529" imgH="469696" progId="Equation.3">
                  <p:embed/>
                </p:oleObj>
              </mc:Choice>
              <mc:Fallback>
                <p:oleObj name="Equation" r:id="rId5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4440" y="1371600"/>
                        <a:ext cx="393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9"/>
          <p:cNvGraphicFramePr>
            <a:graphicFrameLocks noChangeAspect="1"/>
          </p:cNvGraphicFramePr>
          <p:nvPr/>
        </p:nvGraphicFramePr>
        <p:xfrm>
          <a:off x="3660140" y="1365250"/>
          <a:ext cx="368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7" imgW="368140" imgH="482391" progId="Equation.3">
                  <p:embed/>
                </p:oleObj>
              </mc:Choice>
              <mc:Fallback>
                <p:oleObj name="Equation" r:id="rId7" imgW="368140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140" y="1365250"/>
                        <a:ext cx="368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0"/>
          <p:cNvGraphicFramePr>
            <a:graphicFrameLocks noChangeAspect="1"/>
          </p:cNvGraphicFramePr>
          <p:nvPr/>
        </p:nvGraphicFramePr>
        <p:xfrm>
          <a:off x="5095240" y="1371600"/>
          <a:ext cx="393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240" y="1371600"/>
                        <a:ext cx="393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1"/>
          <p:cNvGraphicFramePr>
            <a:graphicFrameLocks noChangeAspect="1"/>
          </p:cNvGraphicFramePr>
          <p:nvPr/>
        </p:nvGraphicFramePr>
        <p:xfrm>
          <a:off x="6250940" y="1365250"/>
          <a:ext cx="368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11" imgW="368140" imgH="482391" progId="Equation.3">
                  <p:embed/>
                </p:oleObj>
              </mc:Choice>
              <mc:Fallback>
                <p:oleObj name="Equation" r:id="rId11" imgW="368140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0940" y="1365250"/>
                        <a:ext cx="368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065012"/>
              </p:ext>
            </p:extLst>
          </p:nvPr>
        </p:nvGraphicFramePr>
        <p:xfrm>
          <a:off x="7616190" y="1319711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13" imgW="380835" imgH="482391" progId="Equation.3">
                  <p:embed/>
                </p:oleObj>
              </mc:Choice>
              <mc:Fallback>
                <p:oleObj name="Equation" r:id="rId13" imgW="380835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6190" y="1319711"/>
                        <a:ext cx="381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3"/>
          <p:cNvGraphicFramePr>
            <a:graphicFrameLocks noChangeAspect="1"/>
          </p:cNvGraphicFramePr>
          <p:nvPr/>
        </p:nvGraphicFramePr>
        <p:xfrm>
          <a:off x="1234440" y="2286000"/>
          <a:ext cx="469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公式" r:id="rId15" imgW="469900" imgH="469900" progId="Equation.3">
                  <p:embed/>
                </p:oleObj>
              </mc:Choice>
              <mc:Fallback>
                <p:oleObj name="公式" r:id="rId15" imgW="469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440" y="2286000"/>
                        <a:ext cx="469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4"/>
          <p:cNvGraphicFramePr>
            <a:graphicFrameLocks noChangeAspect="1"/>
          </p:cNvGraphicFramePr>
          <p:nvPr/>
        </p:nvGraphicFramePr>
        <p:xfrm>
          <a:off x="3596640" y="2286000"/>
          <a:ext cx="495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17" imgW="495085" imgH="482391" progId="Equation.3">
                  <p:embed/>
                </p:oleObj>
              </mc:Choice>
              <mc:Fallback>
                <p:oleObj name="Equation" r:id="rId17" imgW="495085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6640" y="2286000"/>
                        <a:ext cx="495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5"/>
          <p:cNvGraphicFramePr>
            <a:graphicFrameLocks noChangeAspect="1"/>
          </p:cNvGraphicFramePr>
          <p:nvPr/>
        </p:nvGraphicFramePr>
        <p:xfrm>
          <a:off x="2453640" y="2286000"/>
          <a:ext cx="50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19" imgW="508000" imgH="469900" progId="Equation.3">
                  <p:embed/>
                </p:oleObj>
              </mc:Choice>
              <mc:Fallback>
                <p:oleObj name="Equation" r:id="rId19" imgW="508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640" y="2286000"/>
                        <a:ext cx="508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6"/>
          <p:cNvGraphicFramePr>
            <a:graphicFrameLocks noChangeAspect="1"/>
          </p:cNvGraphicFramePr>
          <p:nvPr/>
        </p:nvGraphicFramePr>
        <p:xfrm>
          <a:off x="5101590" y="2286000"/>
          <a:ext cx="50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21" imgW="508000" imgH="469900" progId="Equation.3">
                  <p:embed/>
                </p:oleObj>
              </mc:Choice>
              <mc:Fallback>
                <p:oleObj name="Equation" r:id="rId21" imgW="508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1590" y="2286000"/>
                        <a:ext cx="508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7"/>
          <p:cNvGraphicFramePr>
            <a:graphicFrameLocks noChangeAspect="1"/>
          </p:cNvGraphicFramePr>
          <p:nvPr/>
        </p:nvGraphicFramePr>
        <p:xfrm>
          <a:off x="6250940" y="2279650"/>
          <a:ext cx="495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23" imgW="495085" imgH="482391" progId="Equation.3">
                  <p:embed/>
                </p:oleObj>
              </mc:Choice>
              <mc:Fallback>
                <p:oleObj name="Equation" r:id="rId23" imgW="495085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0940" y="2279650"/>
                        <a:ext cx="495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8"/>
          <p:cNvGraphicFramePr>
            <a:graphicFrameLocks noChangeAspect="1"/>
          </p:cNvGraphicFramePr>
          <p:nvPr/>
        </p:nvGraphicFramePr>
        <p:xfrm>
          <a:off x="7616190" y="2279650"/>
          <a:ext cx="50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25" imgW="507780" imgH="482391" progId="Equation.3">
                  <p:embed/>
                </p:oleObj>
              </mc:Choice>
              <mc:Fallback>
                <p:oleObj name="Equation" r:id="rId25" imgW="507780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6190" y="2279650"/>
                        <a:ext cx="508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343106"/>
              </p:ext>
            </p:extLst>
          </p:nvPr>
        </p:nvGraphicFramePr>
        <p:xfrm>
          <a:off x="4489631" y="4425950"/>
          <a:ext cx="33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27" imgW="330057" imgH="469696" progId="Equation.3">
                  <p:embed/>
                </p:oleObj>
              </mc:Choice>
              <mc:Fallback>
                <p:oleObj name="Equation" r:id="rId27" imgW="330057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631" y="4425950"/>
                        <a:ext cx="33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682039"/>
              </p:ext>
            </p:extLst>
          </p:nvPr>
        </p:nvGraphicFramePr>
        <p:xfrm>
          <a:off x="2701290" y="3794125"/>
          <a:ext cx="434391" cy="41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29" imgW="495085" imgH="469696" progId="Equation.3">
                  <p:embed/>
                </p:oleObj>
              </mc:Choice>
              <mc:Fallback>
                <p:oleObj name="Equation" r:id="rId29" imgW="495085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290" y="3794125"/>
                        <a:ext cx="434391" cy="412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829308"/>
              </p:ext>
            </p:extLst>
          </p:nvPr>
        </p:nvGraphicFramePr>
        <p:xfrm>
          <a:off x="2726690" y="3187700"/>
          <a:ext cx="469900" cy="42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31" imgW="520474" imgH="469696" progId="Equation.3">
                  <p:embed/>
                </p:oleObj>
              </mc:Choice>
              <mc:Fallback>
                <p:oleObj name="Equation" r:id="rId31" imgW="52047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690" y="3187700"/>
                        <a:ext cx="469900" cy="42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788017"/>
              </p:ext>
            </p:extLst>
          </p:nvPr>
        </p:nvGraphicFramePr>
        <p:xfrm>
          <a:off x="3614780" y="3175000"/>
          <a:ext cx="477160" cy="442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33" imgW="520474" imgH="482391" progId="Equation.3">
                  <p:embed/>
                </p:oleObj>
              </mc:Choice>
              <mc:Fallback>
                <p:oleObj name="Equation" r:id="rId33" imgW="520474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80" y="3175000"/>
                        <a:ext cx="477160" cy="4422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43606"/>
              </p:ext>
            </p:extLst>
          </p:nvPr>
        </p:nvGraphicFramePr>
        <p:xfrm>
          <a:off x="4605380" y="2971483"/>
          <a:ext cx="547246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公式" r:id="rId35" imgW="215640" imgH="228600" progId="Equation.3">
                  <p:embed/>
                </p:oleObj>
              </mc:Choice>
              <mc:Fallback>
                <p:oleObj name="公式" r:id="rId35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80" y="2971483"/>
                        <a:ext cx="547246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826369"/>
              </p:ext>
            </p:extLst>
          </p:nvPr>
        </p:nvGraphicFramePr>
        <p:xfrm>
          <a:off x="5580016" y="2860675"/>
          <a:ext cx="498567" cy="527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公式" r:id="rId37" imgW="215640" imgH="228600" progId="Equation.3">
                  <p:embed/>
                </p:oleObj>
              </mc:Choice>
              <mc:Fallback>
                <p:oleObj name="公式" r:id="rId37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16" y="2860675"/>
                        <a:ext cx="498567" cy="527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44858"/>
              </p:ext>
            </p:extLst>
          </p:nvPr>
        </p:nvGraphicFramePr>
        <p:xfrm>
          <a:off x="6385717" y="3657600"/>
          <a:ext cx="499428" cy="528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公式" r:id="rId39" imgW="215640" imgH="228600" progId="Equation.3">
                  <p:embed/>
                </p:oleObj>
              </mc:Choice>
              <mc:Fallback>
                <p:oleObj name="公式" r:id="rId3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5717" y="3657600"/>
                        <a:ext cx="499428" cy="528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08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MS PGothic</vt:lpstr>
      <vt:lpstr>宋体</vt:lpstr>
      <vt:lpstr>Arial</vt:lpstr>
      <vt:lpstr>Calibri</vt:lpstr>
      <vt:lpstr>Calibri Light</vt:lpstr>
      <vt:lpstr>Times New Roman</vt:lpstr>
      <vt:lpstr>Office 主题</vt:lpstr>
      <vt:lpstr>Microsoft Equation 3.0</vt:lpstr>
      <vt:lpstr>Microsoft 公式 3.0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Wang</dc:creator>
  <cp:lastModifiedBy>Lu Wang</cp:lastModifiedBy>
  <cp:revision>3</cp:revision>
  <dcterms:created xsi:type="dcterms:W3CDTF">2014-05-05T04:36:15Z</dcterms:created>
  <dcterms:modified xsi:type="dcterms:W3CDTF">2014-05-05T07:12:30Z</dcterms:modified>
</cp:coreProperties>
</file>