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08" y="7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4.wmf"/><Relationship Id="rId7" Type="http://schemas.openxmlformats.org/officeDocument/2006/relationships/image" Target="../media/image10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11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4.wmf"/><Relationship Id="rId7" Type="http://schemas.openxmlformats.org/officeDocument/2006/relationships/image" Target="../media/image10.wmf"/><Relationship Id="rId2" Type="http://schemas.openxmlformats.org/officeDocument/2006/relationships/image" Target="../media/image13.wmf"/><Relationship Id="rId1" Type="http://schemas.openxmlformats.org/officeDocument/2006/relationships/image" Target="../media/image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1BB4-B1A1-4855-AF0C-F69F6DCED22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2909-A63C-4E87-9D3D-B8B6ECFE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8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1BB4-B1A1-4855-AF0C-F69F6DCED22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2909-A63C-4E87-9D3D-B8B6ECFE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6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1BB4-B1A1-4855-AF0C-F69F6DCED22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2909-A63C-4E87-9D3D-B8B6ECFE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9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1BB4-B1A1-4855-AF0C-F69F6DCED22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2909-A63C-4E87-9D3D-B8B6ECFE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1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1BB4-B1A1-4855-AF0C-F69F6DCED22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2909-A63C-4E87-9D3D-B8B6ECFE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8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1BB4-B1A1-4855-AF0C-F69F6DCED22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2909-A63C-4E87-9D3D-B8B6ECFE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40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1BB4-B1A1-4855-AF0C-F69F6DCED22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2909-A63C-4E87-9D3D-B8B6ECFE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7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1BB4-B1A1-4855-AF0C-F69F6DCED22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2909-A63C-4E87-9D3D-B8B6ECFE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8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1BB4-B1A1-4855-AF0C-F69F6DCED22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2909-A63C-4E87-9D3D-B8B6ECFE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0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1BB4-B1A1-4855-AF0C-F69F6DCED22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2909-A63C-4E87-9D3D-B8B6ECFE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4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1BB4-B1A1-4855-AF0C-F69F6DCED22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2909-A63C-4E87-9D3D-B8B6ECFE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F1BB4-B1A1-4855-AF0C-F69F6DCED22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72909-A63C-4E87-9D3D-B8B6ECFE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9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6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12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6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17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6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03287" y="595744"/>
            <a:ext cx="76835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400" dirty="0"/>
              <a:t>COG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85837" y="2653144"/>
            <a:ext cx="685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400" dirty="0"/>
              <a:t>SES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71837" y="2729344"/>
            <a:ext cx="838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400" dirty="0"/>
              <a:t>MOT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271837" y="748144"/>
            <a:ext cx="838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400" dirty="0"/>
              <a:t>ACH 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79039" y="4423207"/>
            <a:ext cx="76835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400" dirty="0"/>
              <a:t>ANX 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1747837" y="3034144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1747837" y="976744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 flipH="1" flipV="1">
            <a:off x="4110037" y="3567544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31"/>
          <p:cNvSpPr>
            <a:spLocks noChangeShapeType="1"/>
          </p:cNvSpPr>
          <p:nvPr/>
        </p:nvSpPr>
        <p:spPr bwMode="auto">
          <a:xfrm flipV="1">
            <a:off x="1671637" y="1586344"/>
            <a:ext cx="152400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32"/>
          <p:cNvSpPr>
            <a:spLocks noChangeShapeType="1"/>
          </p:cNvSpPr>
          <p:nvPr/>
        </p:nvSpPr>
        <p:spPr bwMode="auto">
          <a:xfrm flipV="1">
            <a:off x="1747837" y="1357744"/>
            <a:ext cx="1371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785206"/>
              </p:ext>
            </p:extLst>
          </p:nvPr>
        </p:nvGraphicFramePr>
        <p:xfrm>
          <a:off x="5060950" y="3856469"/>
          <a:ext cx="381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" name="公式" r:id="rId3" imgW="177646" imgH="228402" progId="Equation.3">
                  <p:embed/>
                </p:oleObj>
              </mc:Choice>
              <mc:Fallback>
                <p:oleObj name="公式" r:id="rId3" imgW="177646" imgH="2284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0950" y="3856469"/>
                        <a:ext cx="3810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864564"/>
              </p:ext>
            </p:extLst>
          </p:nvPr>
        </p:nvGraphicFramePr>
        <p:xfrm>
          <a:off x="1803400" y="1433944"/>
          <a:ext cx="54768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" name="公式" r:id="rId5" imgW="203040" imgH="228600" progId="Equation.3">
                  <p:embed/>
                </p:oleObj>
              </mc:Choice>
              <mc:Fallback>
                <p:oleObj name="公式" r:id="rId5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1433944"/>
                        <a:ext cx="547687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750792"/>
              </p:ext>
            </p:extLst>
          </p:nvPr>
        </p:nvGraphicFramePr>
        <p:xfrm>
          <a:off x="2160587" y="363969"/>
          <a:ext cx="5461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" name="公式" r:id="rId7" imgW="203112" imgH="228501" progId="Equation.3">
                  <p:embed/>
                </p:oleObj>
              </mc:Choice>
              <mc:Fallback>
                <p:oleObj name="公式" r:id="rId7" imgW="20311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587" y="363969"/>
                        <a:ext cx="5461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7550737"/>
              </p:ext>
            </p:extLst>
          </p:nvPr>
        </p:nvGraphicFramePr>
        <p:xfrm>
          <a:off x="2524125" y="2835707"/>
          <a:ext cx="5810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" name="公式" r:id="rId9" imgW="215806" imgH="228501" progId="Equation.3">
                  <p:embed/>
                </p:oleObj>
              </mc:Choice>
              <mc:Fallback>
                <p:oleObj name="公式" r:id="rId9" imgW="215806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2835707"/>
                        <a:ext cx="5810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03197"/>
              </p:ext>
            </p:extLst>
          </p:nvPr>
        </p:nvGraphicFramePr>
        <p:xfrm>
          <a:off x="1422854" y="3427301"/>
          <a:ext cx="54768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" name="公式" r:id="rId11" imgW="203040" imgH="228600" progId="Equation.3">
                  <p:embed/>
                </p:oleObj>
              </mc:Choice>
              <mc:Fallback>
                <p:oleObj name="公式" r:id="rId11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854" y="3427301"/>
                        <a:ext cx="547687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906084"/>
              </p:ext>
            </p:extLst>
          </p:nvPr>
        </p:nvGraphicFramePr>
        <p:xfrm>
          <a:off x="4681537" y="0"/>
          <a:ext cx="3540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" name="公式" r:id="rId13" imgW="164880" imgH="228600" progId="Equation.3">
                  <p:embed/>
                </p:oleObj>
              </mc:Choice>
              <mc:Fallback>
                <p:oleObj name="公式" r:id="rId13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537" y="0"/>
                        <a:ext cx="35401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Line 21"/>
          <p:cNvSpPr>
            <a:spLocks noChangeShapeType="1"/>
          </p:cNvSpPr>
          <p:nvPr/>
        </p:nvSpPr>
        <p:spPr bwMode="auto">
          <a:xfrm flipH="1">
            <a:off x="4110037" y="479856"/>
            <a:ext cx="685800" cy="49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>
            <a:off x="1796255" y="1163346"/>
            <a:ext cx="1274763" cy="170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 flipV="1">
            <a:off x="1796255" y="3357451"/>
            <a:ext cx="1371600" cy="13716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513072"/>
              </p:ext>
            </p:extLst>
          </p:nvPr>
        </p:nvGraphicFramePr>
        <p:xfrm>
          <a:off x="2532062" y="3807257"/>
          <a:ext cx="5810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" name="公式" r:id="rId15" imgW="215640" imgH="228600" progId="Equation.3">
                  <p:embed/>
                </p:oleObj>
              </mc:Choice>
              <mc:Fallback>
                <p:oleObj name="公式" r:id="rId15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062" y="3807257"/>
                        <a:ext cx="5810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134985"/>
              </p:ext>
            </p:extLst>
          </p:nvPr>
        </p:nvGraphicFramePr>
        <p:xfrm>
          <a:off x="1960562" y="2248332"/>
          <a:ext cx="5461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" name="公式" r:id="rId17" imgW="203040" imgH="228600" progId="Equation.3">
                  <p:embed/>
                </p:oleObj>
              </mc:Choice>
              <mc:Fallback>
                <p:oleObj name="公式" r:id="rId17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562" y="2248332"/>
                        <a:ext cx="5461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525827" y="79207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X1</a:t>
            </a:r>
            <a:endParaRPr 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504801" y="2757145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X2</a:t>
            </a:r>
            <a:endParaRPr 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19068" y="464017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X3</a:t>
            </a:r>
            <a:endParaRPr 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4136175" y="286212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y2</a:t>
            </a:r>
            <a:endParaRPr 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4150193" y="91221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y1</a:t>
            </a:r>
            <a:endParaRPr lang="en-US" dirty="0"/>
          </a:p>
        </p:txBody>
      </p:sp>
      <p:graphicFrame>
        <p:nvGraphicFramePr>
          <p:cNvPr id="36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441046"/>
              </p:ext>
            </p:extLst>
          </p:nvPr>
        </p:nvGraphicFramePr>
        <p:xfrm>
          <a:off x="404367" y="5587637"/>
          <a:ext cx="481488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6" name="公式" r:id="rId19" imgW="2070000" imgH="228600" progId="Equation.3">
                  <p:embed/>
                </p:oleObj>
              </mc:Choice>
              <mc:Fallback>
                <p:oleObj name="公式" r:id="rId19" imgW="2070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367" y="5587637"/>
                        <a:ext cx="4814888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40534"/>
              </p:ext>
            </p:extLst>
          </p:nvPr>
        </p:nvGraphicFramePr>
        <p:xfrm>
          <a:off x="369888" y="6140450"/>
          <a:ext cx="490378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7" name="公式" r:id="rId21" imgW="2108160" imgH="228600" progId="Equation.3">
                  <p:embed/>
                </p:oleObj>
              </mc:Choice>
              <mc:Fallback>
                <p:oleObj name="公式" r:id="rId21" imgW="2108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8" y="6140450"/>
                        <a:ext cx="4903787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6675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03287" y="595744"/>
            <a:ext cx="76835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400" dirty="0"/>
              <a:t>COG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85837" y="2653144"/>
            <a:ext cx="685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400" dirty="0"/>
              <a:t>SES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71837" y="2729344"/>
            <a:ext cx="838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400" dirty="0"/>
              <a:t>MOT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271837" y="748144"/>
            <a:ext cx="838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400" dirty="0"/>
              <a:t>ACH 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79039" y="4423207"/>
            <a:ext cx="76835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400" dirty="0"/>
              <a:t>ANX 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1747837" y="3034144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1747837" y="976744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 flipH="1" flipV="1">
            <a:off x="4110037" y="3567544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31"/>
          <p:cNvSpPr>
            <a:spLocks noChangeShapeType="1"/>
          </p:cNvSpPr>
          <p:nvPr/>
        </p:nvSpPr>
        <p:spPr bwMode="auto">
          <a:xfrm flipV="1">
            <a:off x="1671637" y="1586344"/>
            <a:ext cx="152400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32"/>
          <p:cNvSpPr>
            <a:spLocks noChangeShapeType="1"/>
          </p:cNvSpPr>
          <p:nvPr/>
        </p:nvSpPr>
        <p:spPr bwMode="auto">
          <a:xfrm flipV="1">
            <a:off x="1747837" y="1357744"/>
            <a:ext cx="1371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 flipH="1">
            <a:off x="4110037" y="479856"/>
            <a:ext cx="685800" cy="49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>
            <a:off x="1796255" y="1163346"/>
            <a:ext cx="1274763" cy="170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 flipV="1">
            <a:off x="1796255" y="3357451"/>
            <a:ext cx="1371600" cy="13716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文本框 30"/>
          <p:cNvSpPr txBox="1"/>
          <p:nvPr/>
        </p:nvSpPr>
        <p:spPr>
          <a:xfrm>
            <a:off x="525827" y="79207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X1</a:t>
            </a:r>
            <a:endParaRPr 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504801" y="2757145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X2</a:t>
            </a:r>
            <a:endParaRPr 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19068" y="464017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X3</a:t>
            </a:r>
            <a:endParaRPr 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4136175" y="286212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y2</a:t>
            </a:r>
            <a:endParaRPr 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4150193" y="91221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y1</a:t>
            </a:r>
            <a:endParaRPr lang="en-US" dirty="0"/>
          </a:p>
        </p:txBody>
      </p:sp>
      <p:graphicFrame>
        <p:nvGraphicFramePr>
          <p:cNvPr id="36" name="Object 31"/>
          <p:cNvGraphicFramePr>
            <a:graphicFrameLocks noChangeAspect="1"/>
          </p:cNvGraphicFramePr>
          <p:nvPr/>
        </p:nvGraphicFramePr>
        <p:xfrm>
          <a:off x="404367" y="5587637"/>
          <a:ext cx="481488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公式" r:id="rId3" imgW="2070000" imgH="228600" progId="Equation.3">
                  <p:embed/>
                </p:oleObj>
              </mc:Choice>
              <mc:Fallback>
                <p:oleObj name="公式" r:id="rId3" imgW="2070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367" y="5587637"/>
                        <a:ext cx="4814888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1"/>
          <p:cNvGraphicFramePr>
            <a:graphicFrameLocks noChangeAspect="1"/>
          </p:cNvGraphicFramePr>
          <p:nvPr/>
        </p:nvGraphicFramePr>
        <p:xfrm>
          <a:off x="369888" y="6140450"/>
          <a:ext cx="490378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公式" r:id="rId5" imgW="2108160" imgH="228600" progId="Equation.3">
                  <p:embed/>
                </p:oleObj>
              </mc:Choice>
              <mc:Fallback>
                <p:oleObj name="公式" r:id="rId5" imgW="2108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8" y="6140450"/>
                        <a:ext cx="4903787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111330" y="607412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0.664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1538857" y="1902812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0.392</a:t>
            </a:r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1291979" y="3624583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-0.736</a:t>
            </a:r>
            <a:endParaRPr lang="en-US" dirty="0"/>
          </a:p>
        </p:txBody>
      </p:sp>
      <p:sp>
        <p:nvSpPr>
          <p:cNvPr id="13" name="矩形 12"/>
          <p:cNvSpPr/>
          <p:nvPr/>
        </p:nvSpPr>
        <p:spPr>
          <a:xfrm>
            <a:off x="1981133" y="1206512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0.200</a:t>
            </a:r>
            <a:endParaRPr lang="en-US" dirty="0"/>
          </a:p>
        </p:txBody>
      </p:sp>
      <p:sp>
        <p:nvSpPr>
          <p:cNvPr id="19" name="矩形 18"/>
          <p:cNvSpPr/>
          <p:nvPr/>
        </p:nvSpPr>
        <p:spPr>
          <a:xfrm>
            <a:off x="1696069" y="2670292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0.366</a:t>
            </a:r>
            <a:endParaRPr lang="en-US" dirty="0"/>
          </a:p>
        </p:txBody>
      </p:sp>
      <p:sp>
        <p:nvSpPr>
          <p:cNvPr id="22" name="矩形 21"/>
          <p:cNvSpPr/>
          <p:nvPr/>
        </p:nvSpPr>
        <p:spPr>
          <a:xfrm>
            <a:off x="2523286" y="3877534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0.012</a:t>
            </a:r>
            <a:endParaRPr lang="en-US" dirty="0"/>
          </a:p>
        </p:txBody>
      </p:sp>
      <p:graphicFrame>
        <p:nvGraphicFramePr>
          <p:cNvPr id="3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027317"/>
              </p:ext>
            </p:extLst>
          </p:nvPr>
        </p:nvGraphicFramePr>
        <p:xfrm>
          <a:off x="5060950" y="3856469"/>
          <a:ext cx="381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公式" r:id="rId7" imgW="177646" imgH="228402" progId="Equation.3">
                  <p:embed/>
                </p:oleObj>
              </mc:Choice>
              <mc:Fallback>
                <p:oleObj name="公式" r:id="rId7" imgW="177646" imgH="2284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0950" y="3856469"/>
                        <a:ext cx="3810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00001"/>
              </p:ext>
            </p:extLst>
          </p:nvPr>
        </p:nvGraphicFramePr>
        <p:xfrm>
          <a:off x="4681537" y="0"/>
          <a:ext cx="3540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公式" r:id="rId9" imgW="164880" imgH="228600" progId="Equation.3">
                  <p:embed/>
                </p:oleObj>
              </mc:Choice>
              <mc:Fallback>
                <p:oleObj name="公式" r:id="rId9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537" y="0"/>
                        <a:ext cx="35401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831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03287" y="595744"/>
            <a:ext cx="76835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400" dirty="0"/>
              <a:t>COG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85837" y="2653144"/>
            <a:ext cx="685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400" dirty="0"/>
              <a:t>SES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71837" y="2729344"/>
            <a:ext cx="838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400" dirty="0"/>
              <a:t>MOT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441950" y="2783577"/>
            <a:ext cx="838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400" dirty="0"/>
              <a:t>ACH 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79039" y="4423207"/>
            <a:ext cx="76835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400" dirty="0"/>
              <a:t>ANX 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1747837" y="3034144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 flipH="1" flipV="1">
            <a:off x="4110037" y="3567544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31"/>
          <p:cNvSpPr>
            <a:spLocks noChangeShapeType="1"/>
          </p:cNvSpPr>
          <p:nvPr/>
        </p:nvSpPr>
        <p:spPr bwMode="auto">
          <a:xfrm flipV="1">
            <a:off x="4385413" y="3143682"/>
            <a:ext cx="888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6" name="Object 9"/>
          <p:cNvGraphicFramePr>
            <a:graphicFrameLocks noChangeAspect="1"/>
          </p:cNvGraphicFramePr>
          <p:nvPr>
            <p:extLst/>
          </p:nvPr>
        </p:nvGraphicFramePr>
        <p:xfrm>
          <a:off x="5060950" y="3856469"/>
          <a:ext cx="381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公式" r:id="rId3" imgW="177646" imgH="228402" progId="Equation.3">
                  <p:embed/>
                </p:oleObj>
              </mc:Choice>
              <mc:Fallback>
                <p:oleObj name="公式" r:id="rId3" imgW="177646" imgH="2284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0950" y="3856469"/>
                        <a:ext cx="3810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1803400" y="1433944"/>
          <a:ext cx="54768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公式" r:id="rId5" imgW="203040" imgH="228600" progId="Equation.3">
                  <p:embed/>
                </p:oleObj>
              </mc:Choice>
              <mc:Fallback>
                <p:oleObj name="公式" r:id="rId5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1433944"/>
                        <a:ext cx="547687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6"/>
          <p:cNvGraphicFramePr>
            <a:graphicFrameLocks noChangeAspect="1"/>
          </p:cNvGraphicFramePr>
          <p:nvPr>
            <p:extLst/>
          </p:nvPr>
        </p:nvGraphicFramePr>
        <p:xfrm>
          <a:off x="2524125" y="2835707"/>
          <a:ext cx="5810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公式" r:id="rId7" imgW="215806" imgH="228501" progId="Equation.3">
                  <p:embed/>
                </p:oleObj>
              </mc:Choice>
              <mc:Fallback>
                <p:oleObj name="公式" r:id="rId7" imgW="215806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2835707"/>
                        <a:ext cx="5810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245629"/>
              </p:ext>
            </p:extLst>
          </p:nvPr>
        </p:nvGraphicFramePr>
        <p:xfrm>
          <a:off x="6913832" y="1957697"/>
          <a:ext cx="3540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公式" r:id="rId9" imgW="164880" imgH="228600" progId="Equation.3">
                  <p:embed/>
                </p:oleObj>
              </mc:Choice>
              <mc:Fallback>
                <p:oleObj name="公式" r:id="rId9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3832" y="1957697"/>
                        <a:ext cx="35401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Line 21"/>
          <p:cNvSpPr>
            <a:spLocks noChangeShapeType="1"/>
          </p:cNvSpPr>
          <p:nvPr/>
        </p:nvSpPr>
        <p:spPr bwMode="auto">
          <a:xfrm flipH="1">
            <a:off x="6342332" y="2437553"/>
            <a:ext cx="685800" cy="49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>
            <a:off x="1796255" y="1163346"/>
            <a:ext cx="1274763" cy="170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 flipV="1">
            <a:off x="1796255" y="3357451"/>
            <a:ext cx="1371600" cy="13716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9" name="Object 16"/>
          <p:cNvGraphicFramePr>
            <a:graphicFrameLocks noChangeAspect="1"/>
          </p:cNvGraphicFramePr>
          <p:nvPr>
            <p:extLst/>
          </p:nvPr>
        </p:nvGraphicFramePr>
        <p:xfrm>
          <a:off x="2532062" y="3807257"/>
          <a:ext cx="5810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公式" r:id="rId11" imgW="215640" imgH="228600" progId="Equation.3">
                  <p:embed/>
                </p:oleObj>
              </mc:Choice>
              <mc:Fallback>
                <p:oleObj name="公式" r:id="rId11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062" y="3807257"/>
                        <a:ext cx="5810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525827" y="79207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X1</a:t>
            </a:r>
            <a:endParaRPr 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504801" y="2757145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X2</a:t>
            </a:r>
            <a:endParaRPr 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19068" y="464017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X3</a:t>
            </a:r>
            <a:endParaRPr 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597029" y="238781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y2</a:t>
            </a:r>
            <a:endParaRPr 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6382488" y="2869909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y1</a:t>
            </a:r>
            <a:endParaRPr lang="en-US" dirty="0"/>
          </a:p>
        </p:txBody>
      </p:sp>
      <p:graphicFrame>
        <p:nvGraphicFramePr>
          <p:cNvPr id="36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405302"/>
              </p:ext>
            </p:extLst>
          </p:nvPr>
        </p:nvGraphicFramePr>
        <p:xfrm>
          <a:off x="369888" y="5585877"/>
          <a:ext cx="212725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公式" r:id="rId13" imgW="914400" imgH="228600" progId="Equation.3">
                  <p:embed/>
                </p:oleObj>
              </mc:Choice>
              <mc:Fallback>
                <p:oleObj name="公式" r:id="rId13" imgW="914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8" y="5585877"/>
                        <a:ext cx="212725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1"/>
          <p:cNvGraphicFramePr>
            <a:graphicFrameLocks noChangeAspect="1"/>
          </p:cNvGraphicFramePr>
          <p:nvPr>
            <p:extLst/>
          </p:nvPr>
        </p:nvGraphicFramePr>
        <p:xfrm>
          <a:off x="369888" y="6140450"/>
          <a:ext cx="490378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公式" r:id="rId15" imgW="2108160" imgH="228600" progId="Equation.3">
                  <p:embed/>
                </p:oleObj>
              </mc:Choice>
              <mc:Fallback>
                <p:oleObj name="公式" r:id="rId15" imgW="2108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8" y="6140450"/>
                        <a:ext cx="4903787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367069"/>
              </p:ext>
            </p:extLst>
          </p:nvPr>
        </p:nvGraphicFramePr>
        <p:xfrm>
          <a:off x="4496593" y="2562548"/>
          <a:ext cx="527844" cy="527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公式" r:id="rId17" imgW="228600" imgH="228600" progId="Equation.3">
                  <p:embed/>
                </p:oleObj>
              </mc:Choice>
              <mc:Fallback>
                <p:oleObj name="公式" r:id="rId17" imgW="228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6593" y="2562548"/>
                        <a:ext cx="527844" cy="5278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9859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03287" y="595744"/>
            <a:ext cx="76835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400" dirty="0"/>
              <a:t>COG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85837" y="2653144"/>
            <a:ext cx="685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400" dirty="0"/>
              <a:t>SES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71837" y="2729344"/>
            <a:ext cx="838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400" dirty="0"/>
              <a:t>MOT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441950" y="2783577"/>
            <a:ext cx="838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400" dirty="0"/>
              <a:t>ACH 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79039" y="4423207"/>
            <a:ext cx="76835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400" dirty="0"/>
              <a:t>ANX 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1747837" y="3034144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 flipH="1" flipV="1">
            <a:off x="4110037" y="3567544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31"/>
          <p:cNvSpPr>
            <a:spLocks noChangeShapeType="1"/>
          </p:cNvSpPr>
          <p:nvPr/>
        </p:nvSpPr>
        <p:spPr bwMode="auto">
          <a:xfrm flipV="1">
            <a:off x="4385413" y="3143682"/>
            <a:ext cx="888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6" name="Object 9"/>
          <p:cNvGraphicFramePr>
            <a:graphicFrameLocks noChangeAspect="1"/>
          </p:cNvGraphicFramePr>
          <p:nvPr>
            <p:extLst/>
          </p:nvPr>
        </p:nvGraphicFramePr>
        <p:xfrm>
          <a:off x="5060950" y="3856469"/>
          <a:ext cx="381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公式" r:id="rId3" imgW="177646" imgH="228402" progId="Equation.3">
                  <p:embed/>
                </p:oleObj>
              </mc:Choice>
              <mc:Fallback>
                <p:oleObj name="公式" r:id="rId3" imgW="177646" imgH="2284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0950" y="3856469"/>
                        <a:ext cx="3810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10348"/>
              </p:ext>
            </p:extLst>
          </p:nvPr>
        </p:nvGraphicFramePr>
        <p:xfrm>
          <a:off x="1382267" y="1695106"/>
          <a:ext cx="827976" cy="325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公式" r:id="rId5" imgW="419040" imgH="164880" progId="Equation.3">
                  <p:embed/>
                </p:oleObj>
              </mc:Choice>
              <mc:Fallback>
                <p:oleObj name="公式" r:id="rId5" imgW="41904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267" y="1695106"/>
                        <a:ext cx="827976" cy="3256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163993"/>
              </p:ext>
            </p:extLst>
          </p:nvPr>
        </p:nvGraphicFramePr>
        <p:xfrm>
          <a:off x="1839913" y="3081248"/>
          <a:ext cx="842328" cy="331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公式" r:id="rId7" imgW="419040" imgH="164880" progId="Equation.3">
                  <p:embed/>
                </p:oleObj>
              </mc:Choice>
              <mc:Fallback>
                <p:oleObj name="公式" r:id="rId7" imgW="41904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913" y="3081248"/>
                        <a:ext cx="842328" cy="3317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9"/>
          <p:cNvGraphicFramePr>
            <a:graphicFrameLocks noChangeAspect="1"/>
          </p:cNvGraphicFramePr>
          <p:nvPr>
            <p:extLst/>
          </p:nvPr>
        </p:nvGraphicFramePr>
        <p:xfrm>
          <a:off x="6913832" y="1957697"/>
          <a:ext cx="3540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公式" r:id="rId9" imgW="164880" imgH="228600" progId="Equation.3">
                  <p:embed/>
                </p:oleObj>
              </mc:Choice>
              <mc:Fallback>
                <p:oleObj name="公式" r:id="rId9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3832" y="1957697"/>
                        <a:ext cx="35401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Line 21"/>
          <p:cNvSpPr>
            <a:spLocks noChangeShapeType="1"/>
          </p:cNvSpPr>
          <p:nvPr/>
        </p:nvSpPr>
        <p:spPr bwMode="auto">
          <a:xfrm flipH="1">
            <a:off x="6342332" y="2437553"/>
            <a:ext cx="685800" cy="49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>
            <a:off x="1796255" y="1163346"/>
            <a:ext cx="1274763" cy="170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 flipV="1">
            <a:off x="1796255" y="3357451"/>
            <a:ext cx="1371600" cy="13716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993454"/>
              </p:ext>
            </p:extLst>
          </p:nvPr>
        </p:nvGraphicFramePr>
        <p:xfrm>
          <a:off x="2351484" y="4103430"/>
          <a:ext cx="812005" cy="319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公式" r:id="rId11" imgW="419040" imgH="164880" progId="Equation.3">
                  <p:embed/>
                </p:oleObj>
              </mc:Choice>
              <mc:Fallback>
                <p:oleObj name="公式" r:id="rId11" imgW="41904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484" y="4103430"/>
                        <a:ext cx="812005" cy="319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525827" y="79207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X1</a:t>
            </a:r>
            <a:endParaRPr 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504801" y="2757145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X2</a:t>
            </a:r>
            <a:endParaRPr 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19068" y="464017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X3</a:t>
            </a:r>
            <a:endParaRPr 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597029" y="238781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y2</a:t>
            </a:r>
            <a:endParaRPr 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6382488" y="2869909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y1</a:t>
            </a:r>
            <a:endParaRPr lang="en-US" dirty="0"/>
          </a:p>
        </p:txBody>
      </p:sp>
      <p:graphicFrame>
        <p:nvGraphicFramePr>
          <p:cNvPr id="36" name="Object 31"/>
          <p:cNvGraphicFramePr>
            <a:graphicFrameLocks noChangeAspect="1"/>
          </p:cNvGraphicFramePr>
          <p:nvPr>
            <p:extLst/>
          </p:nvPr>
        </p:nvGraphicFramePr>
        <p:xfrm>
          <a:off x="369888" y="5585877"/>
          <a:ext cx="212725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公式" r:id="rId13" imgW="914400" imgH="228600" progId="Equation.3">
                  <p:embed/>
                </p:oleObj>
              </mc:Choice>
              <mc:Fallback>
                <p:oleObj name="公式" r:id="rId13" imgW="914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8" y="5585877"/>
                        <a:ext cx="212725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1"/>
          <p:cNvGraphicFramePr>
            <a:graphicFrameLocks noChangeAspect="1"/>
          </p:cNvGraphicFramePr>
          <p:nvPr>
            <p:extLst/>
          </p:nvPr>
        </p:nvGraphicFramePr>
        <p:xfrm>
          <a:off x="369888" y="6140450"/>
          <a:ext cx="490378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公式" r:id="rId15" imgW="2108160" imgH="228600" progId="Equation.3">
                  <p:embed/>
                </p:oleObj>
              </mc:Choice>
              <mc:Fallback>
                <p:oleObj name="公式" r:id="rId15" imgW="2108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8" y="6140450"/>
                        <a:ext cx="4903787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449845"/>
              </p:ext>
            </p:extLst>
          </p:nvPr>
        </p:nvGraphicFramePr>
        <p:xfrm>
          <a:off x="4310856" y="2757145"/>
          <a:ext cx="836612" cy="332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公式" r:id="rId17" imgW="495000" imgH="164880" progId="Equation.3">
                  <p:embed/>
                </p:oleObj>
              </mc:Choice>
              <mc:Fallback>
                <p:oleObj name="公式" r:id="rId17" imgW="49500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0856" y="2757145"/>
                        <a:ext cx="836612" cy="3324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4358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</TotalTime>
  <Words>47</Words>
  <Application>Microsoft Office PowerPoint</Application>
  <PresentationFormat>全屏显示(4:3)</PresentationFormat>
  <Paragraphs>46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MS PGothic</vt:lpstr>
      <vt:lpstr>宋体</vt:lpstr>
      <vt:lpstr>Arial</vt:lpstr>
      <vt:lpstr>Calibri</vt:lpstr>
      <vt:lpstr>Calibri Light</vt:lpstr>
      <vt:lpstr>Times New Roman</vt:lpstr>
      <vt:lpstr>Office 主题</vt:lpstr>
      <vt:lpstr>公式</vt:lpstr>
      <vt:lpstr>Microsoft 公式 3.0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Mr.Wang</dc:creator>
  <cp:lastModifiedBy>Lu Wang</cp:lastModifiedBy>
  <cp:revision>18</cp:revision>
  <dcterms:created xsi:type="dcterms:W3CDTF">2014-02-09T23:09:45Z</dcterms:created>
  <dcterms:modified xsi:type="dcterms:W3CDTF">2014-03-20T06:12:56Z</dcterms:modified>
</cp:coreProperties>
</file>