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8" y="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7.wmf"/><Relationship Id="rId18" Type="http://schemas.openxmlformats.org/officeDocument/2006/relationships/image" Target="../media/image20.wmf"/><Relationship Id="rId3" Type="http://schemas.openxmlformats.org/officeDocument/2006/relationships/image" Target="../media/image3.wmf"/><Relationship Id="rId21" Type="http://schemas.openxmlformats.org/officeDocument/2006/relationships/image" Target="../media/image2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9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5.wmf"/><Relationship Id="rId10" Type="http://schemas.openxmlformats.org/officeDocument/2006/relationships/image" Target="../media/image10.wmf"/><Relationship Id="rId19" Type="http://schemas.openxmlformats.org/officeDocument/2006/relationships/image" Target="../media/image21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8.wmf"/><Relationship Id="rId22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8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0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F1BB4-B1A1-4855-AF0C-F69F6DCED22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2909-A63C-4E87-9D3D-B8B6ECFE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oleObject" Target="../embeddings/oleObject17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oleObject" Target="../embeddings/oleObject1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image" Target="../media/image16.wmf"/><Relationship Id="rId8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36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16.wmf"/><Relationship Id="rId42" Type="http://schemas.openxmlformats.org/officeDocument/2006/relationships/image" Target="../media/image22.wmf"/><Relationship Id="rId47" Type="http://schemas.openxmlformats.org/officeDocument/2006/relationships/oleObject" Target="../embeddings/oleObject40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35.bin"/><Relationship Id="rId40" Type="http://schemas.openxmlformats.org/officeDocument/2006/relationships/image" Target="../media/image21.wmf"/><Relationship Id="rId45" Type="http://schemas.openxmlformats.org/officeDocument/2006/relationships/oleObject" Target="../embeddings/oleObject39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17.wmf"/><Relationship Id="rId36" Type="http://schemas.openxmlformats.org/officeDocument/2006/relationships/image" Target="../media/image19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4" Type="http://schemas.openxmlformats.org/officeDocument/2006/relationships/image" Target="../media/image2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18.wmf"/><Relationship Id="rId35" Type="http://schemas.openxmlformats.org/officeDocument/2006/relationships/oleObject" Target="../embeddings/oleObject34.bin"/><Relationship Id="rId43" Type="http://schemas.openxmlformats.org/officeDocument/2006/relationships/oleObject" Target="../embeddings/oleObject38.bin"/><Relationship Id="rId48" Type="http://schemas.openxmlformats.org/officeDocument/2006/relationships/image" Target="../media/image25.wmf"/><Relationship Id="rId8" Type="http://schemas.openxmlformats.org/officeDocument/2006/relationships/image" Target="../media/image3.wmf"/><Relationship Id="rId3" Type="http://schemas.openxmlformats.org/officeDocument/2006/relationships/oleObject" Target="../embeddings/oleObject18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38" Type="http://schemas.openxmlformats.org/officeDocument/2006/relationships/image" Target="../media/image20.wmf"/><Relationship Id="rId46" Type="http://schemas.openxmlformats.org/officeDocument/2006/relationships/image" Target="../media/image24.wmf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7641" y="652894"/>
            <a:ext cx="1291274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PARINC</a:t>
            </a:r>
            <a:endParaRPr lang="en-US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6182" y="2404450"/>
            <a:ext cx="1367219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HSRANK</a:t>
            </a:r>
            <a:endParaRPr 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07910" y="2728801"/>
            <a:ext cx="1333882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INCOME</a:t>
            </a:r>
            <a:endParaRPr 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97521" y="747601"/>
            <a:ext cx="114427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OCCPR</a:t>
            </a:r>
            <a:endParaRPr lang="en-US" sz="2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1072" y="4480357"/>
            <a:ext cx="143744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ACADAB</a:t>
            </a:r>
            <a:endParaRPr lang="en-US" sz="2400" dirty="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 flipV="1">
            <a:off x="7201773" y="348615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87034"/>
              </p:ext>
            </p:extLst>
          </p:nvPr>
        </p:nvGraphicFramePr>
        <p:xfrm>
          <a:off x="8127286" y="3865563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" name="公式" r:id="rId3" imgW="177480" imgH="228600" progId="Equation.3">
                  <p:embed/>
                </p:oleObj>
              </mc:Choice>
              <mc:Fallback>
                <p:oleObj name="公式" r:id="rId3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7286" y="3865563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086631"/>
              </p:ext>
            </p:extLst>
          </p:nvPr>
        </p:nvGraphicFramePr>
        <p:xfrm>
          <a:off x="7900780" y="0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" name="公式" r:id="rId5" imgW="177480" imgH="228600" progId="Equation.3">
                  <p:embed/>
                </p:oleObj>
              </mc:Choice>
              <mc:Fallback>
                <p:oleObj name="公式" r:id="rId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780" y="0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7341792" y="479313"/>
            <a:ext cx="68580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1836579" y="4283471"/>
            <a:ext cx="1195799" cy="747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861177"/>
              </p:ext>
            </p:extLst>
          </p:nvPr>
        </p:nvGraphicFramePr>
        <p:xfrm>
          <a:off x="1876578" y="3667522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" name="公式" r:id="rId7" imgW="215640" imgH="228600" progId="Equation.3">
                  <p:embed/>
                </p:oleObj>
              </mc:Choice>
              <mc:Fallback>
                <p:oleObj name="公式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578" y="3667522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253364"/>
              </p:ext>
            </p:extLst>
          </p:nvPr>
        </p:nvGraphicFramePr>
        <p:xfrm>
          <a:off x="20040" y="5338945"/>
          <a:ext cx="59388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" name="公式" r:id="rId9" imgW="2552400" imgH="228600" progId="Equation.3">
                  <p:embed/>
                </p:oleObj>
              </mc:Choice>
              <mc:Fallback>
                <p:oleObj name="公式" r:id="rId9" imgW="255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0" y="5338945"/>
                        <a:ext cx="59388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56678"/>
              </p:ext>
            </p:extLst>
          </p:nvPr>
        </p:nvGraphicFramePr>
        <p:xfrm>
          <a:off x="-7938" y="5853113"/>
          <a:ext cx="60563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" name="公式" r:id="rId11" imgW="2603160" imgH="228600" progId="Equation.3">
                  <p:embed/>
                </p:oleObj>
              </mc:Choice>
              <mc:Fallback>
                <p:oleObj name="公式" r:id="rId11" imgW="260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938" y="5853113"/>
                        <a:ext cx="60563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3074984" y="3927907"/>
            <a:ext cx="1350075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DEGASP</a:t>
            </a:r>
            <a:endParaRPr lang="en-US" sz="2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4246355" y="1852786"/>
            <a:ext cx="124949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SELECT</a:t>
            </a:r>
            <a:endParaRPr lang="en-US" sz="2400" dirty="0"/>
          </a:p>
        </p:txBody>
      </p:sp>
      <p:graphicFrame>
        <p:nvGraphicFramePr>
          <p:cNvPr id="4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897639"/>
              </p:ext>
            </p:extLst>
          </p:nvPr>
        </p:nvGraphicFramePr>
        <p:xfrm>
          <a:off x="4539188" y="3006719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" name="公式" r:id="rId13" imgW="228600" imgH="228600" progId="Equation.3">
                  <p:embed/>
                </p:oleObj>
              </mc:Choice>
              <mc:Fallback>
                <p:oleObj name="公式" r:id="rId13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188" y="3006719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8722" y="90583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0" y="254413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5110" y="46614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549485" y="46712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542150" y="146245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343410" y="93087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y3</a:t>
            </a:r>
            <a:endParaRPr 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343410" y="284428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y4</a:t>
            </a:r>
            <a:endParaRPr lang="en-US" dirty="0"/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>
            <a:off x="1879185" y="2844283"/>
            <a:ext cx="1153193" cy="11752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>
            <a:off x="1876578" y="1008662"/>
            <a:ext cx="1379930" cy="2898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 flipV="1">
            <a:off x="4295711" y="2559586"/>
            <a:ext cx="593529" cy="1368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V="1">
            <a:off x="1856995" y="2369774"/>
            <a:ext cx="2214585" cy="23295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 flipV="1">
            <a:off x="1827870" y="2289882"/>
            <a:ext cx="2323178" cy="531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1876578" y="1025732"/>
            <a:ext cx="2274470" cy="122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H="1" flipV="1">
            <a:off x="4467885" y="4646633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87025"/>
              </p:ext>
            </p:extLst>
          </p:nvPr>
        </p:nvGraphicFramePr>
        <p:xfrm>
          <a:off x="5406818" y="5026025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818" y="5026025"/>
                        <a:ext cx="3540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21"/>
          <p:cNvSpPr>
            <a:spLocks noChangeShapeType="1"/>
          </p:cNvSpPr>
          <p:nvPr/>
        </p:nvSpPr>
        <p:spPr bwMode="auto">
          <a:xfrm flipH="1">
            <a:off x="5067032" y="744730"/>
            <a:ext cx="243075" cy="10870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47391"/>
              </p:ext>
            </p:extLst>
          </p:nvPr>
        </p:nvGraphicFramePr>
        <p:xfrm>
          <a:off x="5272007" y="346269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" name="公式" r:id="rId17" imgW="177480" imgH="228600" progId="Equation.3">
                  <p:embed/>
                </p:oleObj>
              </mc:Choice>
              <mc:Fallback>
                <p:oleObj name="公式" r:id="rId1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07" y="346269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31"/>
          <p:cNvSpPr>
            <a:spLocks noChangeShapeType="1"/>
          </p:cNvSpPr>
          <p:nvPr/>
        </p:nvSpPr>
        <p:spPr bwMode="auto">
          <a:xfrm>
            <a:off x="5591153" y="2404449"/>
            <a:ext cx="387998" cy="714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 flipV="1">
            <a:off x="5538690" y="931281"/>
            <a:ext cx="593529" cy="1368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088313"/>
              </p:ext>
            </p:extLst>
          </p:nvPr>
        </p:nvGraphicFramePr>
        <p:xfrm>
          <a:off x="2395538" y="696913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" name="公式" r:id="rId19" imgW="203040" imgH="228600" progId="Equation.3">
                  <p:embed/>
                </p:oleObj>
              </mc:Choice>
              <mc:Fallback>
                <p:oleObj name="公式" r:id="rId1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696913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731560"/>
              </p:ext>
            </p:extLst>
          </p:nvPr>
        </p:nvGraphicFramePr>
        <p:xfrm>
          <a:off x="2293938" y="1379538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" name="公式" r:id="rId21" imgW="203040" imgH="228600" progId="Equation.3">
                  <p:embed/>
                </p:oleObj>
              </mc:Choice>
              <mc:Fallback>
                <p:oleObj name="公式" r:id="rId2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379538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574193"/>
              </p:ext>
            </p:extLst>
          </p:nvPr>
        </p:nvGraphicFramePr>
        <p:xfrm>
          <a:off x="1898708" y="2088506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" name="公式" r:id="rId23" imgW="215640" imgH="228600" progId="Equation.3">
                  <p:embed/>
                </p:oleObj>
              </mc:Choice>
              <mc:Fallback>
                <p:oleObj name="公式" r:id="rId23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708" y="2088506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294384"/>
              </p:ext>
            </p:extLst>
          </p:nvPr>
        </p:nvGraphicFramePr>
        <p:xfrm>
          <a:off x="1779588" y="3111500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" name="公式" r:id="rId25" imgW="203040" imgH="228600" progId="Equation.3">
                  <p:embed/>
                </p:oleObj>
              </mc:Choice>
              <mc:Fallback>
                <p:oleObj name="公式" r:id="rId2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111500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253021"/>
              </p:ext>
            </p:extLst>
          </p:nvPr>
        </p:nvGraphicFramePr>
        <p:xfrm>
          <a:off x="2339975" y="4564063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" name="公式" r:id="rId27" imgW="203040" imgH="228600" progId="Equation.3">
                  <p:embed/>
                </p:oleObj>
              </mc:Choice>
              <mc:Fallback>
                <p:oleObj name="公式" r:id="rId2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64063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10550"/>
              </p:ext>
            </p:extLst>
          </p:nvPr>
        </p:nvGraphicFramePr>
        <p:xfrm>
          <a:off x="5258663" y="2646743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" name="公式" r:id="rId29" imgW="228600" imgH="228600" progId="Equation.3">
                  <p:embed/>
                </p:oleObj>
              </mc:Choice>
              <mc:Fallback>
                <p:oleObj name="公式" r:id="rId2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663" y="2646743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574706"/>
              </p:ext>
            </p:extLst>
          </p:nvPr>
        </p:nvGraphicFramePr>
        <p:xfrm>
          <a:off x="5478956" y="971885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" name="公式" r:id="rId31" imgW="228600" imgH="228600" progId="Equation.3">
                  <p:embed/>
                </p:oleObj>
              </mc:Choice>
              <mc:Fallback>
                <p:oleObj name="公式" r:id="rId31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956" y="971885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487455"/>
              </p:ext>
            </p:extLst>
          </p:nvPr>
        </p:nvGraphicFramePr>
        <p:xfrm>
          <a:off x="3175" y="6374906"/>
          <a:ext cx="23923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公式" r:id="rId32" imgW="1028520" imgH="228600" progId="Equation.3">
                  <p:embed/>
                </p:oleObj>
              </mc:Choice>
              <mc:Fallback>
                <p:oleObj name="公式" r:id="rId32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6374906"/>
                        <a:ext cx="23923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949307"/>
              </p:ext>
            </p:extLst>
          </p:nvPr>
        </p:nvGraphicFramePr>
        <p:xfrm>
          <a:off x="-36513" y="6858000"/>
          <a:ext cx="2451101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" name="公式" r:id="rId34" imgW="1054080" imgH="228600" progId="Equation.3">
                  <p:embed/>
                </p:oleObj>
              </mc:Choice>
              <mc:Fallback>
                <p:oleObj name="公式" r:id="rId34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6858000"/>
                        <a:ext cx="2451101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6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7641" y="652894"/>
            <a:ext cx="1291274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PARINC</a:t>
            </a:r>
            <a:endParaRPr lang="en-US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6182" y="2404450"/>
            <a:ext cx="1367219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HSRANK</a:t>
            </a:r>
            <a:endParaRPr 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32219" y="4100894"/>
            <a:ext cx="1333882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INCOME</a:t>
            </a:r>
            <a:endParaRPr 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8097" y="2323400"/>
            <a:ext cx="114427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OCCPR</a:t>
            </a:r>
            <a:endParaRPr lang="en-US" sz="2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5960" y="3857625"/>
            <a:ext cx="143744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ACADAB</a:t>
            </a:r>
            <a:endParaRPr lang="en-US" sz="2400" dirty="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 flipV="1">
            <a:off x="7565221" y="4519994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826594"/>
              </p:ext>
            </p:extLst>
          </p:nvPr>
        </p:nvGraphicFramePr>
        <p:xfrm>
          <a:off x="8490734" y="4899407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公式" r:id="rId3" imgW="177480" imgH="228600" progId="Equation.3">
                  <p:embed/>
                </p:oleObj>
              </mc:Choice>
              <mc:Fallback>
                <p:oleObj name="公式" r:id="rId3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0734" y="4899407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641543"/>
              </p:ext>
            </p:extLst>
          </p:nvPr>
        </p:nvGraphicFramePr>
        <p:xfrm>
          <a:off x="8093996" y="1706739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公式" r:id="rId5" imgW="177480" imgH="228600" progId="Equation.3">
                  <p:embed/>
                </p:oleObj>
              </mc:Choice>
              <mc:Fallback>
                <p:oleObj name="公式" r:id="rId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996" y="1706739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7262368" y="2007972"/>
            <a:ext cx="68580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844445" y="4387412"/>
            <a:ext cx="1754252" cy="6140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361351"/>
              </p:ext>
            </p:extLst>
          </p:nvPr>
        </p:nvGraphicFramePr>
        <p:xfrm>
          <a:off x="3399640" y="2693329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公式" r:id="rId7" imgW="215640" imgH="228600" progId="Equation.3">
                  <p:embed/>
                </p:oleObj>
              </mc:Choice>
              <mc:Fallback>
                <p:oleObj name="公式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640" y="2693329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37754"/>
              </p:ext>
            </p:extLst>
          </p:nvPr>
        </p:nvGraphicFramePr>
        <p:xfrm>
          <a:off x="193381" y="6293374"/>
          <a:ext cx="59388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公式" r:id="rId9" imgW="2552400" imgH="228600" progId="Equation.3">
                  <p:embed/>
                </p:oleObj>
              </mc:Choice>
              <mc:Fallback>
                <p:oleObj name="公式" r:id="rId9" imgW="255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81" y="6293374"/>
                        <a:ext cx="59388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992801"/>
              </p:ext>
            </p:extLst>
          </p:nvPr>
        </p:nvGraphicFramePr>
        <p:xfrm>
          <a:off x="165403" y="6807542"/>
          <a:ext cx="60563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公式" r:id="rId11" imgW="2603160" imgH="228600" progId="Equation.3">
                  <p:embed/>
                </p:oleObj>
              </mc:Choice>
              <mc:Fallback>
                <p:oleObj name="公式" r:id="rId11" imgW="260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03" y="6807542"/>
                        <a:ext cx="60563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3147091" y="5004302"/>
            <a:ext cx="1350075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DEGASP</a:t>
            </a:r>
            <a:endParaRPr lang="en-US" sz="2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239294" y="652894"/>
            <a:ext cx="124949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 smtClean="0"/>
              <a:t>SELECT</a:t>
            </a:r>
            <a:endParaRPr lang="en-US" sz="2400" dirty="0"/>
          </a:p>
        </p:txBody>
      </p:sp>
      <p:graphicFrame>
        <p:nvGraphicFramePr>
          <p:cNvPr id="4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54163"/>
              </p:ext>
            </p:extLst>
          </p:nvPr>
        </p:nvGraphicFramePr>
        <p:xfrm>
          <a:off x="5469132" y="1608346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公式" r:id="rId13" imgW="228600" imgH="228600" progId="Equation.3">
                  <p:embed/>
                </p:oleObj>
              </mc:Choice>
              <mc:Fallback>
                <p:oleObj name="公式" r:id="rId13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132" y="1608346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8722" y="90583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0" y="254413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-2" y="40387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550008" y="563369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535089" y="262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263986" y="245953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y3</a:t>
            </a:r>
            <a:endParaRPr 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488785" y="414313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y4</a:t>
            </a:r>
            <a:endParaRPr lang="en-US" dirty="0"/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>
            <a:off x="1879185" y="2844283"/>
            <a:ext cx="1698342" cy="2103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>
            <a:off x="1876577" y="1008662"/>
            <a:ext cx="1751363" cy="3995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 flipV="1">
            <a:off x="3649758" y="1346618"/>
            <a:ext cx="2406126" cy="3596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V="1">
            <a:off x="1868915" y="1297367"/>
            <a:ext cx="4157725" cy="3131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 flipV="1">
            <a:off x="1827870" y="1142688"/>
            <a:ext cx="4157726" cy="1678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1876577" y="1025733"/>
            <a:ext cx="4158747" cy="1568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H="1" flipV="1">
            <a:off x="4611535" y="5583967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727777"/>
              </p:ext>
            </p:extLst>
          </p:nvPr>
        </p:nvGraphicFramePr>
        <p:xfrm>
          <a:off x="5580159" y="5980454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59" y="5980454"/>
                        <a:ext cx="3540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21"/>
          <p:cNvSpPr>
            <a:spLocks noChangeShapeType="1"/>
          </p:cNvSpPr>
          <p:nvPr/>
        </p:nvSpPr>
        <p:spPr bwMode="auto">
          <a:xfrm flipH="1">
            <a:off x="7560690" y="792480"/>
            <a:ext cx="472710" cy="3829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9981"/>
              </p:ext>
            </p:extLst>
          </p:nvPr>
        </p:nvGraphicFramePr>
        <p:xfrm>
          <a:off x="8116173" y="482935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公式" r:id="rId17" imgW="177480" imgH="228600" progId="Equation.3">
                  <p:embed/>
                </p:oleObj>
              </mc:Choice>
              <mc:Fallback>
                <p:oleObj name="公式" r:id="rId1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173" y="482935"/>
                        <a:ext cx="381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31"/>
          <p:cNvSpPr>
            <a:spLocks noChangeShapeType="1"/>
          </p:cNvSpPr>
          <p:nvPr/>
        </p:nvSpPr>
        <p:spPr bwMode="auto">
          <a:xfrm flipV="1">
            <a:off x="3769982" y="2774316"/>
            <a:ext cx="2307072" cy="2144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 flipV="1">
            <a:off x="1897090" y="931280"/>
            <a:ext cx="4235130" cy="655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91001"/>
              </p:ext>
            </p:extLst>
          </p:nvPr>
        </p:nvGraphicFramePr>
        <p:xfrm>
          <a:off x="2721571" y="209937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公式" r:id="rId19" imgW="203040" imgH="228600" progId="Equation.3">
                  <p:embed/>
                </p:oleObj>
              </mc:Choice>
              <mc:Fallback>
                <p:oleObj name="公式" r:id="rId1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571" y="209937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024212"/>
              </p:ext>
            </p:extLst>
          </p:nvPr>
        </p:nvGraphicFramePr>
        <p:xfrm>
          <a:off x="1643120" y="1357557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公式" r:id="rId21" imgW="203040" imgH="228600" progId="Equation.3">
                  <p:embed/>
                </p:oleObj>
              </mc:Choice>
              <mc:Fallback>
                <p:oleObj name="公式" r:id="rId2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120" y="1357557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09073"/>
              </p:ext>
            </p:extLst>
          </p:nvPr>
        </p:nvGraphicFramePr>
        <p:xfrm>
          <a:off x="4642950" y="1149722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公式" r:id="rId23" imgW="215640" imgH="228600" progId="Equation.3">
                  <p:embed/>
                </p:oleObj>
              </mc:Choice>
              <mc:Fallback>
                <p:oleObj name="公式" r:id="rId23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950" y="1149722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219289"/>
              </p:ext>
            </p:extLst>
          </p:nvPr>
        </p:nvGraphicFramePr>
        <p:xfrm>
          <a:off x="1972154" y="2940309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公式" r:id="rId25" imgW="203040" imgH="228600" progId="Equation.3">
                  <p:embed/>
                </p:oleObj>
              </mc:Choice>
              <mc:Fallback>
                <p:oleObj name="公式" r:id="rId2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154" y="2940309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38312"/>
              </p:ext>
            </p:extLst>
          </p:nvPr>
        </p:nvGraphicFramePr>
        <p:xfrm>
          <a:off x="2447038" y="4518069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公式" r:id="rId27" imgW="203040" imgH="228600" progId="Equation.3">
                  <p:embed/>
                </p:oleObj>
              </mc:Choice>
              <mc:Fallback>
                <p:oleObj name="公式" r:id="rId2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038" y="4518069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770297"/>
              </p:ext>
            </p:extLst>
          </p:nvPr>
        </p:nvGraphicFramePr>
        <p:xfrm>
          <a:off x="4651119" y="4533391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公式" r:id="rId29" imgW="228600" imgH="228600" progId="Equation.3">
                  <p:embed/>
                </p:oleObj>
              </mc:Choice>
              <mc:Fallback>
                <p:oleObj name="公式" r:id="rId2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119" y="4533391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150090"/>
              </p:ext>
            </p:extLst>
          </p:nvPr>
        </p:nvGraphicFramePr>
        <p:xfrm>
          <a:off x="176516" y="7329335"/>
          <a:ext cx="23923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公式" r:id="rId31" imgW="1028520" imgH="228600" progId="Equation.3">
                  <p:embed/>
                </p:oleObj>
              </mc:Choice>
              <mc:Fallback>
                <p:oleObj name="公式" r:id="rId31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16" y="7329335"/>
                        <a:ext cx="23923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51396"/>
              </p:ext>
            </p:extLst>
          </p:nvPr>
        </p:nvGraphicFramePr>
        <p:xfrm>
          <a:off x="136828" y="7812429"/>
          <a:ext cx="2451101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公式" r:id="rId33" imgW="1054080" imgH="228600" progId="Equation.3">
                  <p:embed/>
                </p:oleObj>
              </mc:Choice>
              <mc:Fallback>
                <p:oleObj name="公式" r:id="rId33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28" y="7812429"/>
                        <a:ext cx="2451101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1868915" y="1006870"/>
            <a:ext cx="4157725" cy="3297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1850555" y="2685352"/>
            <a:ext cx="4135041" cy="120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1876577" y="2805396"/>
            <a:ext cx="4179306" cy="1620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1898708" y="4357877"/>
            <a:ext cx="4086888" cy="125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1"/>
          <p:cNvSpPr>
            <a:spLocks noChangeShapeType="1"/>
          </p:cNvSpPr>
          <p:nvPr/>
        </p:nvSpPr>
        <p:spPr bwMode="auto">
          <a:xfrm flipV="1">
            <a:off x="1897090" y="2784650"/>
            <a:ext cx="4088506" cy="16017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31"/>
          <p:cNvSpPr>
            <a:spLocks noChangeShapeType="1"/>
          </p:cNvSpPr>
          <p:nvPr/>
        </p:nvSpPr>
        <p:spPr bwMode="auto">
          <a:xfrm flipV="1">
            <a:off x="3825147" y="4562428"/>
            <a:ext cx="2201493" cy="423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725789"/>
              </p:ext>
            </p:extLst>
          </p:nvPr>
        </p:nvGraphicFramePr>
        <p:xfrm>
          <a:off x="2979665" y="1130966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公式" r:id="rId35" imgW="203040" imgH="228600" progId="Equation.3">
                  <p:embed/>
                </p:oleObj>
              </mc:Choice>
              <mc:Fallback>
                <p:oleObj name="公式" r:id="rId3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665" y="1130966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837189"/>
              </p:ext>
            </p:extLst>
          </p:nvPr>
        </p:nvGraphicFramePr>
        <p:xfrm>
          <a:off x="2356899" y="1162448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公式" r:id="rId37" imgW="203040" imgH="228600" progId="Equation.3">
                  <p:embed/>
                </p:oleObj>
              </mc:Choice>
              <mc:Fallback>
                <p:oleObj name="公式" r:id="rId3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899" y="1162448"/>
                        <a:ext cx="54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57284"/>
              </p:ext>
            </p:extLst>
          </p:nvPr>
        </p:nvGraphicFramePr>
        <p:xfrm>
          <a:off x="2950916" y="2349098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公式" r:id="rId39" imgW="215640" imgH="228600" progId="Equation.3">
                  <p:embed/>
                </p:oleObj>
              </mc:Choice>
              <mc:Fallback>
                <p:oleObj name="公式" r:id="rId3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916" y="2349098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869748"/>
              </p:ext>
            </p:extLst>
          </p:nvPr>
        </p:nvGraphicFramePr>
        <p:xfrm>
          <a:off x="5065081" y="3745067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公式" r:id="rId41" imgW="215640" imgH="228600" progId="Equation.3">
                  <p:embed/>
                </p:oleObj>
              </mc:Choice>
              <mc:Fallback>
                <p:oleObj name="公式" r:id="rId4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081" y="3745067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928298"/>
              </p:ext>
            </p:extLst>
          </p:nvPr>
        </p:nvGraphicFramePr>
        <p:xfrm>
          <a:off x="3212833" y="3370717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公式" r:id="rId43" imgW="215640" imgH="228600" progId="Equation.3">
                  <p:embed/>
                </p:oleObj>
              </mc:Choice>
              <mc:Fallback>
                <p:oleObj name="公式" r:id="rId43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833" y="3370717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40351"/>
              </p:ext>
            </p:extLst>
          </p:nvPr>
        </p:nvGraphicFramePr>
        <p:xfrm>
          <a:off x="2370337" y="3964590"/>
          <a:ext cx="58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公式" r:id="rId45" imgW="215640" imgH="228600" progId="Equation.3">
                  <p:embed/>
                </p:oleObj>
              </mc:Choice>
              <mc:Fallback>
                <p:oleObj name="公式" r:id="rId4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337" y="3964590"/>
                        <a:ext cx="58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873616"/>
              </p:ext>
            </p:extLst>
          </p:nvPr>
        </p:nvGraphicFramePr>
        <p:xfrm>
          <a:off x="4299446" y="3856401"/>
          <a:ext cx="527844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公式" r:id="rId47" imgW="228600" imgH="228600" progId="Equation.3">
                  <p:embed/>
                </p:oleObj>
              </mc:Choice>
              <mc:Fallback>
                <p:oleObj name="公式" r:id="rId47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446" y="3856401"/>
                        <a:ext cx="527844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10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1584</TotalTime>
  <Words>28</Words>
  <Application>Microsoft Office PowerPoint</Application>
  <PresentationFormat>全屏显示(4:3)</PresentationFormat>
  <Paragraphs>28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MS PGothic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Microsoft 公式 3.0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Mr.Wang</dc:creator>
  <cp:lastModifiedBy>Lu Wang</cp:lastModifiedBy>
  <cp:revision>36</cp:revision>
  <dcterms:created xsi:type="dcterms:W3CDTF">2014-02-09T23:09:45Z</dcterms:created>
  <dcterms:modified xsi:type="dcterms:W3CDTF">2014-03-21T04:30:21Z</dcterms:modified>
</cp:coreProperties>
</file>