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08" y="7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9.wmf"/><Relationship Id="rId18" Type="http://schemas.openxmlformats.org/officeDocument/2006/relationships/image" Target="../media/image24.wmf"/><Relationship Id="rId3" Type="http://schemas.openxmlformats.org/officeDocument/2006/relationships/image" Target="../media/image3.wmf"/><Relationship Id="rId21" Type="http://schemas.openxmlformats.org/officeDocument/2006/relationships/image" Target="../media/image27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23.wmf"/><Relationship Id="rId2" Type="http://schemas.openxmlformats.org/officeDocument/2006/relationships/image" Target="../media/image2.wmf"/><Relationship Id="rId16" Type="http://schemas.openxmlformats.org/officeDocument/2006/relationships/image" Target="../media/image22.wmf"/><Relationship Id="rId20" Type="http://schemas.openxmlformats.org/officeDocument/2006/relationships/image" Target="../media/image2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18.wmf"/><Relationship Id="rId15" Type="http://schemas.openxmlformats.org/officeDocument/2006/relationships/image" Target="../media/image21.wmf"/><Relationship Id="rId23" Type="http://schemas.openxmlformats.org/officeDocument/2006/relationships/image" Target="../media/image29.wmf"/><Relationship Id="rId10" Type="http://schemas.openxmlformats.org/officeDocument/2006/relationships/image" Target="../media/image10.wmf"/><Relationship Id="rId19" Type="http://schemas.openxmlformats.org/officeDocument/2006/relationships/image" Target="../media/image25.wmf"/><Relationship Id="rId4" Type="http://schemas.openxmlformats.org/officeDocument/2006/relationships/image" Target="../media/image17.wmf"/><Relationship Id="rId9" Type="http://schemas.openxmlformats.org/officeDocument/2006/relationships/image" Target="../media/image9.wmf"/><Relationship Id="rId14" Type="http://schemas.openxmlformats.org/officeDocument/2006/relationships/image" Target="../media/image20.wmf"/><Relationship Id="rId22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9.wmf"/><Relationship Id="rId18" Type="http://schemas.openxmlformats.org/officeDocument/2006/relationships/image" Target="../media/image24.wmf"/><Relationship Id="rId3" Type="http://schemas.openxmlformats.org/officeDocument/2006/relationships/image" Target="../media/image3.wmf"/><Relationship Id="rId21" Type="http://schemas.openxmlformats.org/officeDocument/2006/relationships/image" Target="../media/image27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23.wmf"/><Relationship Id="rId2" Type="http://schemas.openxmlformats.org/officeDocument/2006/relationships/image" Target="../media/image2.wmf"/><Relationship Id="rId16" Type="http://schemas.openxmlformats.org/officeDocument/2006/relationships/image" Target="../media/image22.wmf"/><Relationship Id="rId20" Type="http://schemas.openxmlformats.org/officeDocument/2006/relationships/image" Target="../media/image2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18.wmf"/><Relationship Id="rId15" Type="http://schemas.openxmlformats.org/officeDocument/2006/relationships/image" Target="../media/image21.wmf"/><Relationship Id="rId23" Type="http://schemas.openxmlformats.org/officeDocument/2006/relationships/image" Target="../media/image31.wmf"/><Relationship Id="rId10" Type="http://schemas.openxmlformats.org/officeDocument/2006/relationships/image" Target="../media/image10.wmf"/><Relationship Id="rId19" Type="http://schemas.openxmlformats.org/officeDocument/2006/relationships/image" Target="../media/image25.wmf"/><Relationship Id="rId4" Type="http://schemas.openxmlformats.org/officeDocument/2006/relationships/image" Target="../media/image17.wmf"/><Relationship Id="rId9" Type="http://schemas.openxmlformats.org/officeDocument/2006/relationships/image" Target="../media/image9.wmf"/><Relationship Id="rId14" Type="http://schemas.openxmlformats.org/officeDocument/2006/relationships/image" Target="../media/image20.wmf"/><Relationship Id="rId22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1BB4-B1A1-4855-AF0C-F69F6DCED221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2909-A63C-4E87-9D3D-B8B6ECFE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8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1BB4-B1A1-4855-AF0C-F69F6DCED221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2909-A63C-4E87-9D3D-B8B6ECFE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6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1BB4-B1A1-4855-AF0C-F69F6DCED221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2909-A63C-4E87-9D3D-B8B6ECFE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9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1BB4-B1A1-4855-AF0C-F69F6DCED221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2909-A63C-4E87-9D3D-B8B6ECFE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1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1BB4-B1A1-4855-AF0C-F69F6DCED221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2909-A63C-4E87-9D3D-B8B6ECFE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8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1BB4-B1A1-4855-AF0C-F69F6DCED221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2909-A63C-4E87-9D3D-B8B6ECFE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4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1BB4-B1A1-4855-AF0C-F69F6DCED221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2909-A63C-4E87-9D3D-B8B6ECFE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7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1BB4-B1A1-4855-AF0C-F69F6DCED221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2909-A63C-4E87-9D3D-B8B6ECFE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8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1BB4-B1A1-4855-AF0C-F69F6DCED221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2909-A63C-4E87-9D3D-B8B6ECFE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0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1BB4-B1A1-4855-AF0C-F69F6DCED221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2909-A63C-4E87-9D3D-B8B6ECFE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4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1BB4-B1A1-4855-AF0C-F69F6DCED221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2909-A63C-4E87-9D3D-B8B6ECFE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F1BB4-B1A1-4855-AF0C-F69F6DCED221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72909-A63C-4E87-9D3D-B8B6ECFE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9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oleObject" Target="../embeddings/oleObject17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image" Target="../media/image15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oleObject" Target="../embeddings/oleObject16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Relationship Id="rId35" Type="http://schemas.openxmlformats.org/officeDocument/2006/relationships/image" Target="../media/image16.wmf"/><Relationship Id="rId8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9" Type="http://schemas.openxmlformats.org/officeDocument/2006/relationships/oleObject" Target="../embeddings/oleObject36.bin"/><Relationship Id="rId21" Type="http://schemas.openxmlformats.org/officeDocument/2006/relationships/oleObject" Target="../embeddings/oleObject27.bin"/><Relationship Id="rId34" Type="http://schemas.openxmlformats.org/officeDocument/2006/relationships/image" Target="../media/image22.wmf"/><Relationship Id="rId42" Type="http://schemas.openxmlformats.org/officeDocument/2006/relationships/image" Target="../media/image26.wmf"/><Relationship Id="rId47" Type="http://schemas.openxmlformats.org/officeDocument/2006/relationships/oleObject" Target="../embeddings/oleObject40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9" Type="http://schemas.openxmlformats.org/officeDocument/2006/relationships/oleObject" Target="../embeddings/oleObject31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11.wmf"/><Relationship Id="rId32" Type="http://schemas.openxmlformats.org/officeDocument/2006/relationships/image" Target="../media/image21.wmf"/><Relationship Id="rId37" Type="http://schemas.openxmlformats.org/officeDocument/2006/relationships/oleObject" Target="../embeddings/oleObject35.bin"/><Relationship Id="rId40" Type="http://schemas.openxmlformats.org/officeDocument/2006/relationships/image" Target="../media/image25.wmf"/><Relationship Id="rId45" Type="http://schemas.openxmlformats.org/officeDocument/2006/relationships/oleObject" Target="../embeddings/oleObject39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28" Type="http://schemas.openxmlformats.org/officeDocument/2006/relationships/image" Target="../media/image19.wmf"/><Relationship Id="rId36" Type="http://schemas.openxmlformats.org/officeDocument/2006/relationships/image" Target="../media/image23.wmf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26.bin"/><Relationship Id="rId31" Type="http://schemas.openxmlformats.org/officeDocument/2006/relationships/oleObject" Target="../embeddings/oleObject32.bin"/><Relationship Id="rId44" Type="http://schemas.openxmlformats.org/officeDocument/2006/relationships/image" Target="../media/image27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30.bin"/><Relationship Id="rId30" Type="http://schemas.openxmlformats.org/officeDocument/2006/relationships/image" Target="../media/image20.wmf"/><Relationship Id="rId35" Type="http://schemas.openxmlformats.org/officeDocument/2006/relationships/oleObject" Target="../embeddings/oleObject34.bin"/><Relationship Id="rId43" Type="http://schemas.openxmlformats.org/officeDocument/2006/relationships/oleObject" Target="../embeddings/oleObject38.bin"/><Relationship Id="rId48" Type="http://schemas.openxmlformats.org/officeDocument/2006/relationships/image" Target="../media/image29.wmf"/><Relationship Id="rId8" Type="http://schemas.openxmlformats.org/officeDocument/2006/relationships/image" Target="../media/image3.wmf"/><Relationship Id="rId3" Type="http://schemas.openxmlformats.org/officeDocument/2006/relationships/oleObject" Target="../embeddings/oleObject18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29.bin"/><Relationship Id="rId33" Type="http://schemas.openxmlformats.org/officeDocument/2006/relationships/oleObject" Target="../embeddings/oleObject33.bin"/><Relationship Id="rId38" Type="http://schemas.openxmlformats.org/officeDocument/2006/relationships/image" Target="../media/image24.wmf"/><Relationship Id="rId46" Type="http://schemas.openxmlformats.org/officeDocument/2006/relationships/image" Target="../media/image28.wmf"/><Relationship Id="rId20" Type="http://schemas.openxmlformats.org/officeDocument/2006/relationships/image" Target="../media/image9.wmf"/><Relationship Id="rId41" Type="http://schemas.openxmlformats.org/officeDocument/2006/relationships/oleObject" Target="../embeddings/oleObject37.bin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9" Type="http://schemas.openxmlformats.org/officeDocument/2006/relationships/oleObject" Target="../embeddings/oleObject59.bin"/><Relationship Id="rId21" Type="http://schemas.openxmlformats.org/officeDocument/2006/relationships/oleObject" Target="../embeddings/oleObject50.bin"/><Relationship Id="rId34" Type="http://schemas.openxmlformats.org/officeDocument/2006/relationships/image" Target="../media/image22.wmf"/><Relationship Id="rId42" Type="http://schemas.openxmlformats.org/officeDocument/2006/relationships/image" Target="../media/image26.wmf"/><Relationship Id="rId47" Type="http://schemas.openxmlformats.org/officeDocument/2006/relationships/oleObject" Target="../embeddings/oleObject63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9" Type="http://schemas.openxmlformats.org/officeDocument/2006/relationships/oleObject" Target="../embeddings/oleObject54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5.bin"/><Relationship Id="rId24" Type="http://schemas.openxmlformats.org/officeDocument/2006/relationships/image" Target="../media/image11.wmf"/><Relationship Id="rId32" Type="http://schemas.openxmlformats.org/officeDocument/2006/relationships/image" Target="../media/image21.wmf"/><Relationship Id="rId37" Type="http://schemas.openxmlformats.org/officeDocument/2006/relationships/oleObject" Target="../embeddings/oleObject58.bin"/><Relationship Id="rId40" Type="http://schemas.openxmlformats.org/officeDocument/2006/relationships/image" Target="../media/image25.wmf"/><Relationship Id="rId45" Type="http://schemas.openxmlformats.org/officeDocument/2006/relationships/oleObject" Target="../embeddings/oleObject62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23" Type="http://schemas.openxmlformats.org/officeDocument/2006/relationships/oleObject" Target="../embeddings/oleObject51.bin"/><Relationship Id="rId28" Type="http://schemas.openxmlformats.org/officeDocument/2006/relationships/image" Target="../media/image19.wmf"/><Relationship Id="rId36" Type="http://schemas.openxmlformats.org/officeDocument/2006/relationships/image" Target="../media/image23.wmf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49.bin"/><Relationship Id="rId31" Type="http://schemas.openxmlformats.org/officeDocument/2006/relationships/oleObject" Target="../embeddings/oleObject55.bin"/><Relationship Id="rId44" Type="http://schemas.openxmlformats.org/officeDocument/2006/relationships/image" Target="../media/image27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53.bin"/><Relationship Id="rId30" Type="http://schemas.openxmlformats.org/officeDocument/2006/relationships/image" Target="../media/image20.wmf"/><Relationship Id="rId35" Type="http://schemas.openxmlformats.org/officeDocument/2006/relationships/oleObject" Target="../embeddings/oleObject57.bin"/><Relationship Id="rId43" Type="http://schemas.openxmlformats.org/officeDocument/2006/relationships/oleObject" Target="../embeddings/oleObject61.bin"/><Relationship Id="rId48" Type="http://schemas.openxmlformats.org/officeDocument/2006/relationships/image" Target="../media/image31.wmf"/><Relationship Id="rId8" Type="http://schemas.openxmlformats.org/officeDocument/2006/relationships/image" Target="../media/image3.wmf"/><Relationship Id="rId3" Type="http://schemas.openxmlformats.org/officeDocument/2006/relationships/oleObject" Target="../embeddings/oleObject41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48.bin"/><Relationship Id="rId25" Type="http://schemas.openxmlformats.org/officeDocument/2006/relationships/oleObject" Target="../embeddings/oleObject52.bin"/><Relationship Id="rId33" Type="http://schemas.openxmlformats.org/officeDocument/2006/relationships/oleObject" Target="../embeddings/oleObject56.bin"/><Relationship Id="rId38" Type="http://schemas.openxmlformats.org/officeDocument/2006/relationships/image" Target="../media/image24.wmf"/><Relationship Id="rId46" Type="http://schemas.openxmlformats.org/officeDocument/2006/relationships/image" Target="../media/image30.wmf"/><Relationship Id="rId20" Type="http://schemas.openxmlformats.org/officeDocument/2006/relationships/image" Target="../media/image9.wmf"/><Relationship Id="rId41" Type="http://schemas.openxmlformats.org/officeDocument/2006/relationships/oleObject" Target="../embeddings/oleObject6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77641" y="652894"/>
            <a:ext cx="1291274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 smtClean="0"/>
              <a:t>PARINC</a:t>
            </a:r>
            <a:endParaRPr lang="en-US" sz="24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36182" y="2404450"/>
            <a:ext cx="1367219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 smtClean="0"/>
              <a:t>HSRANK</a:t>
            </a:r>
            <a:endParaRPr lang="en-US" sz="24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07910" y="2728801"/>
            <a:ext cx="1333882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 smtClean="0"/>
              <a:t>INCOME</a:t>
            </a:r>
            <a:endParaRPr lang="en-US" sz="24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97521" y="747601"/>
            <a:ext cx="1144271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 smtClean="0"/>
              <a:t>OCCPR</a:t>
            </a:r>
            <a:endParaRPr lang="en-US" sz="240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01072" y="4480357"/>
            <a:ext cx="1437441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 smtClean="0"/>
              <a:t>ACADAB</a:t>
            </a:r>
            <a:endParaRPr lang="en-US" sz="2400" dirty="0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 flipH="1" flipV="1">
            <a:off x="7201773" y="348615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787034"/>
              </p:ext>
            </p:extLst>
          </p:nvPr>
        </p:nvGraphicFramePr>
        <p:xfrm>
          <a:off x="8127286" y="3865563"/>
          <a:ext cx="381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" name="公式" r:id="rId3" imgW="177480" imgH="228600" progId="Equation.3">
                  <p:embed/>
                </p:oleObj>
              </mc:Choice>
              <mc:Fallback>
                <p:oleObj name="公式" r:id="rId3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7286" y="3865563"/>
                        <a:ext cx="381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086631"/>
              </p:ext>
            </p:extLst>
          </p:nvPr>
        </p:nvGraphicFramePr>
        <p:xfrm>
          <a:off x="7900780" y="0"/>
          <a:ext cx="381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" name="公式" r:id="rId5" imgW="177480" imgH="228600" progId="Equation.3">
                  <p:embed/>
                </p:oleObj>
              </mc:Choice>
              <mc:Fallback>
                <p:oleObj name="公式" r:id="rId5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0780" y="0"/>
                        <a:ext cx="381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21"/>
          <p:cNvSpPr>
            <a:spLocks noChangeShapeType="1"/>
          </p:cNvSpPr>
          <p:nvPr/>
        </p:nvSpPr>
        <p:spPr bwMode="auto">
          <a:xfrm flipH="1">
            <a:off x="7341792" y="479313"/>
            <a:ext cx="68580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 flipV="1">
            <a:off x="1836579" y="4283471"/>
            <a:ext cx="1195799" cy="7473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861177"/>
              </p:ext>
            </p:extLst>
          </p:nvPr>
        </p:nvGraphicFramePr>
        <p:xfrm>
          <a:off x="1876578" y="3667522"/>
          <a:ext cx="5810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" name="公式" r:id="rId7" imgW="215640" imgH="228600" progId="Equation.3">
                  <p:embed/>
                </p:oleObj>
              </mc:Choice>
              <mc:Fallback>
                <p:oleObj name="公式" r:id="rId7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578" y="3667522"/>
                        <a:ext cx="5810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253364"/>
              </p:ext>
            </p:extLst>
          </p:nvPr>
        </p:nvGraphicFramePr>
        <p:xfrm>
          <a:off x="20040" y="5338945"/>
          <a:ext cx="593883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" name="公式" r:id="rId9" imgW="2552400" imgH="228600" progId="Equation.3">
                  <p:embed/>
                </p:oleObj>
              </mc:Choice>
              <mc:Fallback>
                <p:oleObj name="公式" r:id="rId9" imgW="255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0" y="5338945"/>
                        <a:ext cx="5938838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56678"/>
              </p:ext>
            </p:extLst>
          </p:nvPr>
        </p:nvGraphicFramePr>
        <p:xfrm>
          <a:off x="-7938" y="5853113"/>
          <a:ext cx="60563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" name="公式" r:id="rId11" imgW="2603160" imgH="228600" progId="Equation.3">
                  <p:embed/>
                </p:oleObj>
              </mc:Choice>
              <mc:Fallback>
                <p:oleObj name="公式" r:id="rId11" imgW="260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938" y="5853113"/>
                        <a:ext cx="60563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3074984" y="3927907"/>
            <a:ext cx="1350075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 smtClean="0"/>
              <a:t>DEGASP</a:t>
            </a:r>
            <a:endParaRPr lang="en-US" sz="2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4246355" y="1852786"/>
            <a:ext cx="1249491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 smtClean="0"/>
              <a:t>SELECT</a:t>
            </a:r>
            <a:endParaRPr lang="en-US" sz="2400" dirty="0"/>
          </a:p>
        </p:txBody>
      </p:sp>
      <p:graphicFrame>
        <p:nvGraphicFramePr>
          <p:cNvPr id="4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897639"/>
              </p:ext>
            </p:extLst>
          </p:nvPr>
        </p:nvGraphicFramePr>
        <p:xfrm>
          <a:off x="4539188" y="3006719"/>
          <a:ext cx="527844" cy="52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" name="公式" r:id="rId13" imgW="228600" imgH="228600" progId="Equation.3">
                  <p:embed/>
                </p:oleObj>
              </mc:Choice>
              <mc:Fallback>
                <p:oleObj name="公式" r:id="rId13" imgW="22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9188" y="3006719"/>
                        <a:ext cx="527844" cy="527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8722" y="90583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0" y="254413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35110" y="466149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x3</a:t>
            </a:r>
            <a:endParaRPr 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3549485" y="467129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y1</a:t>
            </a:r>
            <a:endParaRPr 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4542150" y="146245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y2</a:t>
            </a:r>
            <a:endParaRPr 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343410" y="93087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y3</a:t>
            </a:r>
            <a:endParaRPr 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343410" y="284428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y4</a:t>
            </a:r>
            <a:endParaRPr lang="en-US" dirty="0"/>
          </a:p>
        </p:txBody>
      </p:sp>
      <p:sp>
        <p:nvSpPr>
          <p:cNvPr id="47" name="Line 31"/>
          <p:cNvSpPr>
            <a:spLocks noChangeShapeType="1"/>
          </p:cNvSpPr>
          <p:nvPr/>
        </p:nvSpPr>
        <p:spPr bwMode="auto">
          <a:xfrm>
            <a:off x="1879185" y="2844283"/>
            <a:ext cx="1153193" cy="11752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31"/>
          <p:cNvSpPr>
            <a:spLocks noChangeShapeType="1"/>
          </p:cNvSpPr>
          <p:nvPr/>
        </p:nvSpPr>
        <p:spPr bwMode="auto">
          <a:xfrm>
            <a:off x="1876578" y="1008662"/>
            <a:ext cx="1379930" cy="28982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31"/>
          <p:cNvSpPr>
            <a:spLocks noChangeShapeType="1"/>
          </p:cNvSpPr>
          <p:nvPr/>
        </p:nvSpPr>
        <p:spPr bwMode="auto">
          <a:xfrm flipV="1">
            <a:off x="4295711" y="2559586"/>
            <a:ext cx="593529" cy="13683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31"/>
          <p:cNvSpPr>
            <a:spLocks noChangeShapeType="1"/>
          </p:cNvSpPr>
          <p:nvPr/>
        </p:nvSpPr>
        <p:spPr bwMode="auto">
          <a:xfrm flipV="1">
            <a:off x="1856995" y="2369774"/>
            <a:ext cx="2214585" cy="23295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31"/>
          <p:cNvSpPr>
            <a:spLocks noChangeShapeType="1"/>
          </p:cNvSpPr>
          <p:nvPr/>
        </p:nvSpPr>
        <p:spPr bwMode="auto">
          <a:xfrm flipV="1">
            <a:off x="1827870" y="2289882"/>
            <a:ext cx="2323178" cy="5318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31"/>
          <p:cNvSpPr>
            <a:spLocks noChangeShapeType="1"/>
          </p:cNvSpPr>
          <p:nvPr/>
        </p:nvSpPr>
        <p:spPr bwMode="auto">
          <a:xfrm>
            <a:off x="1876578" y="1025732"/>
            <a:ext cx="2274470" cy="12252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21"/>
          <p:cNvSpPr>
            <a:spLocks noChangeShapeType="1"/>
          </p:cNvSpPr>
          <p:nvPr/>
        </p:nvSpPr>
        <p:spPr bwMode="auto">
          <a:xfrm flipH="1" flipV="1">
            <a:off x="4467885" y="4646633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087025"/>
              </p:ext>
            </p:extLst>
          </p:nvPr>
        </p:nvGraphicFramePr>
        <p:xfrm>
          <a:off x="5406818" y="5026025"/>
          <a:ext cx="3540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" name="公式" r:id="rId15" imgW="164880" imgH="228600" progId="Equation.3">
                  <p:embed/>
                </p:oleObj>
              </mc:Choice>
              <mc:Fallback>
                <p:oleObj name="公式" r:id="rId15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6818" y="5026025"/>
                        <a:ext cx="35401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Line 21"/>
          <p:cNvSpPr>
            <a:spLocks noChangeShapeType="1"/>
          </p:cNvSpPr>
          <p:nvPr/>
        </p:nvSpPr>
        <p:spPr bwMode="auto">
          <a:xfrm flipH="1">
            <a:off x="5067032" y="744730"/>
            <a:ext cx="243075" cy="10870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647391"/>
              </p:ext>
            </p:extLst>
          </p:nvPr>
        </p:nvGraphicFramePr>
        <p:xfrm>
          <a:off x="5272007" y="346269"/>
          <a:ext cx="381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" name="公式" r:id="rId17" imgW="177480" imgH="228600" progId="Equation.3">
                  <p:embed/>
                </p:oleObj>
              </mc:Choice>
              <mc:Fallback>
                <p:oleObj name="公式" r:id="rId17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007" y="346269"/>
                        <a:ext cx="381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Line 31"/>
          <p:cNvSpPr>
            <a:spLocks noChangeShapeType="1"/>
          </p:cNvSpPr>
          <p:nvPr/>
        </p:nvSpPr>
        <p:spPr bwMode="auto">
          <a:xfrm>
            <a:off x="5591153" y="2404449"/>
            <a:ext cx="387998" cy="7147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31"/>
          <p:cNvSpPr>
            <a:spLocks noChangeShapeType="1"/>
          </p:cNvSpPr>
          <p:nvPr/>
        </p:nvSpPr>
        <p:spPr bwMode="auto">
          <a:xfrm flipV="1">
            <a:off x="5538690" y="931281"/>
            <a:ext cx="593529" cy="13683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088313"/>
              </p:ext>
            </p:extLst>
          </p:nvPr>
        </p:nvGraphicFramePr>
        <p:xfrm>
          <a:off x="2395538" y="696913"/>
          <a:ext cx="5461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" name="公式" r:id="rId19" imgW="203040" imgH="228600" progId="Equation.3">
                  <p:embed/>
                </p:oleObj>
              </mc:Choice>
              <mc:Fallback>
                <p:oleObj name="公式" r:id="rId19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696913"/>
                        <a:ext cx="5461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731560"/>
              </p:ext>
            </p:extLst>
          </p:nvPr>
        </p:nvGraphicFramePr>
        <p:xfrm>
          <a:off x="2293938" y="1379538"/>
          <a:ext cx="5461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" name="公式" r:id="rId21" imgW="203040" imgH="228600" progId="Equation.3">
                  <p:embed/>
                </p:oleObj>
              </mc:Choice>
              <mc:Fallback>
                <p:oleObj name="公式" r:id="rId21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1379538"/>
                        <a:ext cx="5461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574193"/>
              </p:ext>
            </p:extLst>
          </p:nvPr>
        </p:nvGraphicFramePr>
        <p:xfrm>
          <a:off x="1898708" y="2088506"/>
          <a:ext cx="5810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" name="公式" r:id="rId23" imgW="215640" imgH="228600" progId="Equation.3">
                  <p:embed/>
                </p:oleObj>
              </mc:Choice>
              <mc:Fallback>
                <p:oleObj name="公式" r:id="rId23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708" y="2088506"/>
                        <a:ext cx="5810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294384"/>
              </p:ext>
            </p:extLst>
          </p:nvPr>
        </p:nvGraphicFramePr>
        <p:xfrm>
          <a:off x="1779588" y="3111500"/>
          <a:ext cx="5461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" name="公式" r:id="rId25" imgW="203040" imgH="228600" progId="Equation.3">
                  <p:embed/>
                </p:oleObj>
              </mc:Choice>
              <mc:Fallback>
                <p:oleObj name="公式" r:id="rId25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3111500"/>
                        <a:ext cx="5461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253021"/>
              </p:ext>
            </p:extLst>
          </p:nvPr>
        </p:nvGraphicFramePr>
        <p:xfrm>
          <a:off x="2339975" y="4564063"/>
          <a:ext cx="5461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" name="公式" r:id="rId27" imgW="203040" imgH="228600" progId="Equation.3">
                  <p:embed/>
                </p:oleObj>
              </mc:Choice>
              <mc:Fallback>
                <p:oleObj name="公式" r:id="rId27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564063"/>
                        <a:ext cx="5461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910550"/>
              </p:ext>
            </p:extLst>
          </p:nvPr>
        </p:nvGraphicFramePr>
        <p:xfrm>
          <a:off x="5258663" y="2646743"/>
          <a:ext cx="527844" cy="52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" name="公式" r:id="rId29" imgW="228600" imgH="228600" progId="Equation.3">
                  <p:embed/>
                </p:oleObj>
              </mc:Choice>
              <mc:Fallback>
                <p:oleObj name="公式" r:id="rId29" imgW="22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8663" y="2646743"/>
                        <a:ext cx="527844" cy="527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574706"/>
              </p:ext>
            </p:extLst>
          </p:nvPr>
        </p:nvGraphicFramePr>
        <p:xfrm>
          <a:off x="5478956" y="971885"/>
          <a:ext cx="527844" cy="52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" name="公式" r:id="rId31" imgW="228600" imgH="228600" progId="Equation.3">
                  <p:embed/>
                </p:oleObj>
              </mc:Choice>
              <mc:Fallback>
                <p:oleObj name="公式" r:id="rId31" imgW="22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8956" y="971885"/>
                        <a:ext cx="527844" cy="527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487455"/>
              </p:ext>
            </p:extLst>
          </p:nvPr>
        </p:nvGraphicFramePr>
        <p:xfrm>
          <a:off x="3175" y="6374906"/>
          <a:ext cx="239236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" name="公式" r:id="rId32" imgW="1028520" imgH="228600" progId="Equation.3">
                  <p:embed/>
                </p:oleObj>
              </mc:Choice>
              <mc:Fallback>
                <p:oleObj name="公式" r:id="rId32" imgW="1028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" y="6374906"/>
                        <a:ext cx="239236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949307"/>
              </p:ext>
            </p:extLst>
          </p:nvPr>
        </p:nvGraphicFramePr>
        <p:xfrm>
          <a:off x="-36513" y="6858000"/>
          <a:ext cx="2451101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" name="公式" r:id="rId34" imgW="1054080" imgH="228600" progId="Equation.3">
                  <p:embed/>
                </p:oleObj>
              </mc:Choice>
              <mc:Fallback>
                <p:oleObj name="公式" r:id="rId34" imgW="1054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513" y="6858000"/>
                        <a:ext cx="2451101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667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77641" y="652894"/>
            <a:ext cx="1291274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 smtClean="0"/>
              <a:t>PARINC</a:t>
            </a:r>
            <a:endParaRPr lang="en-US" sz="24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36182" y="2404450"/>
            <a:ext cx="1367219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 smtClean="0"/>
              <a:t>HSRANK</a:t>
            </a:r>
            <a:endParaRPr lang="en-US" sz="24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32219" y="4100894"/>
            <a:ext cx="1333882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 smtClean="0"/>
              <a:t>INCOME</a:t>
            </a:r>
            <a:endParaRPr lang="en-US" sz="24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18097" y="2323400"/>
            <a:ext cx="1144271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 smtClean="0"/>
              <a:t>OCCPR</a:t>
            </a:r>
            <a:endParaRPr lang="en-US" sz="240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65960" y="3857625"/>
            <a:ext cx="1437441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 smtClean="0"/>
              <a:t>ACADAB</a:t>
            </a:r>
            <a:endParaRPr lang="en-US" sz="2400" dirty="0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 flipH="1" flipV="1">
            <a:off x="7565221" y="4519994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826594"/>
              </p:ext>
            </p:extLst>
          </p:nvPr>
        </p:nvGraphicFramePr>
        <p:xfrm>
          <a:off x="8490734" y="4899407"/>
          <a:ext cx="381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name="公式" r:id="rId3" imgW="177480" imgH="228600" progId="Equation.3">
                  <p:embed/>
                </p:oleObj>
              </mc:Choice>
              <mc:Fallback>
                <p:oleObj name="公式" r:id="rId3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0734" y="4899407"/>
                        <a:ext cx="381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641543"/>
              </p:ext>
            </p:extLst>
          </p:nvPr>
        </p:nvGraphicFramePr>
        <p:xfrm>
          <a:off x="8093996" y="1706739"/>
          <a:ext cx="381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name="公式" r:id="rId5" imgW="177480" imgH="228600" progId="Equation.3">
                  <p:embed/>
                </p:oleObj>
              </mc:Choice>
              <mc:Fallback>
                <p:oleObj name="公式" r:id="rId5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3996" y="1706739"/>
                        <a:ext cx="381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21"/>
          <p:cNvSpPr>
            <a:spLocks noChangeShapeType="1"/>
          </p:cNvSpPr>
          <p:nvPr/>
        </p:nvSpPr>
        <p:spPr bwMode="auto">
          <a:xfrm flipH="1">
            <a:off x="7262368" y="2007972"/>
            <a:ext cx="68580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>
            <a:off x="1844445" y="4387412"/>
            <a:ext cx="1754252" cy="6140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361351"/>
              </p:ext>
            </p:extLst>
          </p:nvPr>
        </p:nvGraphicFramePr>
        <p:xfrm>
          <a:off x="3399640" y="2693329"/>
          <a:ext cx="5810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" name="公式" r:id="rId7" imgW="215640" imgH="228600" progId="Equation.3">
                  <p:embed/>
                </p:oleObj>
              </mc:Choice>
              <mc:Fallback>
                <p:oleObj name="公式" r:id="rId7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9640" y="2693329"/>
                        <a:ext cx="5810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457973"/>
              </p:ext>
            </p:extLst>
          </p:nvPr>
        </p:nvGraphicFramePr>
        <p:xfrm>
          <a:off x="107043" y="6183071"/>
          <a:ext cx="48164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" name="公式" r:id="rId9" imgW="2070000" imgH="228600" progId="Equation.3">
                  <p:embed/>
                </p:oleObj>
              </mc:Choice>
              <mc:Fallback>
                <p:oleObj name="公式" r:id="rId9" imgW="2070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43" y="6183071"/>
                        <a:ext cx="481647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241342"/>
              </p:ext>
            </p:extLst>
          </p:nvPr>
        </p:nvGraphicFramePr>
        <p:xfrm>
          <a:off x="75906" y="6759333"/>
          <a:ext cx="60563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公式" r:id="rId11" imgW="2603160" imgH="228600" progId="Equation.3">
                  <p:embed/>
                </p:oleObj>
              </mc:Choice>
              <mc:Fallback>
                <p:oleObj name="公式" r:id="rId11" imgW="260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06" y="6759333"/>
                        <a:ext cx="60563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3147091" y="5004302"/>
            <a:ext cx="1350075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 smtClean="0"/>
              <a:t>DEGASP</a:t>
            </a:r>
            <a:endParaRPr lang="en-US" sz="2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6239294" y="652894"/>
            <a:ext cx="1249491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 smtClean="0"/>
              <a:t>SELECT</a:t>
            </a:r>
            <a:endParaRPr lang="en-US" sz="2400" dirty="0"/>
          </a:p>
        </p:txBody>
      </p:sp>
      <p:graphicFrame>
        <p:nvGraphicFramePr>
          <p:cNvPr id="4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54163"/>
              </p:ext>
            </p:extLst>
          </p:nvPr>
        </p:nvGraphicFramePr>
        <p:xfrm>
          <a:off x="5469132" y="1608346"/>
          <a:ext cx="527844" cy="52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公式" r:id="rId13" imgW="228600" imgH="228600" progId="Equation.3">
                  <p:embed/>
                </p:oleObj>
              </mc:Choice>
              <mc:Fallback>
                <p:oleObj name="公式" r:id="rId13" imgW="22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9132" y="1608346"/>
                        <a:ext cx="527844" cy="527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8722" y="90583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0" y="254413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-2" y="403876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x3</a:t>
            </a:r>
            <a:endParaRPr 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3550008" y="563369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y1</a:t>
            </a:r>
            <a:endParaRPr 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6535089" y="26256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y2</a:t>
            </a:r>
            <a:endParaRPr 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263986" y="245953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y3</a:t>
            </a:r>
            <a:endParaRPr 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488785" y="414313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y4</a:t>
            </a:r>
            <a:endParaRPr lang="en-US" dirty="0"/>
          </a:p>
        </p:txBody>
      </p:sp>
      <p:sp>
        <p:nvSpPr>
          <p:cNvPr id="47" name="Line 31"/>
          <p:cNvSpPr>
            <a:spLocks noChangeShapeType="1"/>
          </p:cNvSpPr>
          <p:nvPr/>
        </p:nvSpPr>
        <p:spPr bwMode="auto">
          <a:xfrm>
            <a:off x="1879185" y="2844283"/>
            <a:ext cx="1698342" cy="21033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31"/>
          <p:cNvSpPr>
            <a:spLocks noChangeShapeType="1"/>
          </p:cNvSpPr>
          <p:nvPr/>
        </p:nvSpPr>
        <p:spPr bwMode="auto">
          <a:xfrm>
            <a:off x="1876577" y="1008662"/>
            <a:ext cx="1751363" cy="39956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31"/>
          <p:cNvSpPr>
            <a:spLocks noChangeShapeType="1"/>
          </p:cNvSpPr>
          <p:nvPr/>
        </p:nvSpPr>
        <p:spPr bwMode="auto">
          <a:xfrm flipV="1">
            <a:off x="3649758" y="1346618"/>
            <a:ext cx="2406126" cy="35962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31"/>
          <p:cNvSpPr>
            <a:spLocks noChangeShapeType="1"/>
          </p:cNvSpPr>
          <p:nvPr/>
        </p:nvSpPr>
        <p:spPr bwMode="auto">
          <a:xfrm flipV="1">
            <a:off x="1868915" y="1297367"/>
            <a:ext cx="4157725" cy="31313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31"/>
          <p:cNvSpPr>
            <a:spLocks noChangeShapeType="1"/>
          </p:cNvSpPr>
          <p:nvPr/>
        </p:nvSpPr>
        <p:spPr bwMode="auto">
          <a:xfrm flipV="1">
            <a:off x="1827870" y="1142688"/>
            <a:ext cx="4157726" cy="16789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31"/>
          <p:cNvSpPr>
            <a:spLocks noChangeShapeType="1"/>
          </p:cNvSpPr>
          <p:nvPr/>
        </p:nvSpPr>
        <p:spPr bwMode="auto">
          <a:xfrm>
            <a:off x="1876577" y="1025733"/>
            <a:ext cx="4158747" cy="15689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21"/>
          <p:cNvSpPr>
            <a:spLocks noChangeShapeType="1"/>
          </p:cNvSpPr>
          <p:nvPr/>
        </p:nvSpPr>
        <p:spPr bwMode="auto">
          <a:xfrm flipH="1" flipV="1">
            <a:off x="4611534" y="5583967"/>
            <a:ext cx="1020049" cy="2052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492412"/>
              </p:ext>
            </p:extLst>
          </p:nvPr>
        </p:nvGraphicFramePr>
        <p:xfrm>
          <a:off x="5631584" y="5492971"/>
          <a:ext cx="3540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公式" r:id="rId15" imgW="164880" imgH="228600" progId="Equation.3">
                  <p:embed/>
                </p:oleObj>
              </mc:Choice>
              <mc:Fallback>
                <p:oleObj name="公式" r:id="rId15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1584" y="5492971"/>
                        <a:ext cx="35401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Line 21"/>
          <p:cNvSpPr>
            <a:spLocks noChangeShapeType="1"/>
          </p:cNvSpPr>
          <p:nvPr/>
        </p:nvSpPr>
        <p:spPr bwMode="auto">
          <a:xfrm flipH="1">
            <a:off x="7560690" y="792480"/>
            <a:ext cx="472710" cy="3829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69981"/>
              </p:ext>
            </p:extLst>
          </p:nvPr>
        </p:nvGraphicFramePr>
        <p:xfrm>
          <a:off x="8116173" y="482935"/>
          <a:ext cx="381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" name="公式" r:id="rId17" imgW="177480" imgH="228600" progId="Equation.3">
                  <p:embed/>
                </p:oleObj>
              </mc:Choice>
              <mc:Fallback>
                <p:oleObj name="公式" r:id="rId17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6173" y="482935"/>
                        <a:ext cx="381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Line 31"/>
          <p:cNvSpPr>
            <a:spLocks noChangeShapeType="1"/>
          </p:cNvSpPr>
          <p:nvPr/>
        </p:nvSpPr>
        <p:spPr bwMode="auto">
          <a:xfrm flipV="1">
            <a:off x="3769982" y="2774316"/>
            <a:ext cx="2307072" cy="21440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31"/>
          <p:cNvSpPr>
            <a:spLocks noChangeShapeType="1"/>
          </p:cNvSpPr>
          <p:nvPr/>
        </p:nvSpPr>
        <p:spPr bwMode="auto">
          <a:xfrm flipV="1">
            <a:off x="1897090" y="931280"/>
            <a:ext cx="4235130" cy="655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391001"/>
              </p:ext>
            </p:extLst>
          </p:nvPr>
        </p:nvGraphicFramePr>
        <p:xfrm>
          <a:off x="2721571" y="209937"/>
          <a:ext cx="5461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" name="公式" r:id="rId19" imgW="203040" imgH="228600" progId="Equation.3">
                  <p:embed/>
                </p:oleObj>
              </mc:Choice>
              <mc:Fallback>
                <p:oleObj name="公式" r:id="rId19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1571" y="209937"/>
                        <a:ext cx="5461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024212"/>
              </p:ext>
            </p:extLst>
          </p:nvPr>
        </p:nvGraphicFramePr>
        <p:xfrm>
          <a:off x="1643120" y="1357557"/>
          <a:ext cx="5461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4" name="公式" r:id="rId21" imgW="203040" imgH="228600" progId="Equation.3">
                  <p:embed/>
                </p:oleObj>
              </mc:Choice>
              <mc:Fallback>
                <p:oleObj name="公式" r:id="rId21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120" y="1357557"/>
                        <a:ext cx="5461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409073"/>
              </p:ext>
            </p:extLst>
          </p:nvPr>
        </p:nvGraphicFramePr>
        <p:xfrm>
          <a:off x="4642950" y="1149722"/>
          <a:ext cx="5810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公式" r:id="rId23" imgW="215640" imgH="228600" progId="Equation.3">
                  <p:embed/>
                </p:oleObj>
              </mc:Choice>
              <mc:Fallback>
                <p:oleObj name="公式" r:id="rId23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2950" y="1149722"/>
                        <a:ext cx="5810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219289"/>
              </p:ext>
            </p:extLst>
          </p:nvPr>
        </p:nvGraphicFramePr>
        <p:xfrm>
          <a:off x="1972154" y="2940309"/>
          <a:ext cx="5461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" name="公式" r:id="rId25" imgW="203040" imgH="228600" progId="Equation.3">
                  <p:embed/>
                </p:oleObj>
              </mc:Choice>
              <mc:Fallback>
                <p:oleObj name="公式" r:id="rId25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2154" y="2940309"/>
                        <a:ext cx="5461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839451"/>
              </p:ext>
            </p:extLst>
          </p:nvPr>
        </p:nvGraphicFramePr>
        <p:xfrm>
          <a:off x="2447038" y="4518069"/>
          <a:ext cx="5461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" name="公式" r:id="rId27" imgW="203040" imgH="228600" progId="Equation.3">
                  <p:embed/>
                </p:oleObj>
              </mc:Choice>
              <mc:Fallback>
                <p:oleObj name="公式" r:id="rId27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038" y="4518069"/>
                        <a:ext cx="5461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023199"/>
              </p:ext>
            </p:extLst>
          </p:nvPr>
        </p:nvGraphicFramePr>
        <p:xfrm>
          <a:off x="4651119" y="4533391"/>
          <a:ext cx="527844" cy="52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" name="公式" r:id="rId29" imgW="228600" imgH="228600" progId="Equation.3">
                  <p:embed/>
                </p:oleObj>
              </mc:Choice>
              <mc:Fallback>
                <p:oleObj name="公式" r:id="rId29" imgW="22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119" y="4533391"/>
                        <a:ext cx="527844" cy="527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Line 31"/>
          <p:cNvSpPr>
            <a:spLocks noChangeShapeType="1"/>
          </p:cNvSpPr>
          <p:nvPr/>
        </p:nvSpPr>
        <p:spPr bwMode="auto">
          <a:xfrm>
            <a:off x="1868915" y="1006870"/>
            <a:ext cx="4157725" cy="3297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31"/>
          <p:cNvSpPr>
            <a:spLocks noChangeShapeType="1"/>
          </p:cNvSpPr>
          <p:nvPr/>
        </p:nvSpPr>
        <p:spPr bwMode="auto">
          <a:xfrm flipV="1">
            <a:off x="1850555" y="2685352"/>
            <a:ext cx="4135041" cy="1200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31"/>
          <p:cNvSpPr>
            <a:spLocks noChangeShapeType="1"/>
          </p:cNvSpPr>
          <p:nvPr/>
        </p:nvSpPr>
        <p:spPr bwMode="auto">
          <a:xfrm>
            <a:off x="1876577" y="2805396"/>
            <a:ext cx="4179306" cy="16204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31"/>
          <p:cNvSpPr>
            <a:spLocks noChangeShapeType="1"/>
          </p:cNvSpPr>
          <p:nvPr/>
        </p:nvSpPr>
        <p:spPr bwMode="auto">
          <a:xfrm>
            <a:off x="1898708" y="4357877"/>
            <a:ext cx="4086888" cy="125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31"/>
          <p:cNvSpPr>
            <a:spLocks noChangeShapeType="1"/>
          </p:cNvSpPr>
          <p:nvPr/>
        </p:nvSpPr>
        <p:spPr bwMode="auto">
          <a:xfrm flipV="1">
            <a:off x="1897090" y="2784650"/>
            <a:ext cx="4088506" cy="16017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31"/>
          <p:cNvSpPr>
            <a:spLocks noChangeShapeType="1"/>
          </p:cNvSpPr>
          <p:nvPr/>
        </p:nvSpPr>
        <p:spPr bwMode="auto">
          <a:xfrm flipV="1">
            <a:off x="3825147" y="4562428"/>
            <a:ext cx="2201493" cy="423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640945"/>
              </p:ext>
            </p:extLst>
          </p:nvPr>
        </p:nvGraphicFramePr>
        <p:xfrm>
          <a:off x="2979665" y="1130966"/>
          <a:ext cx="5461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" name="公式" r:id="rId31" imgW="203040" imgH="228600" progId="Equation.3">
                  <p:embed/>
                </p:oleObj>
              </mc:Choice>
              <mc:Fallback>
                <p:oleObj name="公式" r:id="rId31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665" y="1130966"/>
                        <a:ext cx="5461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868548"/>
              </p:ext>
            </p:extLst>
          </p:nvPr>
        </p:nvGraphicFramePr>
        <p:xfrm>
          <a:off x="2356899" y="1162448"/>
          <a:ext cx="5461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公式" r:id="rId33" imgW="203040" imgH="228600" progId="Equation.3">
                  <p:embed/>
                </p:oleObj>
              </mc:Choice>
              <mc:Fallback>
                <p:oleObj name="公式" r:id="rId33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6899" y="1162448"/>
                        <a:ext cx="5461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562483"/>
              </p:ext>
            </p:extLst>
          </p:nvPr>
        </p:nvGraphicFramePr>
        <p:xfrm>
          <a:off x="2950916" y="2349098"/>
          <a:ext cx="5810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" name="公式" r:id="rId35" imgW="215640" imgH="228600" progId="Equation.3">
                  <p:embed/>
                </p:oleObj>
              </mc:Choice>
              <mc:Fallback>
                <p:oleObj name="公式" r:id="rId35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0916" y="2349098"/>
                        <a:ext cx="5810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215446"/>
              </p:ext>
            </p:extLst>
          </p:nvPr>
        </p:nvGraphicFramePr>
        <p:xfrm>
          <a:off x="5065081" y="3745067"/>
          <a:ext cx="5810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公式" r:id="rId37" imgW="215640" imgH="228600" progId="Equation.3">
                  <p:embed/>
                </p:oleObj>
              </mc:Choice>
              <mc:Fallback>
                <p:oleObj name="公式" r:id="rId37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081" y="3745067"/>
                        <a:ext cx="5810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715799"/>
              </p:ext>
            </p:extLst>
          </p:nvPr>
        </p:nvGraphicFramePr>
        <p:xfrm>
          <a:off x="3212833" y="3370717"/>
          <a:ext cx="5810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公式" r:id="rId39" imgW="215640" imgH="228600" progId="Equation.3">
                  <p:embed/>
                </p:oleObj>
              </mc:Choice>
              <mc:Fallback>
                <p:oleObj name="公式" r:id="rId39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2833" y="3370717"/>
                        <a:ext cx="5810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973488"/>
              </p:ext>
            </p:extLst>
          </p:nvPr>
        </p:nvGraphicFramePr>
        <p:xfrm>
          <a:off x="2370337" y="3964590"/>
          <a:ext cx="5810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公式" r:id="rId41" imgW="215640" imgH="228600" progId="Equation.3">
                  <p:embed/>
                </p:oleObj>
              </mc:Choice>
              <mc:Fallback>
                <p:oleObj name="公式" r:id="rId41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337" y="3964590"/>
                        <a:ext cx="5810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704276"/>
              </p:ext>
            </p:extLst>
          </p:nvPr>
        </p:nvGraphicFramePr>
        <p:xfrm>
          <a:off x="4299446" y="3856401"/>
          <a:ext cx="527844" cy="52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公式" r:id="rId43" imgW="228600" imgH="228600" progId="Equation.3">
                  <p:embed/>
                </p:oleObj>
              </mc:Choice>
              <mc:Fallback>
                <p:oleObj name="公式" r:id="rId43" imgW="22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9446" y="3856401"/>
                        <a:ext cx="527844" cy="527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913207"/>
              </p:ext>
            </p:extLst>
          </p:nvPr>
        </p:nvGraphicFramePr>
        <p:xfrm>
          <a:off x="70566" y="7343564"/>
          <a:ext cx="60563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公式" r:id="rId45" imgW="2603160" imgH="228600" progId="Equation.3">
                  <p:embed/>
                </p:oleObj>
              </mc:Choice>
              <mc:Fallback>
                <p:oleObj name="公式" r:id="rId45" imgW="260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66" y="7343564"/>
                        <a:ext cx="60563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730650"/>
              </p:ext>
            </p:extLst>
          </p:nvPr>
        </p:nvGraphicFramePr>
        <p:xfrm>
          <a:off x="74294" y="7845243"/>
          <a:ext cx="608488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公式" r:id="rId47" imgW="2616120" imgH="228600" progId="Equation.3">
                  <p:embed/>
                </p:oleObj>
              </mc:Choice>
              <mc:Fallback>
                <p:oleObj name="公式" r:id="rId47" imgW="2616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4" y="7845243"/>
                        <a:ext cx="608488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510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77641" y="652894"/>
            <a:ext cx="1291274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 smtClean="0"/>
              <a:t>PARINC</a:t>
            </a:r>
            <a:endParaRPr lang="en-US" sz="24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36182" y="2404450"/>
            <a:ext cx="1367219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 smtClean="0"/>
              <a:t>HSRANK</a:t>
            </a:r>
            <a:endParaRPr lang="en-US" sz="24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32219" y="4100894"/>
            <a:ext cx="1333882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 smtClean="0"/>
              <a:t>INCOME</a:t>
            </a:r>
            <a:endParaRPr lang="en-US" sz="24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18097" y="2323400"/>
            <a:ext cx="1144271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 smtClean="0"/>
              <a:t>OCCPR</a:t>
            </a:r>
            <a:endParaRPr lang="en-US" sz="240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65960" y="3857625"/>
            <a:ext cx="1437441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 smtClean="0"/>
              <a:t>ACADAB</a:t>
            </a:r>
            <a:endParaRPr lang="en-US" sz="2400" dirty="0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 flipH="1" flipV="1">
            <a:off x="7565221" y="4519994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" name="Object 9"/>
          <p:cNvGraphicFramePr>
            <a:graphicFrameLocks noChangeAspect="1"/>
          </p:cNvGraphicFramePr>
          <p:nvPr>
            <p:extLst/>
          </p:nvPr>
        </p:nvGraphicFramePr>
        <p:xfrm>
          <a:off x="8490734" y="4899407"/>
          <a:ext cx="381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公式" r:id="rId3" imgW="177480" imgH="228600" progId="Equation.3">
                  <p:embed/>
                </p:oleObj>
              </mc:Choice>
              <mc:Fallback>
                <p:oleObj name="公式" r:id="rId3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0734" y="4899407"/>
                        <a:ext cx="381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9"/>
          <p:cNvGraphicFramePr>
            <a:graphicFrameLocks noChangeAspect="1"/>
          </p:cNvGraphicFramePr>
          <p:nvPr>
            <p:extLst/>
          </p:nvPr>
        </p:nvGraphicFramePr>
        <p:xfrm>
          <a:off x="8093996" y="1706739"/>
          <a:ext cx="381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公式" r:id="rId5" imgW="177480" imgH="228600" progId="Equation.3">
                  <p:embed/>
                </p:oleObj>
              </mc:Choice>
              <mc:Fallback>
                <p:oleObj name="公式" r:id="rId5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3996" y="1706739"/>
                        <a:ext cx="381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21"/>
          <p:cNvSpPr>
            <a:spLocks noChangeShapeType="1"/>
          </p:cNvSpPr>
          <p:nvPr/>
        </p:nvSpPr>
        <p:spPr bwMode="auto">
          <a:xfrm flipH="1">
            <a:off x="7262368" y="2007972"/>
            <a:ext cx="68580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>
            <a:off x="1844445" y="4387412"/>
            <a:ext cx="1754252" cy="6140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9" name="Object 16"/>
          <p:cNvGraphicFramePr>
            <a:graphicFrameLocks noChangeAspect="1"/>
          </p:cNvGraphicFramePr>
          <p:nvPr>
            <p:extLst/>
          </p:nvPr>
        </p:nvGraphicFramePr>
        <p:xfrm>
          <a:off x="3399640" y="2693329"/>
          <a:ext cx="5810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公式" r:id="rId7" imgW="215640" imgH="228600" progId="Equation.3">
                  <p:embed/>
                </p:oleObj>
              </mc:Choice>
              <mc:Fallback>
                <p:oleObj name="公式" r:id="rId7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9640" y="2693329"/>
                        <a:ext cx="5810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1"/>
          <p:cNvGraphicFramePr>
            <a:graphicFrameLocks noChangeAspect="1"/>
          </p:cNvGraphicFramePr>
          <p:nvPr>
            <p:extLst/>
          </p:nvPr>
        </p:nvGraphicFramePr>
        <p:xfrm>
          <a:off x="107043" y="6183071"/>
          <a:ext cx="48164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公式" r:id="rId9" imgW="2070000" imgH="228600" progId="Equation.3">
                  <p:embed/>
                </p:oleObj>
              </mc:Choice>
              <mc:Fallback>
                <p:oleObj name="公式" r:id="rId9" imgW="2070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43" y="6183071"/>
                        <a:ext cx="481647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1"/>
          <p:cNvGraphicFramePr>
            <a:graphicFrameLocks noChangeAspect="1"/>
          </p:cNvGraphicFramePr>
          <p:nvPr>
            <p:extLst/>
          </p:nvPr>
        </p:nvGraphicFramePr>
        <p:xfrm>
          <a:off x="75906" y="6759333"/>
          <a:ext cx="60563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公式" r:id="rId11" imgW="2603160" imgH="228600" progId="Equation.3">
                  <p:embed/>
                </p:oleObj>
              </mc:Choice>
              <mc:Fallback>
                <p:oleObj name="公式" r:id="rId11" imgW="260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06" y="6759333"/>
                        <a:ext cx="60563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3147091" y="5004302"/>
            <a:ext cx="1350075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 smtClean="0"/>
              <a:t>DEGASP</a:t>
            </a:r>
            <a:endParaRPr lang="en-US" sz="2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6239294" y="652894"/>
            <a:ext cx="1249491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 smtClean="0"/>
              <a:t>SELECT</a:t>
            </a:r>
            <a:endParaRPr lang="en-US" sz="2400" dirty="0"/>
          </a:p>
        </p:txBody>
      </p:sp>
      <p:graphicFrame>
        <p:nvGraphicFramePr>
          <p:cNvPr id="40" name="Object 19"/>
          <p:cNvGraphicFramePr>
            <a:graphicFrameLocks noChangeAspect="1"/>
          </p:cNvGraphicFramePr>
          <p:nvPr>
            <p:extLst/>
          </p:nvPr>
        </p:nvGraphicFramePr>
        <p:xfrm>
          <a:off x="5469132" y="1608346"/>
          <a:ext cx="527844" cy="52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公式" r:id="rId13" imgW="228600" imgH="228600" progId="Equation.3">
                  <p:embed/>
                </p:oleObj>
              </mc:Choice>
              <mc:Fallback>
                <p:oleObj name="公式" r:id="rId13" imgW="22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9132" y="1608346"/>
                        <a:ext cx="527844" cy="527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8722" y="90583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0" y="254413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-2" y="403876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x3</a:t>
            </a:r>
            <a:endParaRPr 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3550008" y="563369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y1</a:t>
            </a:r>
            <a:endParaRPr 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6535089" y="26256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y2</a:t>
            </a:r>
            <a:endParaRPr 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263986" y="245953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y3</a:t>
            </a:r>
            <a:endParaRPr 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488785" y="414313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y4</a:t>
            </a:r>
            <a:endParaRPr lang="en-US" dirty="0"/>
          </a:p>
        </p:txBody>
      </p:sp>
      <p:sp>
        <p:nvSpPr>
          <p:cNvPr id="47" name="Line 31"/>
          <p:cNvSpPr>
            <a:spLocks noChangeShapeType="1"/>
          </p:cNvSpPr>
          <p:nvPr/>
        </p:nvSpPr>
        <p:spPr bwMode="auto">
          <a:xfrm>
            <a:off x="1879185" y="2844283"/>
            <a:ext cx="1698342" cy="21033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31"/>
          <p:cNvSpPr>
            <a:spLocks noChangeShapeType="1"/>
          </p:cNvSpPr>
          <p:nvPr/>
        </p:nvSpPr>
        <p:spPr bwMode="auto">
          <a:xfrm>
            <a:off x="1876577" y="1008662"/>
            <a:ext cx="1751363" cy="39956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31"/>
          <p:cNvSpPr>
            <a:spLocks noChangeShapeType="1"/>
          </p:cNvSpPr>
          <p:nvPr/>
        </p:nvSpPr>
        <p:spPr bwMode="auto">
          <a:xfrm flipV="1">
            <a:off x="3649758" y="1346618"/>
            <a:ext cx="2406126" cy="35962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31"/>
          <p:cNvSpPr>
            <a:spLocks noChangeShapeType="1"/>
          </p:cNvSpPr>
          <p:nvPr/>
        </p:nvSpPr>
        <p:spPr bwMode="auto">
          <a:xfrm flipV="1">
            <a:off x="1868915" y="1297367"/>
            <a:ext cx="4157725" cy="31313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31"/>
          <p:cNvSpPr>
            <a:spLocks noChangeShapeType="1"/>
          </p:cNvSpPr>
          <p:nvPr/>
        </p:nvSpPr>
        <p:spPr bwMode="auto">
          <a:xfrm flipV="1">
            <a:off x="1827870" y="1142688"/>
            <a:ext cx="4157726" cy="16789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31"/>
          <p:cNvSpPr>
            <a:spLocks noChangeShapeType="1"/>
          </p:cNvSpPr>
          <p:nvPr/>
        </p:nvSpPr>
        <p:spPr bwMode="auto">
          <a:xfrm>
            <a:off x="1876577" y="1025733"/>
            <a:ext cx="4158747" cy="15689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21"/>
          <p:cNvSpPr>
            <a:spLocks noChangeShapeType="1"/>
          </p:cNvSpPr>
          <p:nvPr/>
        </p:nvSpPr>
        <p:spPr bwMode="auto">
          <a:xfrm flipH="1" flipV="1">
            <a:off x="4611534" y="5583967"/>
            <a:ext cx="1020049" cy="2052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Object 9"/>
          <p:cNvGraphicFramePr>
            <a:graphicFrameLocks noChangeAspect="1"/>
          </p:cNvGraphicFramePr>
          <p:nvPr>
            <p:extLst/>
          </p:nvPr>
        </p:nvGraphicFramePr>
        <p:xfrm>
          <a:off x="5631584" y="5492971"/>
          <a:ext cx="3540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公式" r:id="rId15" imgW="164880" imgH="228600" progId="Equation.3">
                  <p:embed/>
                </p:oleObj>
              </mc:Choice>
              <mc:Fallback>
                <p:oleObj name="公式" r:id="rId15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1584" y="5492971"/>
                        <a:ext cx="35401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Line 21"/>
          <p:cNvSpPr>
            <a:spLocks noChangeShapeType="1"/>
          </p:cNvSpPr>
          <p:nvPr/>
        </p:nvSpPr>
        <p:spPr bwMode="auto">
          <a:xfrm flipH="1">
            <a:off x="7560690" y="792480"/>
            <a:ext cx="472710" cy="3829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6" name="Object 9"/>
          <p:cNvGraphicFramePr>
            <a:graphicFrameLocks noChangeAspect="1"/>
          </p:cNvGraphicFramePr>
          <p:nvPr>
            <p:extLst/>
          </p:nvPr>
        </p:nvGraphicFramePr>
        <p:xfrm>
          <a:off x="8116173" y="482935"/>
          <a:ext cx="381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公式" r:id="rId17" imgW="177480" imgH="228600" progId="Equation.3">
                  <p:embed/>
                </p:oleObj>
              </mc:Choice>
              <mc:Fallback>
                <p:oleObj name="公式" r:id="rId17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6173" y="482935"/>
                        <a:ext cx="381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Line 31"/>
          <p:cNvSpPr>
            <a:spLocks noChangeShapeType="1"/>
          </p:cNvSpPr>
          <p:nvPr/>
        </p:nvSpPr>
        <p:spPr bwMode="auto">
          <a:xfrm flipV="1">
            <a:off x="3769982" y="2774316"/>
            <a:ext cx="2307072" cy="21440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31"/>
          <p:cNvSpPr>
            <a:spLocks noChangeShapeType="1"/>
          </p:cNvSpPr>
          <p:nvPr/>
        </p:nvSpPr>
        <p:spPr bwMode="auto">
          <a:xfrm flipV="1">
            <a:off x="1897090" y="931280"/>
            <a:ext cx="4235130" cy="655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9" name="Object 16"/>
          <p:cNvGraphicFramePr>
            <a:graphicFrameLocks noChangeAspect="1"/>
          </p:cNvGraphicFramePr>
          <p:nvPr>
            <p:extLst/>
          </p:nvPr>
        </p:nvGraphicFramePr>
        <p:xfrm>
          <a:off x="2721571" y="209937"/>
          <a:ext cx="5461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公式" r:id="rId19" imgW="203040" imgH="228600" progId="Equation.3">
                  <p:embed/>
                </p:oleObj>
              </mc:Choice>
              <mc:Fallback>
                <p:oleObj name="公式" r:id="rId19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1571" y="209937"/>
                        <a:ext cx="5461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16"/>
          <p:cNvGraphicFramePr>
            <a:graphicFrameLocks noChangeAspect="1"/>
          </p:cNvGraphicFramePr>
          <p:nvPr>
            <p:extLst/>
          </p:nvPr>
        </p:nvGraphicFramePr>
        <p:xfrm>
          <a:off x="1643120" y="1357557"/>
          <a:ext cx="5461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公式" r:id="rId21" imgW="203040" imgH="228600" progId="Equation.3">
                  <p:embed/>
                </p:oleObj>
              </mc:Choice>
              <mc:Fallback>
                <p:oleObj name="公式" r:id="rId21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120" y="1357557"/>
                        <a:ext cx="5461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16"/>
          <p:cNvGraphicFramePr>
            <a:graphicFrameLocks noChangeAspect="1"/>
          </p:cNvGraphicFramePr>
          <p:nvPr>
            <p:extLst/>
          </p:nvPr>
        </p:nvGraphicFramePr>
        <p:xfrm>
          <a:off x="4642950" y="1149722"/>
          <a:ext cx="5810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公式" r:id="rId23" imgW="215640" imgH="228600" progId="Equation.3">
                  <p:embed/>
                </p:oleObj>
              </mc:Choice>
              <mc:Fallback>
                <p:oleObj name="公式" r:id="rId23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2950" y="1149722"/>
                        <a:ext cx="5810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16"/>
          <p:cNvGraphicFramePr>
            <a:graphicFrameLocks noChangeAspect="1"/>
          </p:cNvGraphicFramePr>
          <p:nvPr>
            <p:extLst/>
          </p:nvPr>
        </p:nvGraphicFramePr>
        <p:xfrm>
          <a:off x="1972154" y="2940309"/>
          <a:ext cx="5461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公式" r:id="rId25" imgW="203040" imgH="228600" progId="Equation.3">
                  <p:embed/>
                </p:oleObj>
              </mc:Choice>
              <mc:Fallback>
                <p:oleObj name="公式" r:id="rId25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2154" y="2940309"/>
                        <a:ext cx="5461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16"/>
          <p:cNvGraphicFramePr>
            <a:graphicFrameLocks noChangeAspect="1"/>
          </p:cNvGraphicFramePr>
          <p:nvPr>
            <p:extLst/>
          </p:nvPr>
        </p:nvGraphicFramePr>
        <p:xfrm>
          <a:off x="2447038" y="4518069"/>
          <a:ext cx="5461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公式" r:id="rId27" imgW="203040" imgH="228600" progId="Equation.3">
                  <p:embed/>
                </p:oleObj>
              </mc:Choice>
              <mc:Fallback>
                <p:oleObj name="公式" r:id="rId27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038" y="4518069"/>
                        <a:ext cx="5461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19"/>
          <p:cNvGraphicFramePr>
            <a:graphicFrameLocks noChangeAspect="1"/>
          </p:cNvGraphicFramePr>
          <p:nvPr>
            <p:extLst/>
          </p:nvPr>
        </p:nvGraphicFramePr>
        <p:xfrm>
          <a:off x="4651119" y="4533391"/>
          <a:ext cx="527844" cy="52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公式" r:id="rId29" imgW="228600" imgH="228600" progId="Equation.3">
                  <p:embed/>
                </p:oleObj>
              </mc:Choice>
              <mc:Fallback>
                <p:oleObj name="公式" r:id="rId29" imgW="22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119" y="4533391"/>
                        <a:ext cx="527844" cy="527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Line 31"/>
          <p:cNvSpPr>
            <a:spLocks noChangeShapeType="1"/>
          </p:cNvSpPr>
          <p:nvPr/>
        </p:nvSpPr>
        <p:spPr bwMode="auto">
          <a:xfrm>
            <a:off x="1868915" y="1006870"/>
            <a:ext cx="4157725" cy="3297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31"/>
          <p:cNvSpPr>
            <a:spLocks noChangeShapeType="1"/>
          </p:cNvSpPr>
          <p:nvPr/>
        </p:nvSpPr>
        <p:spPr bwMode="auto">
          <a:xfrm flipV="1">
            <a:off x="1850555" y="2685352"/>
            <a:ext cx="4135041" cy="1200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31"/>
          <p:cNvSpPr>
            <a:spLocks noChangeShapeType="1"/>
          </p:cNvSpPr>
          <p:nvPr/>
        </p:nvSpPr>
        <p:spPr bwMode="auto">
          <a:xfrm>
            <a:off x="1876577" y="2805396"/>
            <a:ext cx="4179306" cy="16204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31"/>
          <p:cNvSpPr>
            <a:spLocks noChangeShapeType="1"/>
          </p:cNvSpPr>
          <p:nvPr/>
        </p:nvSpPr>
        <p:spPr bwMode="auto">
          <a:xfrm>
            <a:off x="1898708" y="4357877"/>
            <a:ext cx="4086888" cy="125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31"/>
          <p:cNvSpPr>
            <a:spLocks noChangeShapeType="1"/>
          </p:cNvSpPr>
          <p:nvPr/>
        </p:nvSpPr>
        <p:spPr bwMode="auto">
          <a:xfrm flipV="1">
            <a:off x="1897090" y="2784650"/>
            <a:ext cx="4088506" cy="16017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31"/>
          <p:cNvSpPr>
            <a:spLocks noChangeShapeType="1"/>
          </p:cNvSpPr>
          <p:nvPr/>
        </p:nvSpPr>
        <p:spPr bwMode="auto">
          <a:xfrm flipV="1">
            <a:off x="3825147" y="4562428"/>
            <a:ext cx="2201493" cy="423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4" name="Object 16"/>
          <p:cNvGraphicFramePr>
            <a:graphicFrameLocks noChangeAspect="1"/>
          </p:cNvGraphicFramePr>
          <p:nvPr>
            <p:extLst/>
          </p:nvPr>
        </p:nvGraphicFramePr>
        <p:xfrm>
          <a:off x="2979665" y="1130966"/>
          <a:ext cx="5461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公式" r:id="rId31" imgW="203040" imgH="228600" progId="Equation.3">
                  <p:embed/>
                </p:oleObj>
              </mc:Choice>
              <mc:Fallback>
                <p:oleObj name="公式" r:id="rId31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665" y="1130966"/>
                        <a:ext cx="5461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16"/>
          <p:cNvGraphicFramePr>
            <a:graphicFrameLocks noChangeAspect="1"/>
          </p:cNvGraphicFramePr>
          <p:nvPr>
            <p:extLst/>
          </p:nvPr>
        </p:nvGraphicFramePr>
        <p:xfrm>
          <a:off x="2356899" y="1162448"/>
          <a:ext cx="5461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公式" r:id="rId33" imgW="203040" imgH="228600" progId="Equation.3">
                  <p:embed/>
                </p:oleObj>
              </mc:Choice>
              <mc:Fallback>
                <p:oleObj name="公式" r:id="rId33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6899" y="1162448"/>
                        <a:ext cx="5461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16"/>
          <p:cNvGraphicFramePr>
            <a:graphicFrameLocks noChangeAspect="1"/>
          </p:cNvGraphicFramePr>
          <p:nvPr>
            <p:extLst/>
          </p:nvPr>
        </p:nvGraphicFramePr>
        <p:xfrm>
          <a:off x="2950916" y="2349098"/>
          <a:ext cx="5810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公式" r:id="rId35" imgW="215640" imgH="228600" progId="Equation.3">
                  <p:embed/>
                </p:oleObj>
              </mc:Choice>
              <mc:Fallback>
                <p:oleObj name="公式" r:id="rId35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0916" y="2349098"/>
                        <a:ext cx="5810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16"/>
          <p:cNvGraphicFramePr>
            <a:graphicFrameLocks noChangeAspect="1"/>
          </p:cNvGraphicFramePr>
          <p:nvPr>
            <p:extLst/>
          </p:nvPr>
        </p:nvGraphicFramePr>
        <p:xfrm>
          <a:off x="5065081" y="3745067"/>
          <a:ext cx="5810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公式" r:id="rId37" imgW="215640" imgH="228600" progId="Equation.3">
                  <p:embed/>
                </p:oleObj>
              </mc:Choice>
              <mc:Fallback>
                <p:oleObj name="公式" r:id="rId37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081" y="3745067"/>
                        <a:ext cx="5810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16"/>
          <p:cNvGraphicFramePr>
            <a:graphicFrameLocks noChangeAspect="1"/>
          </p:cNvGraphicFramePr>
          <p:nvPr>
            <p:extLst/>
          </p:nvPr>
        </p:nvGraphicFramePr>
        <p:xfrm>
          <a:off x="3212833" y="3370717"/>
          <a:ext cx="5810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公式" r:id="rId39" imgW="215640" imgH="228600" progId="Equation.3">
                  <p:embed/>
                </p:oleObj>
              </mc:Choice>
              <mc:Fallback>
                <p:oleObj name="公式" r:id="rId39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2833" y="3370717"/>
                        <a:ext cx="5810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16"/>
          <p:cNvGraphicFramePr>
            <a:graphicFrameLocks noChangeAspect="1"/>
          </p:cNvGraphicFramePr>
          <p:nvPr>
            <p:extLst/>
          </p:nvPr>
        </p:nvGraphicFramePr>
        <p:xfrm>
          <a:off x="2370337" y="3964590"/>
          <a:ext cx="5810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公式" r:id="rId41" imgW="215640" imgH="228600" progId="Equation.3">
                  <p:embed/>
                </p:oleObj>
              </mc:Choice>
              <mc:Fallback>
                <p:oleObj name="公式" r:id="rId41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337" y="3964590"/>
                        <a:ext cx="5810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19"/>
          <p:cNvGraphicFramePr>
            <a:graphicFrameLocks noChangeAspect="1"/>
          </p:cNvGraphicFramePr>
          <p:nvPr>
            <p:extLst/>
          </p:nvPr>
        </p:nvGraphicFramePr>
        <p:xfrm>
          <a:off x="4299446" y="3856401"/>
          <a:ext cx="527844" cy="52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公式" r:id="rId43" imgW="228600" imgH="228600" progId="Equation.3">
                  <p:embed/>
                </p:oleObj>
              </mc:Choice>
              <mc:Fallback>
                <p:oleObj name="公式" r:id="rId43" imgW="22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9446" y="3856401"/>
                        <a:ext cx="527844" cy="527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92244"/>
              </p:ext>
            </p:extLst>
          </p:nvPr>
        </p:nvGraphicFramePr>
        <p:xfrm>
          <a:off x="56364" y="7306392"/>
          <a:ext cx="7267576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公式" r:id="rId45" imgW="3124080" imgH="228600" progId="Equation.3">
                  <p:embed/>
                </p:oleObj>
              </mc:Choice>
              <mc:Fallback>
                <p:oleObj name="公式" r:id="rId45" imgW="3124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64" y="7306392"/>
                        <a:ext cx="7267576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666524"/>
              </p:ext>
            </p:extLst>
          </p:nvPr>
        </p:nvGraphicFramePr>
        <p:xfrm>
          <a:off x="1683" y="7787206"/>
          <a:ext cx="72961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公式" r:id="rId47" imgW="3136680" imgH="228600" progId="Equation.3">
                  <p:embed/>
                </p:oleObj>
              </mc:Choice>
              <mc:Fallback>
                <p:oleObj name="公式" r:id="rId47" imgW="3136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" y="7787206"/>
                        <a:ext cx="729615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0233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4126</TotalTime>
  <Words>42</Words>
  <Application>Microsoft Office PowerPoint</Application>
  <PresentationFormat>全屏显示(4:3)</PresentationFormat>
  <Paragraphs>42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MS PGothic</vt:lpstr>
      <vt:lpstr>宋体</vt:lpstr>
      <vt:lpstr>Arial</vt:lpstr>
      <vt:lpstr>Calibri</vt:lpstr>
      <vt:lpstr>Calibri Light</vt:lpstr>
      <vt:lpstr>Times New Roman</vt:lpstr>
      <vt:lpstr>Office 主题</vt:lpstr>
      <vt:lpstr>公式</vt:lpstr>
      <vt:lpstr>Microsoft 公式 3.0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Mr.Wang</dc:creator>
  <cp:lastModifiedBy>Lu Wang</cp:lastModifiedBy>
  <cp:revision>41</cp:revision>
  <dcterms:created xsi:type="dcterms:W3CDTF">2014-02-09T23:09:45Z</dcterms:created>
  <dcterms:modified xsi:type="dcterms:W3CDTF">2014-03-22T22:59:48Z</dcterms:modified>
</cp:coreProperties>
</file>