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8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3D7EF-D289-4782-BF40-8F3780150992}" v="132" dt="2023-09-05T09:29:42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lek LW, Lech" userId="eacdea05-faa9-404c-b5dc-72218efe96c4" providerId="ADAL" clId="{6BE3D7EF-D289-4782-BF40-8F3780150992}"/>
    <pc:docChg chg="undo custSel addSld delSld modSld">
      <pc:chgData name="Bialek LW, Lech" userId="eacdea05-faa9-404c-b5dc-72218efe96c4" providerId="ADAL" clId="{6BE3D7EF-D289-4782-BF40-8F3780150992}" dt="2023-09-05T09:36:24.438" v="4569" actId="20577"/>
      <pc:docMkLst>
        <pc:docMk/>
      </pc:docMkLst>
      <pc:sldChg chg="addSp delSp modSp mod setBg addAnim delAnim">
        <pc:chgData name="Bialek LW, Lech" userId="eacdea05-faa9-404c-b5dc-72218efe96c4" providerId="ADAL" clId="{6BE3D7EF-D289-4782-BF40-8F3780150992}" dt="2023-09-05T09:22:41.365" v="4232" actId="732"/>
        <pc:sldMkLst>
          <pc:docMk/>
          <pc:sldMk cId="297417276" sldId="256"/>
        </pc:sldMkLst>
        <pc:spChg chg="mod">
          <ac:chgData name="Bialek LW, Lech" userId="eacdea05-faa9-404c-b5dc-72218efe96c4" providerId="ADAL" clId="{6BE3D7EF-D289-4782-BF40-8F3780150992}" dt="2023-09-05T09:19:20.570" v="4151" actId="26606"/>
          <ac:spMkLst>
            <pc:docMk/>
            <pc:sldMk cId="297417276" sldId="256"/>
            <ac:spMk id="2" creationId="{5C527B65-F1FE-4FC1-BAF4-81053ED0EF2F}"/>
          </ac:spMkLst>
        </pc:spChg>
        <pc:spChg chg="mod">
          <ac:chgData name="Bialek LW, Lech" userId="eacdea05-faa9-404c-b5dc-72218efe96c4" providerId="ADAL" clId="{6BE3D7EF-D289-4782-BF40-8F3780150992}" dt="2023-09-05T09:19:31.093" v="4154" actId="14100"/>
          <ac:spMkLst>
            <pc:docMk/>
            <pc:sldMk cId="297417276" sldId="256"/>
            <ac:spMk id="3" creationId="{E73BEAE1-A7E8-47FF-8D00-6CF38CA2A407}"/>
          </ac:spMkLst>
        </pc:spChg>
        <pc:spChg chg="add del">
          <ac:chgData name="Bialek LW, Lech" userId="eacdea05-faa9-404c-b5dc-72218efe96c4" providerId="ADAL" clId="{6BE3D7EF-D289-4782-BF40-8F3780150992}" dt="2023-09-05T09:19:20.566" v="4150" actId="26606"/>
          <ac:spMkLst>
            <pc:docMk/>
            <pc:sldMk cId="297417276" sldId="256"/>
            <ac:spMk id="1033" creationId="{E91DC736-0EF8-4F87-9146-EBF1D2EE4D3D}"/>
          </ac:spMkLst>
        </pc:spChg>
        <pc:spChg chg="add del">
          <ac:chgData name="Bialek LW, Lech" userId="eacdea05-faa9-404c-b5dc-72218efe96c4" providerId="ADAL" clId="{6BE3D7EF-D289-4782-BF40-8F3780150992}" dt="2023-09-05T09:19:20.566" v="4150" actId="26606"/>
          <ac:spMkLst>
            <pc:docMk/>
            <pc:sldMk cId="297417276" sldId="256"/>
            <ac:spMk id="1035" creationId="{097CD68E-23E3-4007-8847-CD0944C4F7BE}"/>
          </ac:spMkLst>
        </pc:spChg>
        <pc:spChg chg="add del">
          <ac:chgData name="Bialek LW, Lech" userId="eacdea05-faa9-404c-b5dc-72218efe96c4" providerId="ADAL" clId="{6BE3D7EF-D289-4782-BF40-8F3780150992}" dt="2023-09-05T09:19:20.566" v="4150" actId="26606"/>
          <ac:spMkLst>
            <pc:docMk/>
            <pc:sldMk cId="297417276" sldId="256"/>
            <ac:spMk id="1037" creationId="{AF2F604E-43BE-4DC3-B983-E071523364F8}"/>
          </ac:spMkLst>
        </pc:spChg>
        <pc:spChg chg="add del">
          <ac:chgData name="Bialek LW, Lech" userId="eacdea05-faa9-404c-b5dc-72218efe96c4" providerId="ADAL" clId="{6BE3D7EF-D289-4782-BF40-8F3780150992}" dt="2023-09-05T09:19:20.566" v="4150" actId="26606"/>
          <ac:spMkLst>
            <pc:docMk/>
            <pc:sldMk cId="297417276" sldId="256"/>
            <ac:spMk id="1039" creationId="{08C9B587-E65E-4B52-B37C-ABEBB6E87928}"/>
          </ac:spMkLst>
        </pc:spChg>
        <pc:spChg chg="add">
          <ac:chgData name="Bialek LW, Lech" userId="eacdea05-faa9-404c-b5dc-72218efe96c4" providerId="ADAL" clId="{6BE3D7EF-D289-4782-BF40-8F3780150992}" dt="2023-09-05T09:19:20.570" v="4151" actId="26606"/>
          <ac:spMkLst>
            <pc:docMk/>
            <pc:sldMk cId="297417276" sldId="256"/>
            <ac:spMk id="1041" creationId="{68AF5748-FED8-45BA-8631-26D1D10F3246}"/>
          </ac:spMkLst>
        </pc:spChg>
        <pc:spChg chg="add">
          <ac:chgData name="Bialek LW, Lech" userId="eacdea05-faa9-404c-b5dc-72218efe96c4" providerId="ADAL" clId="{6BE3D7EF-D289-4782-BF40-8F3780150992}" dt="2023-09-05T09:19:20.570" v="4151" actId="26606"/>
          <ac:spMkLst>
            <pc:docMk/>
            <pc:sldMk cId="297417276" sldId="256"/>
            <ac:spMk id="1042" creationId="{AF2F604E-43BE-4DC3-B983-E071523364F8}"/>
          </ac:spMkLst>
        </pc:spChg>
        <pc:spChg chg="add">
          <ac:chgData name="Bialek LW, Lech" userId="eacdea05-faa9-404c-b5dc-72218efe96c4" providerId="ADAL" clId="{6BE3D7EF-D289-4782-BF40-8F3780150992}" dt="2023-09-05T09:19:20.570" v="4151" actId="26606"/>
          <ac:spMkLst>
            <pc:docMk/>
            <pc:sldMk cId="297417276" sldId="256"/>
            <ac:spMk id="1043" creationId="{08C9B587-E65E-4B52-B37C-ABEBB6E87928}"/>
          </ac:spMkLst>
        </pc:spChg>
        <pc:picChg chg="del">
          <ac:chgData name="Bialek LW, Lech" userId="eacdea05-faa9-404c-b5dc-72218efe96c4" providerId="ADAL" clId="{6BE3D7EF-D289-4782-BF40-8F3780150992}" dt="2023-09-05T09:19:09.791" v="4146" actId="478"/>
          <ac:picMkLst>
            <pc:docMk/>
            <pc:sldMk cId="297417276" sldId="256"/>
            <ac:picMk id="1026" creationId="{AC6F8B64-8EF0-15E7-8478-C0B896542D10}"/>
          </ac:picMkLst>
        </pc:picChg>
        <pc:picChg chg="mod ord">
          <ac:chgData name="Bialek LW, Lech" userId="eacdea05-faa9-404c-b5dc-72218efe96c4" providerId="ADAL" clId="{6BE3D7EF-D289-4782-BF40-8F3780150992}" dt="2023-09-05T09:22:41.365" v="4232" actId="732"/>
          <ac:picMkLst>
            <pc:docMk/>
            <pc:sldMk cId="297417276" sldId="256"/>
            <ac:picMk id="1028" creationId="{CA799177-B25F-2A10-CE2A-FF00F81B4049}"/>
          </ac:picMkLst>
        </pc:picChg>
        <pc:picChg chg="del">
          <ac:chgData name="Bialek LW, Lech" userId="eacdea05-faa9-404c-b5dc-72218efe96c4" providerId="ADAL" clId="{6BE3D7EF-D289-4782-BF40-8F3780150992}" dt="2023-09-05T09:19:09.791" v="4146" actId="478"/>
          <ac:picMkLst>
            <pc:docMk/>
            <pc:sldMk cId="297417276" sldId="256"/>
            <ac:picMk id="1030" creationId="{2BDD486A-9391-779B-DBF0-BAAD5F658823}"/>
          </ac:picMkLst>
        </pc:picChg>
      </pc:sldChg>
      <pc:sldChg chg="addSp delSp modSp mod setBg">
        <pc:chgData name="Bialek LW, Lech" userId="eacdea05-faa9-404c-b5dc-72218efe96c4" providerId="ADAL" clId="{6BE3D7EF-D289-4782-BF40-8F3780150992}" dt="2023-09-05T09:19:04.428" v="4145" actId="26606"/>
        <pc:sldMkLst>
          <pc:docMk/>
          <pc:sldMk cId="1389321176" sldId="257"/>
        </pc:sldMkLst>
        <pc:spChg chg="mod">
          <ac:chgData name="Bialek LW, Lech" userId="eacdea05-faa9-404c-b5dc-72218efe96c4" providerId="ADAL" clId="{6BE3D7EF-D289-4782-BF40-8F3780150992}" dt="2023-09-05T09:19:04.428" v="4145" actId="26606"/>
          <ac:spMkLst>
            <pc:docMk/>
            <pc:sldMk cId="1389321176" sldId="257"/>
            <ac:spMk id="2" creationId="{0664479B-5993-45EC-85B1-81CB0CC31519}"/>
          </ac:spMkLst>
        </pc:spChg>
        <pc:spChg chg="mod">
          <ac:chgData name="Bialek LW, Lech" userId="eacdea05-faa9-404c-b5dc-72218efe96c4" providerId="ADAL" clId="{6BE3D7EF-D289-4782-BF40-8F3780150992}" dt="2023-09-05T09:19:04.428" v="4145" actId="26606"/>
          <ac:spMkLst>
            <pc:docMk/>
            <pc:sldMk cId="1389321176" sldId="257"/>
            <ac:spMk id="3" creationId="{79F023F6-8DFF-45D4-BEA9-704D680DF248}"/>
          </ac:spMkLst>
        </pc:spChg>
        <pc:spChg chg="add del">
          <ac:chgData name="Bialek LW, Lech" userId="eacdea05-faa9-404c-b5dc-72218efe96c4" providerId="ADAL" clId="{6BE3D7EF-D289-4782-BF40-8F3780150992}" dt="2023-09-05T09:19:04.428" v="4144" actId="26606"/>
          <ac:spMkLst>
            <pc:docMk/>
            <pc:sldMk cId="1389321176" sldId="257"/>
            <ac:spMk id="11" creationId="{45D37F4E-DDB4-456B-97E0-9937730A039F}"/>
          </ac:spMkLst>
        </pc:spChg>
        <pc:spChg chg="add del">
          <ac:chgData name="Bialek LW, Lech" userId="eacdea05-faa9-404c-b5dc-72218efe96c4" providerId="ADAL" clId="{6BE3D7EF-D289-4782-BF40-8F3780150992}" dt="2023-09-05T09:19:04.428" v="4144" actId="26606"/>
          <ac:spMkLst>
            <pc:docMk/>
            <pc:sldMk cId="1389321176" sldId="257"/>
            <ac:spMk id="13" creationId="{B2DD41CD-8F47-4F56-AD12-4E2FF7696987}"/>
          </ac:spMkLst>
        </pc:spChg>
        <pc:spChg chg="add">
          <ac:chgData name="Bialek LW, Lech" userId="eacdea05-faa9-404c-b5dc-72218efe96c4" providerId="ADAL" clId="{6BE3D7EF-D289-4782-BF40-8F3780150992}" dt="2023-09-05T09:19:04.428" v="4145" actId="26606"/>
          <ac:spMkLst>
            <pc:docMk/>
            <pc:sldMk cId="1389321176" sldId="257"/>
            <ac:spMk id="15" creationId="{2B97F24A-32CE-4C1C-A50D-3016B394DCFB}"/>
          </ac:spMkLst>
        </pc:spChg>
        <pc:spChg chg="add">
          <ac:chgData name="Bialek LW, Lech" userId="eacdea05-faa9-404c-b5dc-72218efe96c4" providerId="ADAL" clId="{6BE3D7EF-D289-4782-BF40-8F3780150992}" dt="2023-09-05T09:19:04.428" v="4145" actId="26606"/>
          <ac:spMkLst>
            <pc:docMk/>
            <pc:sldMk cId="1389321176" sldId="257"/>
            <ac:spMk id="16" creationId="{CD8B4F24-440B-49E9-B85D-733523DC064B}"/>
          </ac:spMkLst>
        </pc:spChg>
        <pc:picChg chg="mod">
          <ac:chgData name="Bialek LW, Lech" userId="eacdea05-faa9-404c-b5dc-72218efe96c4" providerId="ADAL" clId="{6BE3D7EF-D289-4782-BF40-8F3780150992}" dt="2023-09-05T09:19:04.428" v="4145" actId="26606"/>
          <ac:picMkLst>
            <pc:docMk/>
            <pc:sldMk cId="1389321176" sldId="257"/>
            <ac:picMk id="6" creationId="{7F81B162-3B72-45B8-B304-24AB602882DA}"/>
          </ac:picMkLst>
        </pc:picChg>
      </pc:sldChg>
      <pc:sldChg chg="addSp delSp modSp mod setBg">
        <pc:chgData name="Bialek LW, Lech" userId="eacdea05-faa9-404c-b5dc-72218efe96c4" providerId="ADAL" clId="{6BE3D7EF-D289-4782-BF40-8F3780150992}" dt="2023-09-05T09:23:29.027" v="4289" actId="20577"/>
        <pc:sldMkLst>
          <pc:docMk/>
          <pc:sldMk cId="605327321" sldId="258"/>
        </pc:sldMkLst>
        <pc:spChg chg="mod">
          <ac:chgData name="Bialek LW, Lech" userId="eacdea05-faa9-404c-b5dc-72218efe96c4" providerId="ADAL" clId="{6BE3D7EF-D289-4782-BF40-8F3780150992}" dt="2023-09-05T09:20:05.319" v="4156" actId="26606"/>
          <ac:spMkLst>
            <pc:docMk/>
            <pc:sldMk cId="605327321" sldId="258"/>
            <ac:spMk id="2" creationId="{DA27D46F-465C-4B56-B2BF-A2F1A83D4C02}"/>
          </ac:spMkLst>
        </pc:spChg>
        <pc:spChg chg="mod ord">
          <ac:chgData name="Bialek LW, Lech" userId="eacdea05-faa9-404c-b5dc-72218efe96c4" providerId="ADAL" clId="{6BE3D7EF-D289-4782-BF40-8F3780150992}" dt="2023-09-05T09:23:29.027" v="4289" actId="20577"/>
          <ac:spMkLst>
            <pc:docMk/>
            <pc:sldMk cId="605327321" sldId="258"/>
            <ac:spMk id="3" creationId="{B442608F-D188-4FED-BAEA-510833280053}"/>
          </ac:spMkLst>
        </pc:spChg>
        <pc:spChg chg="add del">
          <ac:chgData name="Bialek LW, Lech" userId="eacdea05-faa9-404c-b5dc-72218efe96c4" providerId="ADAL" clId="{6BE3D7EF-D289-4782-BF40-8F3780150992}" dt="2023-09-05T09:20:05.319" v="4156" actId="26606"/>
          <ac:spMkLst>
            <pc:docMk/>
            <pc:sldMk cId="605327321" sldId="258"/>
            <ac:spMk id="9" creationId="{C0763A76-9F1C-4FC5-82B7-DD475DA461B2}"/>
          </ac:spMkLst>
        </pc:spChg>
        <pc:spChg chg="add del">
          <ac:chgData name="Bialek LW, Lech" userId="eacdea05-faa9-404c-b5dc-72218efe96c4" providerId="ADAL" clId="{6BE3D7EF-D289-4782-BF40-8F3780150992}" dt="2023-09-05T09:20:05.319" v="4156" actId="26606"/>
          <ac:spMkLst>
            <pc:docMk/>
            <pc:sldMk cId="605327321" sldId="258"/>
            <ac:spMk id="11" creationId="{E81BF4F6-F2CF-4984-9D14-D6966D92F99F}"/>
          </ac:spMkLst>
        </pc:spChg>
        <pc:spChg chg="add">
          <ac:chgData name="Bialek LW, Lech" userId="eacdea05-faa9-404c-b5dc-72218efe96c4" providerId="ADAL" clId="{6BE3D7EF-D289-4782-BF40-8F3780150992}" dt="2023-09-05T09:20:05.319" v="4156" actId="26606"/>
          <ac:spMkLst>
            <pc:docMk/>
            <pc:sldMk cId="605327321" sldId="258"/>
            <ac:spMk id="16" creationId="{79BB35BC-D5C2-4C8B-A22A-A71E6191913B}"/>
          </ac:spMkLst>
        </pc:spChg>
        <pc:picChg chg="add mod">
          <ac:chgData name="Bialek LW, Lech" userId="eacdea05-faa9-404c-b5dc-72218efe96c4" providerId="ADAL" clId="{6BE3D7EF-D289-4782-BF40-8F3780150992}" dt="2023-09-05T09:20:05.319" v="4156" actId="26606"/>
          <ac:picMkLst>
            <pc:docMk/>
            <pc:sldMk cId="605327321" sldId="258"/>
            <ac:picMk id="5" creationId="{71B57E29-06D5-2A1B-E3D3-9B950BF5A8A5}"/>
          </ac:picMkLst>
        </pc:picChg>
      </pc:sldChg>
      <pc:sldChg chg="addSp delSp modSp mod setBg">
        <pc:chgData name="Bialek LW, Lech" userId="eacdea05-faa9-404c-b5dc-72218efe96c4" providerId="ADAL" clId="{6BE3D7EF-D289-4782-BF40-8F3780150992}" dt="2023-09-05T09:27:20.865" v="4343"/>
        <pc:sldMkLst>
          <pc:docMk/>
          <pc:sldMk cId="4168314274" sldId="259"/>
        </pc:sldMkLst>
        <pc:spChg chg="mod">
          <ac:chgData name="Bialek LW, Lech" userId="eacdea05-faa9-404c-b5dc-72218efe96c4" providerId="ADAL" clId="{6BE3D7EF-D289-4782-BF40-8F3780150992}" dt="2023-09-05T09:17:24.450" v="4079" actId="26606"/>
          <ac:spMkLst>
            <pc:docMk/>
            <pc:sldMk cId="4168314274" sldId="259"/>
            <ac:spMk id="2" creationId="{ABB8D473-DED5-43B6-8232-7D19EEA3DCA8}"/>
          </ac:spMkLst>
        </pc:spChg>
        <pc:spChg chg="mod">
          <ac:chgData name="Bialek LW, Lech" userId="eacdea05-faa9-404c-b5dc-72218efe96c4" providerId="ADAL" clId="{6BE3D7EF-D289-4782-BF40-8F3780150992}" dt="2023-09-05T09:24:49.532" v="4330" actId="5793"/>
          <ac:spMkLst>
            <pc:docMk/>
            <pc:sldMk cId="4168314274" sldId="259"/>
            <ac:spMk id="3" creationId="{1BE2E03A-AFD0-4329-AECA-8F8E2BDAB30B}"/>
          </ac:spMkLst>
        </pc:spChg>
        <pc:spChg chg="add del mod">
          <ac:chgData name="Bialek LW, Lech" userId="eacdea05-faa9-404c-b5dc-72218efe96c4" providerId="ADAL" clId="{6BE3D7EF-D289-4782-BF40-8F3780150992}" dt="2023-09-05T09:27:20.865" v="4343"/>
          <ac:spMkLst>
            <pc:docMk/>
            <pc:sldMk cId="4168314274" sldId="259"/>
            <ac:spMk id="5" creationId="{634611FB-0E4E-96F7-3826-9755F59C650B}"/>
          </ac:spMkLst>
        </pc:spChg>
        <pc:spChg chg="add">
          <ac:chgData name="Bialek LW, Lech" userId="eacdea05-faa9-404c-b5dc-72218efe96c4" providerId="ADAL" clId="{6BE3D7EF-D289-4782-BF40-8F3780150992}" dt="2023-09-05T09:17:24.450" v="4079" actId="26606"/>
          <ac:spMkLst>
            <pc:docMk/>
            <pc:sldMk cId="4168314274" sldId="259"/>
            <ac:spMk id="11" creationId="{45D37F4E-DDB4-456B-97E0-9937730A039F}"/>
          </ac:spMkLst>
        </pc:spChg>
        <pc:spChg chg="add">
          <ac:chgData name="Bialek LW, Lech" userId="eacdea05-faa9-404c-b5dc-72218efe96c4" providerId="ADAL" clId="{6BE3D7EF-D289-4782-BF40-8F3780150992}" dt="2023-09-05T09:17:24.450" v="4079" actId="26606"/>
          <ac:spMkLst>
            <pc:docMk/>
            <pc:sldMk cId="4168314274" sldId="259"/>
            <ac:spMk id="13" creationId="{B2DD41CD-8F47-4F56-AD12-4E2FF7696987}"/>
          </ac:spMkLst>
        </pc:spChg>
        <pc:picChg chg="del mod">
          <ac:chgData name="Bialek LW, Lech" userId="eacdea05-faa9-404c-b5dc-72218efe96c4" providerId="ADAL" clId="{6BE3D7EF-D289-4782-BF40-8F3780150992}" dt="2023-09-05T09:27:18.235" v="4339" actId="478"/>
          <ac:picMkLst>
            <pc:docMk/>
            <pc:sldMk cId="4168314274" sldId="259"/>
            <ac:picMk id="6" creationId="{0602E1E2-8CC4-438C-B534-EFCADE9D69ED}"/>
          </ac:picMkLst>
        </pc:picChg>
        <pc:picChg chg="add del">
          <ac:chgData name="Bialek LW, Lech" userId="eacdea05-faa9-404c-b5dc-72218efe96c4" providerId="ADAL" clId="{6BE3D7EF-D289-4782-BF40-8F3780150992}" dt="2023-09-05T09:27:19.644" v="4341"/>
          <ac:picMkLst>
            <pc:docMk/>
            <pc:sldMk cId="4168314274" sldId="259"/>
            <ac:picMk id="3074" creationId="{A9FDE8A0-40EB-0DA4-0F25-229CC6728302}"/>
          </ac:picMkLst>
        </pc:picChg>
        <pc:picChg chg="add mod">
          <ac:chgData name="Bialek LW, Lech" userId="eacdea05-faa9-404c-b5dc-72218efe96c4" providerId="ADAL" clId="{6BE3D7EF-D289-4782-BF40-8F3780150992}" dt="2023-09-05T09:27:20.865" v="4343"/>
          <ac:picMkLst>
            <pc:docMk/>
            <pc:sldMk cId="4168314274" sldId="259"/>
            <ac:picMk id="3076" creationId="{9E263A22-D232-54E6-8315-A035A0FF3E2A}"/>
          </ac:picMkLst>
        </pc:picChg>
      </pc:sldChg>
      <pc:sldChg chg="addSp delSp modSp mod setBg">
        <pc:chgData name="Bialek LW, Lech" userId="eacdea05-faa9-404c-b5dc-72218efe96c4" providerId="ADAL" clId="{6BE3D7EF-D289-4782-BF40-8F3780150992}" dt="2023-09-05T09:35:10.277" v="4514" actId="20577"/>
        <pc:sldMkLst>
          <pc:docMk/>
          <pc:sldMk cId="915664966" sldId="260"/>
        </pc:sldMkLst>
        <pc:spChg chg="mod">
          <ac:chgData name="Bialek LW, Lech" userId="eacdea05-faa9-404c-b5dc-72218efe96c4" providerId="ADAL" clId="{6BE3D7EF-D289-4782-BF40-8F3780150992}" dt="2023-09-05T09:26:30.240" v="4338" actId="26606"/>
          <ac:spMkLst>
            <pc:docMk/>
            <pc:sldMk cId="915664966" sldId="260"/>
            <ac:spMk id="2" creationId="{CED5C9CE-ED02-4696-BAEE-7EE3448E7996}"/>
          </ac:spMkLst>
        </pc:spChg>
        <pc:spChg chg="mod ord">
          <ac:chgData name="Bialek LW, Lech" userId="eacdea05-faa9-404c-b5dc-72218efe96c4" providerId="ADAL" clId="{6BE3D7EF-D289-4782-BF40-8F3780150992}" dt="2023-09-05T09:35:10.277" v="4514" actId="20577"/>
          <ac:spMkLst>
            <pc:docMk/>
            <pc:sldMk cId="915664966" sldId="260"/>
            <ac:spMk id="3" creationId="{50BB9C19-F3A4-4680-A055-7E0D8DF00A3C}"/>
          </ac:spMkLst>
        </pc:spChg>
        <pc:spChg chg="add del mod">
          <ac:chgData name="Bialek LW, Lech" userId="eacdea05-faa9-404c-b5dc-72218efe96c4" providerId="ADAL" clId="{6BE3D7EF-D289-4782-BF40-8F3780150992}" dt="2023-09-05T09:26:12.721" v="4334"/>
          <ac:spMkLst>
            <pc:docMk/>
            <pc:sldMk cId="915664966" sldId="260"/>
            <ac:spMk id="5" creationId="{CDBAC438-2EA2-599F-F7B8-A1D833BFD356}"/>
          </ac:spMkLst>
        </pc:spChg>
        <pc:spChg chg="add del mod">
          <ac:chgData name="Bialek LW, Lech" userId="eacdea05-faa9-404c-b5dc-72218efe96c4" providerId="ADAL" clId="{6BE3D7EF-D289-4782-BF40-8F3780150992}" dt="2023-09-05T09:29:32.186" v="4346"/>
          <ac:spMkLst>
            <pc:docMk/>
            <pc:sldMk cId="915664966" sldId="260"/>
            <ac:spMk id="6" creationId="{A26384F5-1D11-9F50-2153-98A723503556}"/>
          </ac:spMkLst>
        </pc:spChg>
        <pc:spChg chg="add del">
          <ac:chgData name="Bialek LW, Lech" userId="eacdea05-faa9-404c-b5dc-72218efe96c4" providerId="ADAL" clId="{6BE3D7EF-D289-4782-BF40-8F3780150992}" dt="2023-09-05T09:26:30.240" v="4338" actId="26606"/>
          <ac:spMkLst>
            <pc:docMk/>
            <pc:sldMk cId="915664966" sldId="260"/>
            <ac:spMk id="12" creationId="{45D37F4E-DDB4-456B-97E0-9937730A039F}"/>
          </ac:spMkLst>
        </pc:spChg>
        <pc:spChg chg="add del">
          <ac:chgData name="Bialek LW, Lech" userId="eacdea05-faa9-404c-b5dc-72218efe96c4" providerId="ADAL" clId="{6BE3D7EF-D289-4782-BF40-8F3780150992}" dt="2023-09-05T09:26:30.240" v="4338" actId="26606"/>
          <ac:spMkLst>
            <pc:docMk/>
            <pc:sldMk cId="915664966" sldId="260"/>
            <ac:spMk id="14" creationId="{B2DD41CD-8F47-4F56-AD12-4E2FF7696987}"/>
          </ac:spMkLst>
        </pc:spChg>
        <pc:spChg chg="add del">
          <ac:chgData name="Bialek LW, Lech" userId="eacdea05-faa9-404c-b5dc-72218efe96c4" providerId="ADAL" clId="{6BE3D7EF-D289-4782-BF40-8F3780150992}" dt="2023-09-05T09:26:30.240" v="4338" actId="26606"/>
          <ac:spMkLst>
            <pc:docMk/>
            <pc:sldMk cId="915664966" sldId="260"/>
            <ac:spMk id="2055" creationId="{F13C74B1-5B17-4795-BED0-7140497B445A}"/>
          </ac:spMkLst>
        </pc:spChg>
        <pc:spChg chg="add del">
          <ac:chgData name="Bialek LW, Lech" userId="eacdea05-faa9-404c-b5dc-72218efe96c4" providerId="ADAL" clId="{6BE3D7EF-D289-4782-BF40-8F3780150992}" dt="2023-09-05T09:26:30.240" v="4338" actId="26606"/>
          <ac:spMkLst>
            <pc:docMk/>
            <pc:sldMk cId="915664966" sldId="260"/>
            <ac:spMk id="2057" creationId="{D4974D33-8DC5-464E-8C6D-BE58F0669C17}"/>
          </ac:spMkLst>
        </pc:spChg>
        <pc:picChg chg="del mod modCrop">
          <ac:chgData name="Bialek LW, Lech" userId="eacdea05-faa9-404c-b5dc-72218efe96c4" providerId="ADAL" clId="{6BE3D7EF-D289-4782-BF40-8F3780150992}" dt="2023-09-05T09:25:47.689" v="4332" actId="478"/>
          <ac:picMkLst>
            <pc:docMk/>
            <pc:sldMk cId="915664966" sldId="260"/>
            <ac:picMk id="7" creationId="{8DA4DA6B-B49B-4C40-94E3-B793EEC5D717}"/>
          </ac:picMkLst>
        </pc:picChg>
        <pc:picChg chg="add del mod">
          <ac:chgData name="Bialek LW, Lech" userId="eacdea05-faa9-404c-b5dc-72218efe96c4" providerId="ADAL" clId="{6BE3D7EF-D289-4782-BF40-8F3780150992}" dt="2023-09-05T09:27:26.870" v="4344" actId="478"/>
          <ac:picMkLst>
            <pc:docMk/>
            <pc:sldMk cId="915664966" sldId="260"/>
            <ac:picMk id="2050" creationId="{97339122-99EF-B9C1-59F9-E05FBB33C047}"/>
          </ac:picMkLst>
        </pc:picChg>
        <pc:picChg chg="add mod">
          <ac:chgData name="Bialek LW, Lech" userId="eacdea05-faa9-404c-b5dc-72218efe96c4" providerId="ADAL" clId="{6BE3D7EF-D289-4782-BF40-8F3780150992}" dt="2023-09-05T09:29:42.040" v="4363" actId="1038"/>
          <ac:picMkLst>
            <pc:docMk/>
            <pc:sldMk cId="915664966" sldId="260"/>
            <ac:picMk id="2052" creationId="{3FB5C5DA-FC83-A370-4B87-25F50A67F859}"/>
          </ac:picMkLst>
        </pc:picChg>
      </pc:sldChg>
      <pc:sldChg chg="addSp modSp mod setBg chgLayout">
        <pc:chgData name="Bialek LW, Lech" userId="eacdea05-faa9-404c-b5dc-72218efe96c4" providerId="ADAL" clId="{6BE3D7EF-D289-4782-BF40-8F3780150992}" dt="2023-09-05T09:17:14.047" v="4077" actId="26606"/>
        <pc:sldMkLst>
          <pc:docMk/>
          <pc:sldMk cId="3086450853" sldId="262"/>
        </pc:sldMkLst>
        <pc:spChg chg="mod ord">
          <ac:chgData name="Bialek LW, Lech" userId="eacdea05-faa9-404c-b5dc-72218efe96c4" providerId="ADAL" clId="{6BE3D7EF-D289-4782-BF40-8F3780150992}" dt="2023-09-05T09:17:14.047" v="4077" actId="26606"/>
          <ac:spMkLst>
            <pc:docMk/>
            <pc:sldMk cId="3086450853" sldId="262"/>
            <ac:spMk id="2" creationId="{7E29D8C2-35B2-4480-8B08-CB3ECFE399D9}"/>
          </ac:spMkLst>
        </pc:spChg>
        <pc:spChg chg="add mod ord">
          <ac:chgData name="Bialek LW, Lech" userId="eacdea05-faa9-404c-b5dc-72218efe96c4" providerId="ADAL" clId="{6BE3D7EF-D289-4782-BF40-8F3780150992}" dt="2023-09-05T09:17:14.047" v="4077" actId="26606"/>
          <ac:spMkLst>
            <pc:docMk/>
            <pc:sldMk cId="3086450853" sldId="262"/>
            <ac:spMk id="3" creationId="{4BB27543-9937-68DC-94DE-8882F01D0C3B}"/>
          </ac:spMkLst>
        </pc:spChg>
        <pc:spChg chg="mod ord">
          <ac:chgData name="Bialek LW, Lech" userId="eacdea05-faa9-404c-b5dc-72218efe96c4" providerId="ADAL" clId="{6BE3D7EF-D289-4782-BF40-8F3780150992}" dt="2023-09-05T09:17:14.047" v="4077" actId="26606"/>
          <ac:spMkLst>
            <pc:docMk/>
            <pc:sldMk cId="3086450853" sldId="262"/>
            <ac:spMk id="4" creationId="{0F033FEA-5B5C-407F-A564-367BA643B93F}"/>
          </ac:spMkLst>
        </pc:spChg>
        <pc:spChg chg="add">
          <ac:chgData name="Bialek LW, Lech" userId="eacdea05-faa9-404c-b5dc-72218efe96c4" providerId="ADAL" clId="{6BE3D7EF-D289-4782-BF40-8F3780150992}" dt="2023-09-05T09:17:14.047" v="4077" actId="26606"/>
          <ac:spMkLst>
            <pc:docMk/>
            <pc:sldMk cId="3086450853" sldId="262"/>
            <ac:spMk id="9" creationId="{B36F400F-DF28-43BC-8D8E-4929793B392A}"/>
          </ac:spMkLst>
        </pc:spChg>
      </pc:sldChg>
      <pc:sldChg chg="addSp modSp mod setBg">
        <pc:chgData name="Bialek LW, Lech" userId="eacdea05-faa9-404c-b5dc-72218efe96c4" providerId="ADAL" clId="{6BE3D7EF-D289-4782-BF40-8F3780150992}" dt="2023-09-05T09:16:34.508" v="4070" actId="26606"/>
        <pc:sldMkLst>
          <pc:docMk/>
          <pc:sldMk cId="1967534028" sldId="265"/>
        </pc:sldMkLst>
        <pc:spChg chg="mod">
          <ac:chgData name="Bialek LW, Lech" userId="eacdea05-faa9-404c-b5dc-72218efe96c4" providerId="ADAL" clId="{6BE3D7EF-D289-4782-BF40-8F3780150992}" dt="2023-09-05T09:16:34.508" v="4070" actId="26606"/>
          <ac:spMkLst>
            <pc:docMk/>
            <pc:sldMk cId="1967534028" sldId="265"/>
            <ac:spMk id="2" creationId="{7A3F4E1F-491E-4318-8E1A-DBBC8358FAD5}"/>
          </ac:spMkLst>
        </pc:spChg>
        <pc:spChg chg="add">
          <ac:chgData name="Bialek LW, Lech" userId="eacdea05-faa9-404c-b5dc-72218efe96c4" providerId="ADAL" clId="{6BE3D7EF-D289-4782-BF40-8F3780150992}" dt="2023-09-05T09:16:34.508" v="4070" actId="26606"/>
          <ac:spMkLst>
            <pc:docMk/>
            <pc:sldMk cId="1967534028" sldId="265"/>
            <ac:spMk id="10" creationId="{665DBBEF-238B-476B-96AB-8AAC3224ECEA}"/>
          </ac:spMkLst>
        </pc:spChg>
        <pc:spChg chg="add">
          <ac:chgData name="Bialek LW, Lech" userId="eacdea05-faa9-404c-b5dc-72218efe96c4" providerId="ADAL" clId="{6BE3D7EF-D289-4782-BF40-8F3780150992}" dt="2023-09-05T09:16:34.508" v="4070" actId="26606"/>
          <ac:spMkLst>
            <pc:docMk/>
            <pc:sldMk cId="1967534028" sldId="265"/>
            <ac:spMk id="12" creationId="{3FCFB1DE-0B7E-48CC-BA90-B2AB0889F9D6}"/>
          </ac:spMkLst>
        </pc:spChg>
        <pc:picChg chg="mod">
          <ac:chgData name="Bialek LW, Lech" userId="eacdea05-faa9-404c-b5dc-72218efe96c4" providerId="ADAL" clId="{6BE3D7EF-D289-4782-BF40-8F3780150992}" dt="2023-09-05T09:16:34.508" v="4070" actId="26606"/>
          <ac:picMkLst>
            <pc:docMk/>
            <pc:sldMk cId="1967534028" sldId="265"/>
            <ac:picMk id="5" creationId="{AD6F9056-F62C-4512-8155-BE6CC2DE2965}"/>
          </ac:picMkLst>
        </pc:picChg>
      </pc:sldChg>
      <pc:sldChg chg="addSp delSp modSp mod setBg">
        <pc:chgData name="Bialek LW, Lech" userId="eacdea05-faa9-404c-b5dc-72218efe96c4" providerId="ADAL" clId="{6BE3D7EF-D289-4782-BF40-8F3780150992}" dt="2023-09-05T09:36:24.438" v="4569" actId="20577"/>
        <pc:sldMkLst>
          <pc:docMk/>
          <pc:sldMk cId="1234153962" sldId="266"/>
        </pc:sldMkLst>
        <pc:spChg chg="mod">
          <ac:chgData name="Bialek LW, Lech" userId="eacdea05-faa9-404c-b5dc-72218efe96c4" providerId="ADAL" clId="{6BE3D7EF-D289-4782-BF40-8F3780150992}" dt="2023-09-05T09:36:24.438" v="4569" actId="20577"/>
          <ac:spMkLst>
            <pc:docMk/>
            <pc:sldMk cId="1234153962" sldId="266"/>
            <ac:spMk id="2" creationId="{BC5DCCE7-D99B-460A-8E01-6414F031DDC4}"/>
          </ac:spMkLst>
        </pc:spChg>
        <pc:spChg chg="mod">
          <ac:chgData name="Bialek LW, Lech" userId="eacdea05-faa9-404c-b5dc-72218efe96c4" providerId="ADAL" clId="{6BE3D7EF-D289-4782-BF40-8F3780150992}" dt="2023-09-05T09:36:08.754" v="4568" actId="20577"/>
          <ac:spMkLst>
            <pc:docMk/>
            <pc:sldMk cId="1234153962" sldId="266"/>
            <ac:spMk id="3" creationId="{95E99B9C-259C-4D14-8012-C528C086607D}"/>
          </ac:spMkLst>
        </pc:spChg>
        <pc:spChg chg="add">
          <ac:chgData name="Bialek LW, Lech" userId="eacdea05-faa9-404c-b5dc-72218efe96c4" providerId="ADAL" clId="{6BE3D7EF-D289-4782-BF40-8F3780150992}" dt="2023-09-05T09:17:00.957" v="4076" actId="26606"/>
          <ac:spMkLst>
            <pc:docMk/>
            <pc:sldMk cId="1234153962" sldId="266"/>
            <ac:spMk id="8" creationId="{907EF6B7-1338-4443-8C46-6A318D952DFD}"/>
          </ac:spMkLst>
        </pc:spChg>
        <pc:spChg chg="add">
          <ac:chgData name="Bialek LW, Lech" userId="eacdea05-faa9-404c-b5dc-72218efe96c4" providerId="ADAL" clId="{6BE3D7EF-D289-4782-BF40-8F3780150992}" dt="2023-09-05T09:17:00.957" v="4076" actId="26606"/>
          <ac:spMkLst>
            <pc:docMk/>
            <pc:sldMk cId="1234153962" sldId="266"/>
            <ac:spMk id="10" creationId="{DAAE4CDD-124C-4DCF-9584-B6033B545DD5}"/>
          </ac:spMkLst>
        </pc:spChg>
        <pc:spChg chg="add">
          <ac:chgData name="Bialek LW, Lech" userId="eacdea05-faa9-404c-b5dc-72218efe96c4" providerId="ADAL" clId="{6BE3D7EF-D289-4782-BF40-8F3780150992}" dt="2023-09-05T09:17:00.957" v="4076" actId="26606"/>
          <ac:spMkLst>
            <pc:docMk/>
            <pc:sldMk cId="1234153962" sldId="266"/>
            <ac:spMk id="12" creationId="{081E4A58-353D-44AE-B2FC-2A74E2E400F7}"/>
          </ac:spMkLst>
        </pc:spChg>
        <pc:picChg chg="del">
          <ac:chgData name="Bialek LW, Lech" userId="eacdea05-faa9-404c-b5dc-72218efe96c4" providerId="ADAL" clId="{6BE3D7EF-D289-4782-BF40-8F3780150992}" dt="2023-09-05T06:49:41.592" v="1979" actId="478"/>
          <ac:picMkLst>
            <pc:docMk/>
            <pc:sldMk cId="1234153962" sldId="266"/>
            <ac:picMk id="2050" creationId="{3F9FE5EC-46AA-410B-BD59-4109AAFE56B1}"/>
          </ac:picMkLst>
        </pc:picChg>
      </pc:sldChg>
      <pc:sldChg chg="del">
        <pc:chgData name="Bialek LW, Lech" userId="eacdea05-faa9-404c-b5dc-72218efe96c4" providerId="ADAL" clId="{6BE3D7EF-D289-4782-BF40-8F3780150992}" dt="2023-09-05T06:48:11.183" v="1874" actId="47"/>
        <pc:sldMkLst>
          <pc:docMk/>
          <pc:sldMk cId="1058687196" sldId="267"/>
        </pc:sldMkLst>
      </pc:sldChg>
      <pc:sldChg chg="addSp modSp new mod setBg">
        <pc:chgData name="Bialek LW, Lech" userId="eacdea05-faa9-404c-b5dc-72218efe96c4" providerId="ADAL" clId="{6BE3D7EF-D289-4782-BF40-8F3780150992}" dt="2023-09-05T09:31:32.448" v="4491" actId="20577"/>
        <pc:sldMkLst>
          <pc:docMk/>
          <pc:sldMk cId="1107547827" sldId="267"/>
        </pc:sldMkLst>
        <pc:spChg chg="mod">
          <ac:chgData name="Bialek LW, Lech" userId="eacdea05-faa9-404c-b5dc-72218efe96c4" providerId="ADAL" clId="{6BE3D7EF-D289-4782-BF40-8F3780150992}" dt="2023-09-05T09:16:25.211" v="4069" actId="26606"/>
          <ac:spMkLst>
            <pc:docMk/>
            <pc:sldMk cId="1107547827" sldId="267"/>
            <ac:spMk id="2" creationId="{06FAACBD-40D3-7A57-0D19-3703F732862F}"/>
          </ac:spMkLst>
        </pc:spChg>
        <pc:spChg chg="mod">
          <ac:chgData name="Bialek LW, Lech" userId="eacdea05-faa9-404c-b5dc-72218efe96c4" providerId="ADAL" clId="{6BE3D7EF-D289-4782-BF40-8F3780150992}" dt="2023-09-05T09:31:32.448" v="4491" actId="20577"/>
          <ac:spMkLst>
            <pc:docMk/>
            <pc:sldMk cId="1107547827" sldId="267"/>
            <ac:spMk id="3" creationId="{E9753842-77F8-44AC-BBAF-C8EBD1C0CC60}"/>
          </ac:spMkLst>
        </pc:spChg>
        <pc:spChg chg="add">
          <ac:chgData name="Bialek LW, Lech" userId="eacdea05-faa9-404c-b5dc-72218efe96c4" providerId="ADAL" clId="{6BE3D7EF-D289-4782-BF40-8F3780150992}" dt="2023-09-05T09:16:25.211" v="4069" actId="26606"/>
          <ac:spMkLst>
            <pc:docMk/>
            <pc:sldMk cId="1107547827" sldId="267"/>
            <ac:spMk id="8" creationId="{100EDD19-6802-4EC3-95CE-CFFAB042CFD6}"/>
          </ac:spMkLst>
        </pc:spChg>
        <pc:spChg chg="add">
          <ac:chgData name="Bialek LW, Lech" userId="eacdea05-faa9-404c-b5dc-72218efe96c4" providerId="ADAL" clId="{6BE3D7EF-D289-4782-BF40-8F3780150992}" dt="2023-09-05T09:16:25.211" v="4069" actId="26606"/>
          <ac:spMkLst>
            <pc:docMk/>
            <pc:sldMk cId="1107547827" sldId="267"/>
            <ac:spMk id="10" creationId="{DB17E863-922E-4C26-BD64-E8FD41D28661}"/>
          </ac:spMkLst>
        </pc:spChg>
      </pc:sldChg>
      <pc:sldChg chg="addSp delSp modSp new mod setBg modClrScheme chgLayout">
        <pc:chgData name="Bialek LW, Lech" userId="eacdea05-faa9-404c-b5dc-72218efe96c4" providerId="ADAL" clId="{6BE3D7EF-D289-4782-BF40-8F3780150992}" dt="2023-09-05T09:31:03.640" v="4473" actId="14100"/>
        <pc:sldMkLst>
          <pc:docMk/>
          <pc:sldMk cId="1023237968" sldId="268"/>
        </pc:sldMkLst>
        <pc:spChg chg="mod ord">
          <ac:chgData name="Bialek LW, Lech" userId="eacdea05-faa9-404c-b5dc-72218efe96c4" providerId="ADAL" clId="{6BE3D7EF-D289-4782-BF40-8F3780150992}" dt="2023-09-05T09:31:03.640" v="4473" actId="14100"/>
          <ac:spMkLst>
            <pc:docMk/>
            <pc:sldMk cId="1023237968" sldId="268"/>
            <ac:spMk id="2" creationId="{E23A2231-1EFC-85B2-68B5-41AC6917CCF9}"/>
          </ac:spMkLst>
        </pc:spChg>
        <pc:spChg chg="mod ord">
          <ac:chgData name="Bialek LW, Lech" userId="eacdea05-faa9-404c-b5dc-72218efe96c4" providerId="ADAL" clId="{6BE3D7EF-D289-4782-BF40-8F3780150992}" dt="2023-09-05T09:21:49.922" v="4168" actId="166"/>
          <ac:spMkLst>
            <pc:docMk/>
            <pc:sldMk cId="1023237968" sldId="268"/>
            <ac:spMk id="3" creationId="{81C82B4F-8417-D79C-4EFB-FDF8D63A1D6A}"/>
          </ac:spMkLst>
        </pc:spChg>
        <pc:spChg chg="add del mod ord">
          <ac:chgData name="Bialek LW, Lech" userId="eacdea05-faa9-404c-b5dc-72218efe96c4" providerId="ADAL" clId="{6BE3D7EF-D289-4782-BF40-8F3780150992}" dt="2023-09-05T09:13:26.656" v="4021"/>
          <ac:spMkLst>
            <pc:docMk/>
            <pc:sldMk cId="1023237968" sldId="268"/>
            <ac:spMk id="4" creationId="{07F973D1-383A-DCDA-E9D1-87431155529E}"/>
          </ac:spMkLst>
        </pc:spChg>
        <pc:spChg chg="add del mod">
          <ac:chgData name="Bialek LW, Lech" userId="eacdea05-faa9-404c-b5dc-72218efe96c4" providerId="ADAL" clId="{6BE3D7EF-D289-4782-BF40-8F3780150992}" dt="2023-09-05T09:16:10.564" v="4068"/>
          <ac:spMkLst>
            <pc:docMk/>
            <pc:sldMk cId="1023237968" sldId="268"/>
            <ac:spMk id="6" creationId="{E77C0A2A-BB39-A334-9EC5-500376F86C44}"/>
          </ac:spMkLst>
        </pc:spChg>
        <pc:spChg chg="add del">
          <ac:chgData name="Bialek LW, Lech" userId="eacdea05-faa9-404c-b5dc-72218efe96c4" providerId="ADAL" clId="{6BE3D7EF-D289-4782-BF40-8F3780150992}" dt="2023-09-05T09:09:32.408" v="4018" actId="26606"/>
          <ac:spMkLst>
            <pc:docMk/>
            <pc:sldMk cId="1023237968" sldId="268"/>
            <ac:spMk id="9" creationId="{9F7D5CDA-D291-4307-BF55-1381FED29634}"/>
          </ac:spMkLst>
        </pc:spChg>
        <pc:spChg chg="add del">
          <ac:chgData name="Bialek LW, Lech" userId="eacdea05-faa9-404c-b5dc-72218efe96c4" providerId="ADAL" clId="{6BE3D7EF-D289-4782-BF40-8F3780150992}" dt="2023-09-05T09:16:40.193" v="4072" actId="26606"/>
          <ac:spMkLst>
            <pc:docMk/>
            <pc:sldMk cId="1023237968" sldId="268"/>
            <ac:spMk id="1033" creationId="{2B97F24A-32CE-4C1C-A50D-3016B394DCFB}"/>
          </ac:spMkLst>
        </pc:spChg>
        <pc:spChg chg="add del">
          <ac:chgData name="Bialek LW, Lech" userId="eacdea05-faa9-404c-b5dc-72218efe96c4" providerId="ADAL" clId="{6BE3D7EF-D289-4782-BF40-8F3780150992}" dt="2023-09-05T09:16:40.193" v="4072" actId="26606"/>
          <ac:spMkLst>
            <pc:docMk/>
            <pc:sldMk cId="1023237968" sldId="268"/>
            <ac:spMk id="1035" creationId="{CD8B4F24-440B-49E9-B85D-733523DC064B}"/>
          </ac:spMkLst>
        </pc:spChg>
        <pc:spChg chg="add">
          <ac:chgData name="Bialek LW, Lech" userId="eacdea05-faa9-404c-b5dc-72218efe96c4" providerId="ADAL" clId="{6BE3D7EF-D289-4782-BF40-8F3780150992}" dt="2023-09-05T09:16:40.209" v="4073" actId="26606"/>
          <ac:spMkLst>
            <pc:docMk/>
            <pc:sldMk cId="1023237968" sldId="268"/>
            <ac:spMk id="1037" creationId="{2B97F24A-32CE-4C1C-A50D-3016B394DCFB}"/>
          </ac:spMkLst>
        </pc:spChg>
        <pc:spChg chg="add">
          <ac:chgData name="Bialek LW, Lech" userId="eacdea05-faa9-404c-b5dc-72218efe96c4" providerId="ADAL" clId="{6BE3D7EF-D289-4782-BF40-8F3780150992}" dt="2023-09-05T09:16:40.209" v="4073" actId="26606"/>
          <ac:spMkLst>
            <pc:docMk/>
            <pc:sldMk cId="1023237968" sldId="268"/>
            <ac:spMk id="1038" creationId="{6357EC4F-235E-4222-A36F-C7878ACE37F2}"/>
          </ac:spMkLst>
        </pc:spChg>
        <pc:picChg chg="add del">
          <ac:chgData name="Bialek LW, Lech" userId="eacdea05-faa9-404c-b5dc-72218efe96c4" providerId="ADAL" clId="{6BE3D7EF-D289-4782-BF40-8F3780150992}" dt="2023-09-05T09:09:32.408" v="4018" actId="26606"/>
          <ac:picMkLst>
            <pc:docMk/>
            <pc:sldMk cId="1023237968" sldId="268"/>
            <ac:picMk id="5" creationId="{075D3857-EE97-D6A8-50E9-898A0E47536E}"/>
          </ac:picMkLst>
        </pc:picChg>
        <pc:picChg chg="add del mod">
          <ac:chgData name="Bialek LW, Lech" userId="eacdea05-faa9-404c-b5dc-72218efe96c4" providerId="ADAL" clId="{6BE3D7EF-D289-4782-BF40-8F3780150992}" dt="2023-09-05T09:15:25.747" v="4066" actId="478"/>
          <ac:picMkLst>
            <pc:docMk/>
            <pc:sldMk cId="1023237968" sldId="268"/>
            <ac:picMk id="1026" creationId="{14615507-56B9-D855-DD57-C4474C442B44}"/>
          </ac:picMkLst>
        </pc:picChg>
        <pc:picChg chg="add mod">
          <ac:chgData name="Bialek LW, Lech" userId="eacdea05-faa9-404c-b5dc-72218efe96c4" providerId="ADAL" clId="{6BE3D7EF-D289-4782-BF40-8F3780150992}" dt="2023-09-05T09:22:11.651" v="4231" actId="1038"/>
          <ac:picMkLst>
            <pc:docMk/>
            <pc:sldMk cId="1023237968" sldId="268"/>
            <ac:picMk id="1028" creationId="{085D96B0-BEF9-FF53-081D-6D8DC15F352C}"/>
          </ac:picMkLst>
        </pc:picChg>
      </pc:sldChg>
      <pc:sldChg chg="del">
        <pc:chgData name="Bialek LW, Lech" userId="eacdea05-faa9-404c-b5dc-72218efe96c4" providerId="ADAL" clId="{6BE3D7EF-D289-4782-BF40-8F3780150992}" dt="2023-09-05T06:48:36.973" v="1875" actId="47"/>
        <pc:sldMkLst>
          <pc:docMk/>
          <pc:sldMk cId="280671893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935EC-3945-40FD-878E-1F2091F3D517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D3BFF-101E-4A46-ACCD-4AEAE4AC74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52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3BFF-101E-4A46-ACCD-4AEAE4AC74C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39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2980B-28A7-43B6-8299-9C44A70F5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D1C898-193E-4044-BB82-A1E18302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6D5839-036F-48D2-A243-C10CB609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B90C6A-E009-4409-8AD0-1E940A25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6A2754-111B-487A-88C1-DAF25DD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E88A-3D30-42FC-BBE7-B6511680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774B27B-11B4-4D22-993F-43D5778E5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1369EB-35A0-4412-87E1-DAC58F6E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872BBC-6A6B-4164-9F13-336FB312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B76D53-12D2-4471-B3FE-15455025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0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8E65A7-54B5-474D-8215-EF19CC12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511E437-AD8C-402A-9E22-58F865E0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4C3D4F-92F2-4E9A-9056-2B4E6D23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28FB57-1999-4752-9C26-77B91BBF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AFD423-56F5-43FF-BA79-B77C1A49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BF346-E072-4F2B-B6C6-F179F44A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B30593-426B-40AD-8782-8E330E46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946A62-F6E8-4742-BB15-12BBCCE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9B63BC-5105-4915-8BD7-4C2284B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72B1FC-386A-4E60-B855-6FA1795F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31024-9902-49C2-B603-EBD809D6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3B1ABF-62E0-40D2-A0AF-1131971F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1A91DF-8FD4-4BFE-8716-18C8CD4F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3FC73F-C7BB-4C2E-99D6-EC38623F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D2127F-38E5-4737-9B01-EB48A9EA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E4851-B6C9-4997-97EA-2548ADBE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25EDF2-5364-48F1-98BA-2ED18805D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45F92FF-5426-4A1F-B27D-35F4D4C57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7FF9E0-ABD1-45D6-9757-C4751BA3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7737E7-F54A-483A-ADEB-F4DC84DD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81C1DD-4521-4E62-BD31-F0421E03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3D1B2-9186-4300-B03F-6F3B87CE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39DEC0-55D0-400E-8ACA-2B299013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732490-FB1B-492E-A776-AC3BAA21E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F4AFE7F-FCF6-4834-A55B-2952D1137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929D860-AA94-454C-801E-80765F2B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8341D56-202C-4528-8743-41DA5994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8B3EFA8-CF37-49BC-BBC7-E2DC4F24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AB176E-A142-4BA6-8F1C-4A50D381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9976-1338-4B36-B843-7913E048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64155FA-9D4C-4BC5-9693-75324CBE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63F583-A0C3-4FAF-A090-7C498EF9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57A0BE8-2F37-470B-BFBB-5899BEA0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C5872D-74BD-4925-ADC9-F8A00F54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9F9723F-DFA7-42EA-8BD4-B307B079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19B267-1539-489E-9AED-A67B51F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3FD5A-5E47-49A4-9D94-FACDF99A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500EB-9E1E-442A-B368-9BCDA4B3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4B17C9-D636-4AAA-8F5D-BD930F56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6E90BC-6BD5-4E55-9DA0-BDBFCBFF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B706962-FFC0-43D6-83E9-4E16FF47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D2D797-9FAC-47F0-BFF0-92055A51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EA62-1D1A-4CE3-9177-E8214092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28DAFA6-1A90-42D9-A875-E82ADA76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439B0E-124C-4A21-B80D-28D014E0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D5DF21-A7C7-4D03-A156-2AABDA32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7494E7-AE47-417D-BE69-C03FF1D9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41B58E-41B1-4971-A75C-24F115F7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F957425-252C-46BA-BB57-0E28C0ED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2CEC89-BBCC-4B46-B3E1-11C9FBE6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8D4100-8564-47A6-A04E-4C9DDC4CA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8D7D-6793-43AD-B5D3-FB121125EC0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1981DC-0DCE-4685-8446-A930092F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EAFA71-F542-4837-8855-815C60963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BB90-F1E7-4124-AD06-58FD49FB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rumguide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527B65-F1FE-4FC1-BAF4-81053ED0E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/>
              <a:t>Kick-off project ISY1&amp;2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3BEAE1-A7E8-47FF-8D00-6CF38CA2A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Lech Bialek (BILW), Erik Roos (ROTE), Bas Heijne (HEBL) 5-9-2022</a:t>
            </a:r>
          </a:p>
        </p:txBody>
      </p:sp>
      <p:sp>
        <p:nvSpPr>
          <p:cNvPr id="1042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 descr="Tic-Tac-Toe Spiel Geschicklichkeitsspiel Kinder Bausatz Werkset - ab 10 ...">
            <a:extLst>
              <a:ext uri="{FF2B5EF4-FFF2-40B4-BE49-F238E27FC236}">
                <a16:creationId xmlns:a16="http://schemas.microsoft.com/office/drawing/2014/main" id="{CA799177-B25F-2A10-CE2A-FF00F81B4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3"/>
          <a:stretch/>
        </p:blipFill>
        <p:spPr bwMode="auto">
          <a:xfrm>
            <a:off x="4864608" y="666176"/>
            <a:ext cx="6846363" cy="51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3F4E1F-491E-4318-8E1A-DBBC8358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7" descr="MCj04415230000[1]">
            <a:extLst>
              <a:ext uri="{FF2B5EF4-FFF2-40B4-BE49-F238E27FC236}">
                <a16:creationId xmlns:a16="http://schemas.microsoft.com/office/drawing/2014/main" id="{AD6F9056-F62C-4512-8155-BE6CC2DE296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347" y="640080"/>
            <a:ext cx="6508514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53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4479B-5993-45EC-85B1-81CB0CC3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Inhoud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F023F6-8DFF-45D4-BEA9-704D680DF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Inleiding</a:t>
            </a:r>
          </a:p>
          <a:p>
            <a:r>
              <a:rPr lang="en-US" sz="2200"/>
              <a:t>Globale opzet</a:t>
            </a:r>
          </a:p>
          <a:p>
            <a:r>
              <a:rPr lang="en-US" sz="2200"/>
              <a:t>Beoordeling</a:t>
            </a:r>
          </a:p>
          <a:p>
            <a:r>
              <a:rPr lang="en-US" sz="2200"/>
              <a:t>Plusopdracht</a:t>
            </a:r>
          </a:p>
          <a:p>
            <a:r>
              <a:rPr lang="en-US" sz="2200"/>
              <a:t>Agile Scrum</a:t>
            </a:r>
          </a:p>
          <a:p>
            <a:r>
              <a:rPr lang="en-US" sz="2200"/>
              <a:t>Vragen?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pic>
        <p:nvPicPr>
          <p:cNvPr id="6" name="Tijdelijke aanduiding voor inhoud 5" descr="A green grid with white and black circles&#10;&#10;Description automatically generated">
            <a:extLst>
              <a:ext uri="{FF2B5EF4-FFF2-40B4-BE49-F238E27FC236}">
                <a16:creationId xmlns:a16="http://schemas.microsoft.com/office/drawing/2014/main" id="{7F81B162-3B72-45B8-B304-24AB602882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6960" y="640080"/>
            <a:ext cx="54383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2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7D46F-465C-4B56-B2BF-A2F1A83D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 err="1"/>
              <a:t>Inleiding</a:t>
            </a:r>
            <a:endParaRPr lang="en-US" dirty="0"/>
          </a:p>
        </p:txBody>
      </p:sp>
      <p:pic>
        <p:nvPicPr>
          <p:cNvPr id="5" name="Picture 4" descr="Schaakmat in een schaakpartij">
            <a:extLst>
              <a:ext uri="{FF2B5EF4-FFF2-40B4-BE49-F238E27FC236}">
                <a16:creationId xmlns:a16="http://schemas.microsoft.com/office/drawing/2014/main" id="{71B57E29-06D5-2A1B-E3D3-9B950BF5A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63" r="17478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42608F-D188-4FED-BAEA-51083328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89" y="1743076"/>
            <a:ext cx="5929226" cy="4708660"/>
          </a:xfrm>
        </p:spPr>
        <p:txBody>
          <a:bodyPr>
            <a:normAutofit/>
          </a:bodyPr>
          <a:lstStyle/>
          <a:p>
            <a:r>
              <a:rPr lang="en-US" sz="1600" dirty="0" err="1"/>
              <a:t>Projectopdracht</a:t>
            </a:r>
            <a:r>
              <a:rPr lang="en-US" sz="1600" dirty="0"/>
              <a:t> van 20 </a:t>
            </a:r>
            <a:r>
              <a:rPr lang="en-US" sz="1600" dirty="0" err="1"/>
              <a:t>weken</a:t>
            </a:r>
            <a:r>
              <a:rPr lang="en-US" sz="1600" dirty="0"/>
              <a:t> </a:t>
            </a:r>
          </a:p>
          <a:p>
            <a:r>
              <a:rPr lang="en-US" sz="1600" dirty="0"/>
              <a:t>3 </a:t>
            </a:r>
            <a:r>
              <a:rPr lang="en-US" sz="1600" dirty="0" err="1"/>
              <a:t>klassen</a:t>
            </a:r>
            <a:r>
              <a:rPr lang="en-US" sz="1600" dirty="0"/>
              <a:t> met elk </a:t>
            </a:r>
            <a:r>
              <a:rPr lang="en-US" sz="1600" dirty="0" err="1"/>
              <a:t>een</a:t>
            </a:r>
            <a:r>
              <a:rPr lang="en-US" sz="1600" dirty="0"/>
              <a:t> tutor (BILW, ROTE, HEBL)</a:t>
            </a:r>
          </a:p>
          <a:p>
            <a:r>
              <a:rPr lang="en-US" sz="1600" dirty="0"/>
              <a:t>Binnen </a:t>
            </a:r>
            <a:r>
              <a:rPr lang="en-US" sz="1600" dirty="0" err="1"/>
              <a:t>elke</a:t>
            </a:r>
            <a:r>
              <a:rPr lang="en-US" sz="1600" dirty="0"/>
              <a:t> </a:t>
            </a:r>
            <a:r>
              <a:rPr lang="en-US" sz="1600" dirty="0" err="1"/>
              <a:t>klas</a:t>
            </a:r>
            <a:r>
              <a:rPr lang="en-US" sz="1600" dirty="0"/>
              <a:t> </a:t>
            </a:r>
            <a:r>
              <a:rPr lang="en-US" sz="1600" dirty="0" err="1"/>
              <a:t>projectgroepen</a:t>
            </a:r>
            <a:endParaRPr lang="en-US" sz="1600" dirty="0"/>
          </a:p>
          <a:p>
            <a:pPr lvl="1"/>
            <a:r>
              <a:rPr lang="en-US" sz="1600" dirty="0"/>
              <a:t>Circa 5 </a:t>
            </a:r>
            <a:r>
              <a:rPr lang="en-US" sz="1600" dirty="0" err="1"/>
              <a:t>studenten</a:t>
            </a:r>
            <a:endParaRPr lang="en-US" sz="1600" dirty="0"/>
          </a:p>
          <a:p>
            <a:pPr lvl="1"/>
            <a:r>
              <a:rPr lang="en-US" sz="1600" dirty="0" err="1"/>
              <a:t>O.b.v.</a:t>
            </a:r>
            <a:r>
              <a:rPr lang="en-US" sz="1600" dirty="0"/>
              <a:t> </a:t>
            </a:r>
            <a:r>
              <a:rPr lang="en-US" sz="1600" dirty="0" err="1"/>
              <a:t>kernkwadranten</a:t>
            </a:r>
            <a:r>
              <a:rPr lang="en-US" sz="1600" dirty="0"/>
              <a:t> en </a:t>
            </a:r>
            <a:r>
              <a:rPr lang="en-US" sz="1600" dirty="0" err="1"/>
              <a:t>Javakennis</a:t>
            </a:r>
            <a:r>
              <a:rPr lang="en-US" sz="1600" dirty="0"/>
              <a:t> (</a:t>
            </a:r>
            <a:r>
              <a:rPr lang="en-US" sz="1600" dirty="0" err="1"/>
              <a:t>pretoets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Projectopdracht</a:t>
            </a:r>
            <a:r>
              <a:rPr lang="en-US" sz="1600" dirty="0"/>
              <a:t>: Maak </a:t>
            </a:r>
            <a:r>
              <a:rPr lang="en-US" sz="1600" dirty="0" err="1"/>
              <a:t>een</a:t>
            </a:r>
            <a:r>
              <a:rPr lang="en-US" sz="1600" dirty="0"/>
              <a:t> eigen game-framework </a:t>
            </a:r>
            <a:r>
              <a:rPr lang="en-US" sz="1600" dirty="0" err="1"/>
              <a:t>waar</a:t>
            </a:r>
            <a:r>
              <a:rPr lang="en-US" sz="1600" dirty="0"/>
              <a:t> je </a:t>
            </a:r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bordspellen</a:t>
            </a:r>
            <a:r>
              <a:rPr lang="en-US" sz="1600" dirty="0"/>
              <a:t> mee </a:t>
            </a:r>
            <a:r>
              <a:rPr lang="en-US" sz="1600" dirty="0" err="1"/>
              <a:t>kunt</a:t>
            </a:r>
            <a:r>
              <a:rPr lang="en-US" sz="1600" dirty="0"/>
              <a:t> </a:t>
            </a:r>
            <a:r>
              <a:rPr lang="en-US" sz="1600" dirty="0" err="1"/>
              <a:t>spelen</a:t>
            </a:r>
            <a:r>
              <a:rPr lang="en-US" sz="1600" dirty="0"/>
              <a:t> (Tic-tac-toe, Othello, Starvation)</a:t>
            </a:r>
          </a:p>
          <a:p>
            <a:r>
              <a:rPr lang="en-US" sz="1600" dirty="0"/>
              <a:t>De </a:t>
            </a:r>
            <a:r>
              <a:rPr lang="en-US" sz="1600" dirty="0" err="1"/>
              <a:t>bedoeling</a:t>
            </a:r>
            <a:r>
              <a:rPr lang="en-US" sz="1600" dirty="0"/>
              <a:t> is </a:t>
            </a:r>
            <a:r>
              <a:rPr lang="en-US" sz="1600" dirty="0" err="1"/>
              <a:t>dat</a:t>
            </a:r>
            <a:r>
              <a:rPr lang="en-US" sz="1600" dirty="0"/>
              <a:t> het game-framework </a:t>
            </a:r>
            <a:r>
              <a:rPr lang="en-US" sz="1600" dirty="0" err="1"/>
              <a:t>herbruikbaar</a:t>
            </a:r>
            <a:r>
              <a:rPr lang="en-US" sz="1600" dirty="0"/>
              <a:t> en </a:t>
            </a:r>
            <a:r>
              <a:rPr lang="en-US" sz="1600" dirty="0" err="1"/>
              <a:t>uitbreidbaar</a:t>
            </a:r>
            <a:r>
              <a:rPr lang="en-US" sz="1600" dirty="0"/>
              <a:t> is</a:t>
            </a:r>
          </a:p>
          <a:p>
            <a:r>
              <a:rPr lang="en-US" sz="1600" dirty="0" err="1"/>
              <a:t>Toepassing</a:t>
            </a:r>
            <a:r>
              <a:rPr lang="en-US" sz="1600" dirty="0"/>
              <a:t> van wat je </a:t>
            </a:r>
            <a:r>
              <a:rPr lang="en-US" sz="1600" dirty="0" err="1"/>
              <a:t>leert</a:t>
            </a:r>
            <a:r>
              <a:rPr lang="en-US" sz="1600" dirty="0"/>
              <a:t> </a:t>
            </a:r>
            <a:r>
              <a:rPr lang="en-US" sz="1600" dirty="0" err="1"/>
              <a:t>bij</a:t>
            </a:r>
            <a:r>
              <a:rPr lang="en-US" sz="1600" dirty="0"/>
              <a:t> OOP en </a:t>
            </a:r>
            <a:r>
              <a:rPr lang="en-US" sz="1600" dirty="0" err="1"/>
              <a:t>Algoritmiek</a:t>
            </a:r>
            <a:endParaRPr lang="en-US" sz="1600" dirty="0"/>
          </a:p>
          <a:p>
            <a:r>
              <a:rPr lang="en-US" sz="1600" dirty="0" err="1"/>
              <a:t>Aansluiting</a:t>
            </a:r>
            <a:r>
              <a:rPr lang="en-US" sz="1600" dirty="0"/>
              <a:t> met </a:t>
            </a:r>
            <a:r>
              <a:rPr lang="en-US" sz="1600" dirty="0" err="1"/>
              <a:t>communicatievakken</a:t>
            </a:r>
            <a:r>
              <a:rPr lang="en-US" sz="1600" dirty="0"/>
              <a:t> (AW en SV)</a:t>
            </a:r>
          </a:p>
          <a:p>
            <a:r>
              <a:rPr lang="en-US" sz="1600" dirty="0" err="1"/>
              <a:t>Uitdaging</a:t>
            </a:r>
            <a:r>
              <a:rPr lang="en-US" sz="1600" dirty="0"/>
              <a:t>: stem </a:t>
            </a:r>
            <a:r>
              <a:rPr lang="en-US" sz="1600" dirty="0" err="1"/>
              <a:t>onderling</a:t>
            </a:r>
            <a:r>
              <a:rPr lang="en-US" sz="1600" dirty="0"/>
              <a:t> </a:t>
            </a:r>
            <a:r>
              <a:rPr lang="en-US" sz="1600" dirty="0" err="1"/>
              <a:t>af</a:t>
            </a:r>
            <a:r>
              <a:rPr lang="en-US" sz="1600" dirty="0"/>
              <a:t> </a:t>
            </a:r>
            <a:r>
              <a:rPr lang="en-US" sz="1600" dirty="0" err="1"/>
              <a:t>welke</a:t>
            </a:r>
            <a:r>
              <a:rPr lang="en-US" sz="1600" dirty="0"/>
              <a:t> game we </a:t>
            </a:r>
            <a:r>
              <a:rPr lang="en-US" sz="1600" dirty="0" err="1"/>
              <a:t>implementeren</a:t>
            </a:r>
            <a:endParaRPr lang="en-US" sz="1600" dirty="0"/>
          </a:p>
          <a:p>
            <a:r>
              <a:rPr lang="en-US" sz="1600" dirty="0" err="1"/>
              <a:t>Eindtoernooi</a:t>
            </a:r>
            <a:r>
              <a:rPr lang="en-US" sz="1600" dirty="0"/>
              <a:t>: per </a:t>
            </a:r>
            <a:r>
              <a:rPr lang="en-US" sz="1600" dirty="0" err="1"/>
              <a:t>projectgroep</a:t>
            </a:r>
            <a:r>
              <a:rPr lang="en-US" sz="1600" dirty="0"/>
              <a:t> AI-</a:t>
            </a:r>
            <a:r>
              <a:rPr lang="en-US" sz="1600" dirty="0" err="1"/>
              <a:t>tegen</a:t>
            </a:r>
            <a:r>
              <a:rPr lang="en-US" sz="1600" dirty="0"/>
              <a:t>-AI-</a:t>
            </a:r>
            <a:r>
              <a:rPr lang="en-US" sz="1600" dirty="0" err="1"/>
              <a:t>toernooi</a:t>
            </a:r>
            <a:r>
              <a:rPr lang="en-US" sz="1600" dirty="0"/>
              <a:t>, </a:t>
            </a:r>
            <a:r>
              <a:rPr lang="en-US" sz="1600" dirty="0" err="1"/>
              <a:t>welke</a:t>
            </a:r>
            <a:r>
              <a:rPr lang="en-US" sz="1600" dirty="0"/>
              <a:t> </a:t>
            </a:r>
            <a:r>
              <a:rPr lang="en-US" sz="1600" dirty="0" err="1"/>
              <a:t>projectgroep</a:t>
            </a:r>
            <a:r>
              <a:rPr lang="en-US" sz="1600" dirty="0"/>
              <a:t> </a:t>
            </a:r>
            <a:r>
              <a:rPr lang="en-US" sz="1600" dirty="0" err="1"/>
              <a:t>wint</a:t>
            </a:r>
            <a:r>
              <a:rPr lang="en-US" sz="1600" dirty="0"/>
              <a:t> het online game </a:t>
            </a:r>
            <a:r>
              <a:rPr lang="en-US" sz="1600" dirty="0" err="1"/>
              <a:t>tournooi</a:t>
            </a:r>
            <a:r>
              <a:rPr lang="en-US" sz="1600" dirty="0"/>
              <a:t>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32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B8D473-DED5-43B6-8232-7D19EEA3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Globale opzet ISY1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E2E03A-AFD0-4329-AECA-8F8E2BDAB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/>
            <a:r>
              <a:rPr lang="en-US" sz="1600" b="1" dirty="0"/>
              <a:t>ISY1: Sprint 1 t/m 5 (10 </a:t>
            </a:r>
            <a:r>
              <a:rPr lang="en-US" sz="1600" b="1" dirty="0" err="1"/>
              <a:t>weken</a:t>
            </a:r>
            <a:r>
              <a:rPr lang="en-US" sz="1600" b="1" dirty="0"/>
              <a:t>, </a:t>
            </a:r>
            <a:r>
              <a:rPr lang="en-US" sz="1600" b="1" dirty="0" err="1"/>
              <a:t>periode</a:t>
            </a:r>
            <a:r>
              <a:rPr lang="en-US" sz="1600" b="1" dirty="0"/>
              <a:t> 1)</a:t>
            </a:r>
          </a:p>
          <a:p>
            <a:r>
              <a:rPr lang="en-US" sz="1600" dirty="0" err="1"/>
              <a:t>Scrumteams</a:t>
            </a:r>
            <a:r>
              <a:rPr lang="en-US" sz="1600" dirty="0"/>
              <a:t> </a:t>
            </a:r>
            <a:r>
              <a:rPr lang="en-US" sz="1600" dirty="0" err="1"/>
              <a:t>maken</a:t>
            </a:r>
            <a:r>
              <a:rPr lang="en-US" sz="1600" dirty="0"/>
              <a:t> via </a:t>
            </a:r>
            <a:r>
              <a:rPr lang="en-US" sz="1600" dirty="0" err="1"/>
              <a:t>Kernkwadranten</a:t>
            </a:r>
            <a:r>
              <a:rPr lang="en-US" sz="1600" dirty="0"/>
              <a:t> en </a:t>
            </a:r>
            <a:r>
              <a:rPr lang="en-US" sz="1600" dirty="0" err="1"/>
              <a:t>Javakennis</a:t>
            </a:r>
            <a:r>
              <a:rPr lang="en-US" sz="1600" dirty="0"/>
              <a:t> </a:t>
            </a:r>
            <a:r>
              <a:rPr lang="en-US" sz="1600" dirty="0" err="1"/>
              <a:t>opdoen</a:t>
            </a:r>
            <a:endParaRPr lang="en-US" sz="1600" dirty="0"/>
          </a:p>
          <a:p>
            <a:r>
              <a:rPr lang="en-US" sz="1600" dirty="0"/>
              <a:t>Requirements </a:t>
            </a:r>
            <a:r>
              <a:rPr lang="en-US" sz="1600" dirty="0" err="1"/>
              <a:t>verzamelen</a:t>
            </a:r>
            <a:r>
              <a:rPr lang="en-US" sz="1600" dirty="0"/>
              <a:t> en </a:t>
            </a:r>
            <a:r>
              <a:rPr lang="en-US" sz="1600" dirty="0" err="1"/>
              <a:t>analyseren</a:t>
            </a:r>
            <a:r>
              <a:rPr lang="en-US" sz="1600" dirty="0"/>
              <a:t> (backlog </a:t>
            </a:r>
            <a:r>
              <a:rPr lang="en-US" sz="1600" dirty="0" err="1"/>
              <a:t>vullen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Literatuuronderzoek</a:t>
            </a:r>
            <a:r>
              <a:rPr lang="en-US" sz="1600" dirty="0"/>
              <a:t> (Academic Writing)</a:t>
            </a:r>
          </a:p>
          <a:p>
            <a:r>
              <a:rPr lang="en-US" sz="1600" dirty="0"/>
              <a:t>UML-</a:t>
            </a:r>
            <a:r>
              <a:rPr lang="en-US" sz="1600" dirty="0" err="1"/>
              <a:t>ontwerp</a:t>
            </a:r>
            <a:r>
              <a:rPr lang="en-US" sz="1600" dirty="0"/>
              <a:t> game-framework</a:t>
            </a:r>
          </a:p>
          <a:p>
            <a:r>
              <a:rPr lang="en-US" sz="1600" dirty="0" err="1"/>
              <a:t>Implementatie</a:t>
            </a:r>
            <a:r>
              <a:rPr lang="en-US" sz="1600" dirty="0"/>
              <a:t> game-framework (</a:t>
            </a:r>
            <a:r>
              <a:rPr lang="en-US" sz="1600" dirty="0" err="1"/>
              <a:t>volgens</a:t>
            </a:r>
            <a:r>
              <a:rPr lang="en-US" sz="1600" dirty="0"/>
              <a:t> Agile Scrum)</a:t>
            </a:r>
          </a:p>
          <a:p>
            <a:pPr lvl="1"/>
            <a:r>
              <a:rPr lang="en-US" sz="1600" dirty="0"/>
              <a:t>Tic-tac-toe game</a:t>
            </a:r>
          </a:p>
          <a:p>
            <a:pPr lvl="1"/>
            <a:r>
              <a:rPr lang="en-US" sz="1600" dirty="0"/>
              <a:t>(Graphical) User Interface</a:t>
            </a:r>
          </a:p>
          <a:p>
            <a:pPr lvl="1"/>
            <a:r>
              <a:rPr lang="en-US" sz="1600" dirty="0" err="1"/>
              <a:t>Netwerkcommunicatie</a:t>
            </a:r>
            <a:r>
              <a:rPr lang="en-US" sz="1600" dirty="0"/>
              <a:t> met de server</a:t>
            </a:r>
          </a:p>
          <a:p>
            <a:pPr lvl="1"/>
            <a:r>
              <a:rPr lang="en-US" sz="1600" dirty="0" err="1"/>
              <a:t>Oefentoernooi</a:t>
            </a:r>
            <a:r>
              <a:rPr lang="en-US" sz="1600" dirty="0"/>
              <a:t> tic-tac-toe </a:t>
            </a:r>
            <a:r>
              <a:rPr lang="en-US" sz="1600" dirty="0" err="1"/>
              <a:t>tegen</a:t>
            </a:r>
            <a:r>
              <a:rPr lang="en-US" sz="1600" dirty="0"/>
              <a:t> </a:t>
            </a:r>
            <a:r>
              <a:rPr lang="en-US" sz="1600" dirty="0" err="1"/>
              <a:t>elkaar</a:t>
            </a:r>
            <a:r>
              <a:rPr lang="en-US" sz="1600" dirty="0"/>
              <a:t> </a:t>
            </a:r>
            <a:r>
              <a:rPr lang="en-US" sz="1600" dirty="0" err="1"/>
              <a:t>spelen</a:t>
            </a:r>
            <a:r>
              <a:rPr lang="en-US" sz="1600" dirty="0"/>
              <a:t> via de server</a:t>
            </a:r>
          </a:p>
          <a:p>
            <a:r>
              <a:rPr lang="en-US" sz="1600" dirty="0"/>
              <a:t>Eind </a:t>
            </a:r>
            <a:r>
              <a:rPr lang="en-US" sz="1600" dirty="0" err="1"/>
              <a:t>toernooi</a:t>
            </a:r>
            <a:r>
              <a:rPr lang="en-US" sz="1600" dirty="0"/>
              <a:t> Tic-Tac-Toe + </a:t>
            </a:r>
            <a:r>
              <a:rPr lang="en-US" sz="1600" dirty="0" err="1"/>
              <a:t>toelichting</a:t>
            </a:r>
            <a:r>
              <a:rPr lang="en-US" sz="1600" dirty="0"/>
              <a:t> </a:t>
            </a:r>
            <a:r>
              <a:rPr lang="en-US" sz="1600" dirty="0" err="1"/>
              <a:t>nieuwe</a:t>
            </a:r>
            <a:r>
              <a:rPr lang="en-US" sz="1600" dirty="0"/>
              <a:t> game voor ISY2</a:t>
            </a:r>
          </a:p>
          <a:p>
            <a:pPr marL="0" indent="0">
              <a:buNone/>
            </a:pPr>
            <a:r>
              <a:rPr lang="en-US" sz="1600" dirty="0" err="1"/>
              <a:t>Beoordeling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Individueel</a:t>
            </a:r>
            <a:r>
              <a:rPr lang="en-US" sz="1600" dirty="0"/>
              <a:t> portfolio</a:t>
            </a:r>
          </a:p>
          <a:p>
            <a:r>
              <a:rPr lang="en-US" sz="1600" dirty="0" err="1"/>
              <a:t>Individueel</a:t>
            </a:r>
            <a:r>
              <a:rPr lang="en-US" sz="1600" dirty="0"/>
              <a:t> criterium </a:t>
            </a:r>
            <a:r>
              <a:rPr lang="en-US" sz="1600" dirty="0" err="1"/>
              <a:t>gericht</a:t>
            </a:r>
            <a:r>
              <a:rPr lang="en-US" sz="1600" dirty="0"/>
              <a:t> interview (CGI)</a:t>
            </a:r>
          </a:p>
          <a:p>
            <a:endParaRPr lang="en-US" sz="1600" dirty="0"/>
          </a:p>
        </p:txBody>
      </p:sp>
      <p:pic>
        <p:nvPicPr>
          <p:cNvPr id="3076" name="Picture 4" descr="The Black Series 10-Piece Quality Crafted Tic-Tac-Toe Set">
            <a:extLst>
              <a:ext uri="{FF2B5EF4-FFF2-40B4-BE49-F238E27FC236}">
                <a16:creationId xmlns:a16="http://schemas.microsoft.com/office/drawing/2014/main" id="{9E263A22-D232-54E6-8315-A035A0FF3E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D5C9CE-ED02-4696-BAEE-7EE3448E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Globale opzet ISY2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ad it in Houston: 100-Followers Giveaway-palooza (INT)">
            <a:extLst>
              <a:ext uri="{FF2B5EF4-FFF2-40B4-BE49-F238E27FC236}">
                <a16:creationId xmlns:a16="http://schemas.microsoft.com/office/drawing/2014/main" id="{3FB5C5DA-FC83-A370-4B87-25F50A67F8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8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BB9C19-F3A4-4680-A055-7E0D8DF00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/>
            <a:r>
              <a:rPr lang="en-US" sz="1600" b="1" dirty="0"/>
              <a:t>ISY2: Sprint 6 t/m 10 (10 </a:t>
            </a:r>
            <a:r>
              <a:rPr lang="en-US" sz="1600" b="1" dirty="0" err="1"/>
              <a:t>weken</a:t>
            </a:r>
            <a:r>
              <a:rPr lang="en-US" sz="1600" b="1" dirty="0"/>
              <a:t>, </a:t>
            </a:r>
            <a:r>
              <a:rPr lang="en-US" sz="1600" b="1" dirty="0" err="1"/>
              <a:t>periode</a:t>
            </a:r>
            <a:r>
              <a:rPr lang="en-US" sz="1600" b="1" dirty="0"/>
              <a:t> 2)</a:t>
            </a:r>
          </a:p>
          <a:p>
            <a:r>
              <a:rPr lang="en-US" sz="1600" dirty="0" err="1"/>
              <a:t>Uitwerken</a:t>
            </a:r>
            <a:r>
              <a:rPr lang="en-US" sz="1600" dirty="0"/>
              <a:t> concept en protocol </a:t>
            </a:r>
            <a:r>
              <a:rPr lang="en-US" sz="1600" dirty="0" err="1"/>
              <a:t>nieuwe</a:t>
            </a:r>
            <a:r>
              <a:rPr lang="en-US" sz="1600" dirty="0"/>
              <a:t> game, </a:t>
            </a:r>
            <a:r>
              <a:rPr lang="en-US" sz="1600" dirty="0" err="1"/>
              <a:t>wie</a:t>
            </a:r>
            <a:r>
              <a:rPr lang="en-US" sz="1600" dirty="0"/>
              <a:t> </a:t>
            </a:r>
            <a:r>
              <a:rPr lang="en-US" sz="1600" dirty="0" err="1"/>
              <a:t>bouwt</a:t>
            </a:r>
            <a:r>
              <a:rPr lang="en-US" sz="1600" dirty="0"/>
              <a:t> de server?</a:t>
            </a:r>
          </a:p>
          <a:p>
            <a:r>
              <a:rPr lang="en-US" sz="1600" dirty="0" err="1"/>
              <a:t>Implementatie</a:t>
            </a:r>
            <a:r>
              <a:rPr lang="en-US" sz="1600" dirty="0"/>
              <a:t> game framework (</a:t>
            </a:r>
            <a:r>
              <a:rPr lang="en-US" sz="1600" dirty="0" err="1"/>
              <a:t>volgens</a:t>
            </a:r>
            <a:r>
              <a:rPr lang="en-US" sz="1600" dirty="0"/>
              <a:t> Agile Scrum)</a:t>
            </a:r>
          </a:p>
          <a:p>
            <a:pPr lvl="1"/>
            <a:r>
              <a:rPr lang="en-US" sz="1600" dirty="0"/>
              <a:t>Graphical User Interface</a:t>
            </a:r>
          </a:p>
          <a:p>
            <a:pPr lvl="1"/>
            <a:r>
              <a:rPr lang="en-US" sz="1600" dirty="0" err="1"/>
              <a:t>Netwerkcommunicatie</a:t>
            </a:r>
            <a:endParaRPr lang="en-US" sz="1600" dirty="0"/>
          </a:p>
          <a:p>
            <a:pPr lvl="1"/>
            <a:r>
              <a:rPr lang="en-US" sz="1600" dirty="0"/>
              <a:t>Lobby (</a:t>
            </a:r>
            <a:r>
              <a:rPr lang="en-US" sz="1600" dirty="0" err="1"/>
              <a:t>andere</a:t>
            </a:r>
            <a:r>
              <a:rPr lang="en-US" sz="1600" dirty="0"/>
              <a:t> </a:t>
            </a:r>
            <a:r>
              <a:rPr lang="en-US" sz="1600" dirty="0" err="1"/>
              <a:t>spelers</a:t>
            </a:r>
            <a:r>
              <a:rPr lang="en-US" sz="1600" dirty="0"/>
              <a:t> </a:t>
            </a:r>
            <a:r>
              <a:rPr lang="en-US" sz="1600" dirty="0" err="1"/>
              <a:t>uitdagen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AI (</a:t>
            </a:r>
            <a:r>
              <a:rPr lang="en-US" sz="1600" dirty="0" err="1"/>
              <a:t>bijv</a:t>
            </a:r>
            <a:r>
              <a:rPr lang="en-US" sz="1600" dirty="0"/>
              <a:t>. Minimax-</a:t>
            </a:r>
            <a:r>
              <a:rPr lang="en-US" sz="1600" dirty="0" err="1"/>
              <a:t>algoritme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Onderzoek</a:t>
            </a:r>
            <a:r>
              <a:rPr lang="en-US" sz="1600" dirty="0"/>
              <a:t>: experiment </a:t>
            </a:r>
            <a:r>
              <a:rPr lang="en-US" sz="1600" dirty="0" err="1"/>
              <a:t>verbeteren</a:t>
            </a:r>
            <a:r>
              <a:rPr lang="en-US" sz="1600" dirty="0"/>
              <a:t> performance AI-</a:t>
            </a:r>
            <a:r>
              <a:rPr lang="en-US" sz="1600" dirty="0" err="1"/>
              <a:t>algoritme</a:t>
            </a:r>
            <a:endParaRPr lang="en-US" sz="1600" dirty="0"/>
          </a:p>
          <a:p>
            <a:r>
              <a:rPr lang="en-US" sz="1600" dirty="0" err="1"/>
              <a:t>Oefentoernooi</a:t>
            </a:r>
            <a:r>
              <a:rPr lang="en-US" sz="1600" dirty="0"/>
              <a:t>: </a:t>
            </a:r>
            <a:r>
              <a:rPr lang="en-US" sz="1600" dirty="0" err="1"/>
              <a:t>Testen</a:t>
            </a:r>
            <a:r>
              <a:rPr lang="en-US" sz="1600" dirty="0"/>
              <a:t> met </a:t>
            </a:r>
            <a:r>
              <a:rPr lang="en-US" sz="1600" dirty="0" err="1"/>
              <a:t>spelen</a:t>
            </a:r>
            <a:r>
              <a:rPr lang="en-US" sz="1600" dirty="0"/>
              <a:t> </a:t>
            </a:r>
            <a:r>
              <a:rPr lang="en-US" sz="1600" dirty="0" err="1"/>
              <a:t>nieuwe</a:t>
            </a:r>
            <a:r>
              <a:rPr lang="en-US" sz="1600" dirty="0"/>
              <a:t> game </a:t>
            </a:r>
            <a:r>
              <a:rPr lang="en-US" sz="1600" dirty="0" err="1"/>
              <a:t>tegen</a:t>
            </a:r>
            <a:r>
              <a:rPr lang="en-US" sz="1600" dirty="0"/>
              <a:t> </a:t>
            </a:r>
            <a:r>
              <a:rPr lang="en-US" sz="1600" dirty="0" err="1"/>
              <a:t>andere</a:t>
            </a:r>
            <a:r>
              <a:rPr lang="en-US" sz="1600" dirty="0"/>
              <a:t> </a:t>
            </a:r>
            <a:r>
              <a:rPr lang="en-US" sz="1600" dirty="0" err="1"/>
              <a:t>projectgroepen</a:t>
            </a:r>
            <a:endParaRPr lang="en-US" sz="1600" dirty="0"/>
          </a:p>
          <a:p>
            <a:r>
              <a:rPr lang="en-US" sz="1600" dirty="0" err="1"/>
              <a:t>Eindtoernooi</a:t>
            </a:r>
            <a:r>
              <a:rPr lang="en-US" sz="1600" dirty="0"/>
              <a:t> </a:t>
            </a:r>
            <a:r>
              <a:rPr lang="en-US" sz="1600" dirty="0" err="1"/>
              <a:t>Nieuwe</a:t>
            </a:r>
            <a:r>
              <a:rPr lang="en-US" sz="1600" dirty="0"/>
              <a:t> game </a:t>
            </a:r>
            <a:r>
              <a:rPr lang="en-US" sz="1600" dirty="0" err="1"/>
              <a:t>tegen</a:t>
            </a:r>
            <a:r>
              <a:rPr lang="en-US" sz="1600" dirty="0"/>
              <a:t> </a:t>
            </a:r>
            <a:r>
              <a:rPr lang="en-US" sz="1600" dirty="0" err="1"/>
              <a:t>elkaar</a:t>
            </a:r>
            <a:r>
              <a:rPr lang="en-US" sz="1600" dirty="0"/>
              <a:t> </a:t>
            </a:r>
            <a:r>
              <a:rPr lang="en-US" sz="1600" dirty="0" err="1"/>
              <a:t>spelen</a:t>
            </a:r>
            <a:r>
              <a:rPr lang="en-US" sz="1600" dirty="0"/>
              <a:t> via de server, </a:t>
            </a:r>
            <a:r>
              <a:rPr lang="en-US" sz="1600" dirty="0" err="1"/>
              <a:t>welke</a:t>
            </a:r>
            <a:r>
              <a:rPr lang="en-US" sz="1600" dirty="0"/>
              <a:t> </a:t>
            </a:r>
            <a:r>
              <a:rPr lang="en-US" sz="1600" dirty="0" err="1"/>
              <a:t>projectgroep</a:t>
            </a:r>
            <a:r>
              <a:rPr lang="en-US" sz="1600" dirty="0"/>
              <a:t> </a:t>
            </a:r>
            <a:r>
              <a:rPr lang="en-US" sz="1600" dirty="0" err="1"/>
              <a:t>wint</a:t>
            </a:r>
            <a:r>
              <a:rPr lang="en-US" sz="1600" dirty="0"/>
              <a:t> het </a:t>
            </a:r>
            <a:r>
              <a:rPr lang="en-US" sz="1600" dirty="0" err="1"/>
              <a:t>eindtoernooi</a:t>
            </a:r>
            <a:r>
              <a:rPr lang="en-US" sz="1600" dirty="0"/>
              <a:t>?</a:t>
            </a:r>
          </a:p>
          <a:p>
            <a:pPr marL="0" indent="0">
              <a:buNone/>
            </a:pPr>
            <a:r>
              <a:rPr lang="en-US" sz="1600" dirty="0" err="1"/>
              <a:t>Beoordeling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Individueel</a:t>
            </a:r>
            <a:r>
              <a:rPr lang="en-US" sz="1600" dirty="0"/>
              <a:t> portfolio</a:t>
            </a:r>
          </a:p>
          <a:p>
            <a:r>
              <a:rPr lang="en-US" sz="1600" dirty="0" err="1"/>
              <a:t>Individueel</a:t>
            </a:r>
            <a:r>
              <a:rPr lang="en-US" sz="1600" dirty="0"/>
              <a:t> criterium </a:t>
            </a:r>
            <a:r>
              <a:rPr lang="en-US" sz="1600" dirty="0" err="1"/>
              <a:t>gericht</a:t>
            </a:r>
            <a:r>
              <a:rPr lang="en-US" sz="1600" dirty="0"/>
              <a:t> interview (CGI)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566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29D8C2-35B2-4480-8B08-CB3ECFE3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Beoordeling ISY1/2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033FEA-5B5C-407F-A564-367BA643B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nl-NL" sz="1700" dirty="0"/>
              <a:t>Inhoud individueel portfolio</a:t>
            </a:r>
          </a:p>
          <a:p>
            <a:pPr lvl="1"/>
            <a:r>
              <a:rPr lang="nl-NL" sz="1700" dirty="0"/>
              <a:t>Diagrammen, Screenshots, code-snippets, filmpjes, foto’s…</a:t>
            </a:r>
          </a:p>
          <a:p>
            <a:pPr lvl="1"/>
            <a:r>
              <a:rPr lang="nl-NL" sz="1700" dirty="0"/>
              <a:t>ISY1:E</a:t>
            </a:r>
            <a:r>
              <a:rPr lang="nl-NL" sz="1700" b="0" i="0" dirty="0">
                <a:effectLst/>
              </a:rPr>
              <a:t>ngelstalig literatuuronderzoek, ter ondersteuning van een onderdeel van het project.</a:t>
            </a:r>
          </a:p>
          <a:p>
            <a:pPr lvl="1"/>
            <a:r>
              <a:rPr lang="nl-NL" sz="1700" b="0" i="0" dirty="0">
                <a:effectLst/>
              </a:rPr>
              <a:t>ISY2:Onderzoeksverslag experiment verbeteren AI-algoritme game</a:t>
            </a:r>
          </a:p>
          <a:p>
            <a:pPr lvl="1"/>
            <a:r>
              <a:rPr lang="nl-NL" sz="1700" dirty="0"/>
              <a:t>K</a:t>
            </a:r>
            <a:r>
              <a:rPr lang="nl-NL" sz="1700" b="0" i="0" dirty="0">
                <a:effectLst/>
              </a:rPr>
              <a:t>ort reflectieverslag, waarin je terugblikt op de samenwerking</a:t>
            </a:r>
          </a:p>
          <a:p>
            <a:pPr lvl="1"/>
            <a:r>
              <a:rPr lang="nl-NL" sz="1700" dirty="0"/>
              <a:t>K</a:t>
            </a:r>
            <a:r>
              <a:rPr lang="nl-NL" sz="1700" b="0" i="0" dirty="0">
                <a:effectLst/>
              </a:rPr>
              <a:t>orte beschrijving waarin staat aan welke onderdelen in het project jij hebt gewerkt, welke keuzes je hebt gemaakt en wat je geleerd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7543-9937-68DC-94DE-8882F01D0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700"/>
              <a:t>CGI = Criterium Gericht Interview</a:t>
            </a:r>
          </a:p>
          <a:p>
            <a:pPr marL="0" indent="0">
              <a:buNone/>
            </a:pPr>
            <a:r>
              <a:rPr lang="nl-NL" sz="1700"/>
              <a:t>- Mondeling van 20 minuten per student</a:t>
            </a:r>
          </a:p>
          <a:p>
            <a:pPr marL="0" indent="0">
              <a:buNone/>
            </a:pPr>
            <a:r>
              <a:rPr lang="nl-NL" sz="1700"/>
              <a:t>- Criteria:</a:t>
            </a:r>
          </a:p>
          <a:p>
            <a:pPr lvl="1"/>
            <a:r>
              <a:rPr lang="nl-NL" sz="1700"/>
              <a:t>Analyseren</a:t>
            </a:r>
          </a:p>
          <a:p>
            <a:pPr lvl="1"/>
            <a:r>
              <a:rPr lang="nl-NL" sz="1700"/>
              <a:t>Literatuur (ISY1)/Onderzoek (ISY2)</a:t>
            </a:r>
          </a:p>
          <a:p>
            <a:pPr lvl="1"/>
            <a:r>
              <a:rPr lang="nl-NL" sz="1700"/>
              <a:t>Ontwerpen</a:t>
            </a:r>
          </a:p>
          <a:p>
            <a:pPr lvl="1"/>
            <a:r>
              <a:rPr lang="nl-NL" sz="1700"/>
              <a:t>Realiseren</a:t>
            </a:r>
          </a:p>
          <a:p>
            <a:pPr lvl="1"/>
            <a:r>
              <a:rPr lang="nl-NL" sz="1700"/>
              <a:t>Projectmatig werken</a:t>
            </a:r>
          </a:p>
          <a:p>
            <a:r>
              <a:rPr lang="nl-NL" sz="1700"/>
              <a:t>Beoordelingsmodel staat op BB</a:t>
            </a:r>
          </a:p>
          <a:p>
            <a:r>
              <a:rPr lang="nl-NL" sz="1700"/>
              <a:t>CGI1 ISY1 alleen met tutor (opname)</a:t>
            </a:r>
          </a:p>
          <a:p>
            <a:r>
              <a:rPr lang="nl-NL" sz="1700"/>
              <a:t>CGI2 ISY2 met tutor en docent samenwerken</a:t>
            </a:r>
          </a:p>
          <a:p>
            <a:pPr marL="0" indent="0">
              <a:buNone/>
            </a:pPr>
            <a:endParaRPr lang="nl-NL" sz="1700"/>
          </a:p>
        </p:txBody>
      </p:sp>
    </p:spTree>
    <p:extLst>
      <p:ext uri="{BB962C8B-B14F-4D97-AF65-F5344CB8AC3E}">
        <p14:creationId xmlns:p14="http://schemas.microsoft.com/office/powerpoint/2010/main" val="308645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DCCE7-D99B-460A-8E01-6414F03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Plusopdracht ISY+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E99B9C-259C-4D14-8012-C528C086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nl-NL" sz="2400" dirty="0"/>
              <a:t>Start in periode 1</a:t>
            </a:r>
          </a:p>
          <a:p>
            <a:r>
              <a:rPr lang="nl-NL" sz="2400" dirty="0"/>
              <a:t>Mogelijkheid om een extra bonus punt bij je cijfer op te krijgen</a:t>
            </a:r>
          </a:p>
          <a:p>
            <a:r>
              <a:rPr lang="nl-NL" sz="2400" dirty="0"/>
              <a:t>Doel: uitbreiden van de gameserver met ondersteuning voor een nieuw spel</a:t>
            </a:r>
          </a:p>
          <a:p>
            <a:r>
              <a:rPr lang="nl-NL" sz="2400" dirty="0"/>
              <a:t>Aparte projectgroep met studenten uit verschillende klassen/groepen die gemotiveerd zijn om de leiding te nemen bij het uitwerken van de nieuwe game die we tijdens ISY2 gaan spelen.</a:t>
            </a:r>
          </a:p>
          <a:p>
            <a:r>
              <a:rPr lang="nl-NL" sz="2400" dirty="0"/>
              <a:t>Deadline: laatste week van P1</a:t>
            </a:r>
          </a:p>
          <a:p>
            <a:r>
              <a:rPr lang="nl-NL" sz="2400" dirty="0"/>
              <a:t>Beoordeling van ontwerp, documentatie, werking en code</a:t>
            </a:r>
          </a:p>
          <a:p>
            <a:r>
              <a:rPr lang="nl-NL" sz="2400" dirty="0"/>
              <a:t>Verdere info komt op BB en tijdens projectcolleges</a:t>
            </a:r>
          </a:p>
          <a:p>
            <a:r>
              <a:rPr lang="nl-NL" sz="2400" dirty="0"/>
              <a:t>Bij interesse mailen naar l.w.bialek@pl.hanze.nl</a:t>
            </a:r>
          </a:p>
        </p:txBody>
      </p:sp>
    </p:spTree>
    <p:extLst>
      <p:ext uri="{BB962C8B-B14F-4D97-AF65-F5344CB8AC3E}">
        <p14:creationId xmlns:p14="http://schemas.microsoft.com/office/powerpoint/2010/main" val="123415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A2231-1EFC-85B2-68B5-41AC6917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6527745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Manifesto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gile Scrum Methodology">
            <a:extLst>
              <a:ext uri="{FF2B5EF4-FFF2-40B4-BE49-F238E27FC236}">
                <a16:creationId xmlns:a16="http://schemas.microsoft.com/office/drawing/2014/main" id="{085D96B0-BEF9-FF53-081D-6D8DC15F35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821" y="2338064"/>
            <a:ext cx="6903720" cy="412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2B4F-8417-D79C-4EFB-FDF8D63A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807208"/>
            <a:ext cx="4674489" cy="3727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</a:rPr>
              <a:t>We are uncovering better ways of developing software by doing it and helping others do it. Through this work we have come to value:</a:t>
            </a:r>
            <a:br>
              <a:rPr lang="en-US" sz="1600" b="0" i="0" dirty="0">
                <a:effectLst/>
              </a:rPr>
            </a:br>
            <a:endParaRPr lang="en-US" sz="1600" b="0" i="0" dirty="0">
              <a:effectLst/>
            </a:endParaRPr>
          </a:p>
          <a:p>
            <a:r>
              <a:rPr lang="en-US" sz="1600" b="1" i="0" dirty="0">
                <a:effectLst/>
              </a:rPr>
              <a:t>Individuals and interactions over processes and tools</a:t>
            </a:r>
          </a:p>
          <a:p>
            <a:r>
              <a:rPr lang="en-US" sz="1600" b="1" i="0" dirty="0">
                <a:effectLst/>
              </a:rPr>
              <a:t>Working software over comprehensive documentation</a:t>
            </a:r>
          </a:p>
          <a:p>
            <a:r>
              <a:rPr lang="en-US" sz="1600" b="1" i="0" dirty="0">
                <a:effectLst/>
              </a:rPr>
              <a:t>Customer collaboration over contract negotiation</a:t>
            </a:r>
          </a:p>
          <a:p>
            <a:r>
              <a:rPr lang="en-US" sz="1600" b="1" i="0" dirty="0">
                <a:effectLst/>
              </a:rPr>
              <a:t>Responding to change over following a plan</a:t>
            </a:r>
            <a:br>
              <a:rPr lang="en-US" sz="1600" b="0" i="0" dirty="0">
                <a:effectLst/>
              </a:rPr>
            </a:br>
            <a:endParaRPr lang="en-US" sz="1600" b="0" i="0" dirty="0"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</a:rPr>
              <a:t>That is, while there is value in the items on the right, we value the items on the left more.</a:t>
            </a:r>
          </a:p>
          <a:p>
            <a:pPr mar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323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AACBD-40D3-7A57-0D19-3703F732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Huiswerk vóór het eerste tutoraat!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3842-77F8-44AC-BBAF-C8EBD1C0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dirty="0"/>
              <a:t>Tussen de kick-off en het eerste tutoraat noemen we Sprint 0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200" dirty="0"/>
              <a:t>Download de officiële Scrum Guide: </a:t>
            </a:r>
            <a:r>
              <a:rPr lang="en-US" sz="2200" dirty="0">
                <a:hlinkClick r:id="rId2"/>
              </a:rPr>
              <a:t>Home | Scrum Guides</a:t>
            </a:r>
            <a:r>
              <a:rPr lang="nl-NL" sz="2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200" dirty="0"/>
              <a:t>Lees het document (duh): 14 pagina’s door de bedenkers van Scrum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200" dirty="0"/>
              <a:t>Bespreek het document met je projectgroep, iedereen aan boord?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200" dirty="0"/>
              <a:t>Lees de informatie op BB over het project en download de server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200" dirty="0"/>
              <a:t>Doe samen een Sprint Planning (zie Scrum Guide)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200" dirty="0"/>
              <a:t>Doe een aantal stand-ups (zie Daily Scrum in de Scrum Guide)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200" dirty="0"/>
              <a:t>Tijdens het eerste tutoraat (week 37) doen we een Sprint Review (</a:t>
            </a:r>
            <a:r>
              <a:rPr lang="nl-NL" sz="2200"/>
              <a:t>zie Scrum Guide)</a:t>
            </a:r>
          </a:p>
          <a:p>
            <a:pPr marL="514350" indent="-514350">
              <a:buFont typeface="+mj-lt"/>
              <a:buAutoNum type="arabicPeriod"/>
            </a:pPr>
            <a:endParaRPr lang="nl-NL" sz="2200" dirty="0"/>
          </a:p>
          <a:p>
            <a:pPr marL="514350" indent="-514350">
              <a:buFont typeface="+mj-lt"/>
              <a:buAutoNum type="arabicPeriod"/>
            </a:pPr>
            <a:endParaRPr lang="nl-NL" sz="2200" dirty="0"/>
          </a:p>
          <a:p>
            <a:pPr marL="514350" indent="-514350">
              <a:buFont typeface="+mj-lt"/>
              <a:buAutoNum type="arabicPeriod"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075478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Kick-off project ISY1&amp;2</vt:lpstr>
      <vt:lpstr>Inhoud</vt:lpstr>
      <vt:lpstr>Inleiding</vt:lpstr>
      <vt:lpstr>Globale opzet ISY1</vt:lpstr>
      <vt:lpstr>Globale opzet ISY2</vt:lpstr>
      <vt:lpstr>Beoordeling ISY1/2</vt:lpstr>
      <vt:lpstr>Plusopdracht ISY+</vt:lpstr>
      <vt:lpstr>Agile Manifesto</vt:lpstr>
      <vt:lpstr>Huiswerk vóór het eerste tutoraat!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Project thema 2.3</dc:title>
  <dc:creator>Lech Bialek</dc:creator>
  <cp:lastModifiedBy>Bialek LW, Lech</cp:lastModifiedBy>
  <cp:revision>95</cp:revision>
  <dcterms:created xsi:type="dcterms:W3CDTF">2018-03-25T15:16:23Z</dcterms:created>
  <dcterms:modified xsi:type="dcterms:W3CDTF">2023-09-05T09:36:25Z</dcterms:modified>
</cp:coreProperties>
</file>