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110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200400" y="609600"/>
            <a:ext cx="609600" cy="6096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eft Arrow 8"/>
          <p:cNvSpPr/>
          <p:nvPr/>
        </p:nvSpPr>
        <p:spPr>
          <a:xfrm rot="10800000">
            <a:off x="3276600" y="801880"/>
            <a:ext cx="457200" cy="226464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14400" y="685800"/>
            <a:ext cx="1981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4400" y="1143000"/>
            <a:ext cx="1981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43000" y="533400"/>
            <a:ext cx="0" cy="76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71600" y="533400"/>
            <a:ext cx="0" cy="76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00200" y="533400"/>
            <a:ext cx="0" cy="76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28800" y="533400"/>
            <a:ext cx="0" cy="76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57400" y="533400"/>
            <a:ext cx="0" cy="76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6000" y="533400"/>
            <a:ext cx="0" cy="76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14600" y="533400"/>
            <a:ext cx="0" cy="76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43200" y="533400"/>
            <a:ext cx="0" cy="76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524000" y="609600"/>
            <a:ext cx="685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Left Arrow 4"/>
          <p:cNvSpPr/>
          <p:nvPr/>
        </p:nvSpPr>
        <p:spPr>
          <a:xfrm>
            <a:off x="1600200" y="838200"/>
            <a:ext cx="5334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7" descr="straight2r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3729269" y="842731"/>
            <a:ext cx="999661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685800"/>
            <a:ext cx="1524000" cy="304800"/>
          </a:xfrm>
        </p:spPr>
        <p:txBody>
          <a:bodyPr>
            <a:normAutofit fontScale="90000"/>
          </a:bodyPr>
          <a:lstStyle/>
          <a:p>
            <a:r>
              <a:rPr lang="en-US" altLang="zh-CN" sz="900" b="1" dirty="0" smtClean="0"/>
              <a:t>8.36</a:t>
            </a:r>
            <a:r>
              <a:rPr lang="zh-CN" altLang="en-US" sz="900" b="1" dirty="0" smtClean="0"/>
              <a:t>*</a:t>
            </a:r>
            <a:r>
              <a:rPr lang="en-US" altLang="zh-CN" sz="900" b="1" dirty="0" smtClean="0"/>
              <a:t>0.75 </a:t>
            </a:r>
            <a:r>
              <a:rPr lang="zh-CN" altLang="en-US" sz="900" b="1" dirty="0" smtClean="0"/>
              <a:t>适合 </a:t>
            </a:r>
            <a:r>
              <a:rPr lang="en-US" altLang="zh-CN" sz="900" b="1" dirty="0" smtClean="0"/>
              <a:t>50% 10</a:t>
            </a:r>
            <a:r>
              <a:rPr lang="zh-CN" altLang="en-US" sz="900" b="1" dirty="0" smtClean="0"/>
              <a:t>格 显示</a:t>
            </a:r>
            <a:endParaRPr lang="zh-CN" altLang="en-US" sz="900" b="1" dirty="0"/>
          </a:p>
        </p:txBody>
      </p:sp>
      <p:pic>
        <p:nvPicPr>
          <p:cNvPr id="4" name="Picture 3" descr="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685800"/>
            <a:ext cx="3011175" cy="268202"/>
          </a:xfrm>
          <a:prstGeom prst="rect">
            <a:avLst/>
          </a:prstGeom>
        </p:spPr>
      </p:pic>
      <p:pic>
        <p:nvPicPr>
          <p:cNvPr id="5" name="Picture 4" descr="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066800"/>
            <a:ext cx="685800" cy="26820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724400" y="43434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CN" sz="900" b="1" dirty="0" smtClean="0">
                <a:latin typeface="+mj-lt"/>
                <a:ea typeface="+mj-ea"/>
                <a:cs typeface="+mj-cs"/>
              </a:rPr>
              <a:t>8</a:t>
            </a:r>
            <a:r>
              <a:rPr lang="zh-CN" altLang="en-US" sz="900" b="1" dirty="0" smtClean="0">
                <a:latin typeface="+mj-lt"/>
                <a:ea typeface="+mj-ea"/>
                <a:cs typeface="+mj-cs"/>
              </a:rPr>
              <a:t>*</a:t>
            </a:r>
            <a:r>
              <a:rPr lang="en-US" altLang="zh-CN" sz="900" b="1" dirty="0" smtClean="0">
                <a:latin typeface="+mj-lt"/>
                <a:ea typeface="+mj-ea"/>
                <a:cs typeface="+mj-cs"/>
              </a:rPr>
              <a:t>0.75</a:t>
            </a:r>
            <a:r>
              <a:rPr lang="zh-CN" altLang="en-US" sz="900" b="1" dirty="0" smtClean="0"/>
              <a:t>适</a:t>
            </a:r>
            <a:r>
              <a:rPr lang="zh-CN" altLang="en-US" sz="900" b="1" dirty="0" smtClean="0"/>
              <a:t>合 </a:t>
            </a:r>
            <a:r>
              <a:rPr lang="en-US" altLang="zh-CN" sz="900" b="1" dirty="0" smtClean="0"/>
              <a:t>45% 9</a:t>
            </a:r>
            <a:r>
              <a:rPr lang="zh-CN" altLang="en-US" sz="900" b="1" dirty="0" smtClean="0"/>
              <a:t>格 </a:t>
            </a:r>
            <a:r>
              <a:rPr lang="zh-CN" altLang="en-US" sz="900" b="1" dirty="0" smtClean="0"/>
              <a:t>显示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05000" y="2590800"/>
            <a:ext cx="16002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CN" sz="900" b="1" dirty="0" smtClean="0">
                <a:latin typeface="+mj-lt"/>
                <a:ea typeface="+mj-ea"/>
                <a:cs typeface="+mj-cs"/>
              </a:rPr>
              <a:t>2</a:t>
            </a:r>
            <a:r>
              <a:rPr lang="zh-CN" altLang="en-US" sz="900" b="1" dirty="0" smtClean="0">
                <a:latin typeface="+mj-lt"/>
                <a:ea typeface="+mj-ea"/>
                <a:cs typeface="+mj-cs"/>
              </a:rPr>
              <a:t>*</a:t>
            </a:r>
            <a:r>
              <a:rPr lang="en-US" altLang="zh-CN" sz="900" b="1" dirty="0" smtClean="0">
                <a:latin typeface="+mj-lt"/>
                <a:ea typeface="+mj-ea"/>
                <a:cs typeface="+mj-cs"/>
              </a:rPr>
              <a:t>0.75 </a:t>
            </a:r>
            <a:r>
              <a:rPr lang="zh-CN" altLang="en-US" sz="900" b="1" dirty="0" smtClean="0"/>
              <a:t>适</a:t>
            </a:r>
            <a:r>
              <a:rPr lang="zh-CN" altLang="en-US" sz="900" b="1" dirty="0" smtClean="0"/>
              <a:t>合 </a:t>
            </a:r>
            <a:r>
              <a:rPr lang="en-US" altLang="zh-CN" sz="900" b="1" dirty="0" smtClean="0"/>
              <a:t>10</a:t>
            </a:r>
            <a:r>
              <a:rPr lang="en-US" altLang="zh-CN" sz="900" b="1" dirty="0" smtClean="0"/>
              <a:t>% 2</a:t>
            </a:r>
            <a:r>
              <a:rPr lang="zh-CN" altLang="en-US" sz="900" b="1" dirty="0" smtClean="0"/>
              <a:t>格 </a:t>
            </a:r>
            <a:r>
              <a:rPr lang="zh-CN" altLang="en-US" sz="900" b="1" dirty="0" smtClean="0"/>
              <a:t>显示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47800" y="990600"/>
            <a:ext cx="16002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CN" sz="900" b="1" dirty="0" smtClean="0">
                <a:latin typeface="+mj-lt"/>
                <a:ea typeface="+mj-ea"/>
                <a:cs typeface="+mj-cs"/>
              </a:rPr>
              <a:t>1.91</a:t>
            </a:r>
            <a:r>
              <a:rPr lang="zh-CN" altLang="en-US" sz="900" b="1" dirty="0" smtClean="0">
                <a:latin typeface="+mj-lt"/>
                <a:ea typeface="+mj-ea"/>
                <a:cs typeface="+mj-cs"/>
              </a:rPr>
              <a:t>*</a:t>
            </a:r>
            <a:r>
              <a:rPr lang="en-US" altLang="zh-CN" sz="900" b="1" dirty="0" smtClean="0">
                <a:latin typeface="+mj-lt"/>
                <a:ea typeface="+mj-ea"/>
                <a:cs typeface="+mj-cs"/>
              </a:rPr>
              <a:t>0.75 </a:t>
            </a:r>
            <a:r>
              <a:rPr lang="zh-CN" altLang="en-US" sz="900" b="1" dirty="0" smtClean="0"/>
              <a:t>适</a:t>
            </a:r>
            <a:r>
              <a:rPr lang="zh-CN" altLang="en-US" sz="900" b="1" dirty="0" smtClean="0"/>
              <a:t>合 </a:t>
            </a:r>
            <a:r>
              <a:rPr lang="en-US" altLang="zh-CN" sz="900" b="1" dirty="0" smtClean="0"/>
              <a:t>10</a:t>
            </a:r>
            <a:r>
              <a:rPr lang="en-US" altLang="zh-CN" sz="900" b="1" dirty="0" smtClean="0"/>
              <a:t>% 2</a:t>
            </a:r>
            <a:r>
              <a:rPr lang="zh-CN" altLang="en-US" sz="900" b="1" dirty="0" smtClean="0"/>
              <a:t>格 </a:t>
            </a:r>
            <a:r>
              <a:rPr lang="zh-CN" altLang="en-US" sz="900" b="1" dirty="0" smtClean="0"/>
              <a:t>显示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Content Placeholder 5" descr="redline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667000"/>
            <a:ext cx="720000" cy="270000"/>
          </a:xfrm>
          <a:prstGeom prst="rect">
            <a:avLst/>
          </a:prstGeom>
        </p:spPr>
      </p:pic>
      <p:pic>
        <p:nvPicPr>
          <p:cNvPr id="14" name="Content Placeholder 5" descr="redline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3048000"/>
            <a:ext cx="1080000" cy="270000"/>
          </a:xfrm>
          <a:prstGeom prst="rect">
            <a:avLst/>
          </a:prstGeom>
        </p:spPr>
      </p:pic>
      <p:pic>
        <p:nvPicPr>
          <p:cNvPr id="18" name="Content Placeholder 5" descr="redline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286000"/>
            <a:ext cx="360000" cy="270000"/>
          </a:xfrm>
          <a:prstGeom prst="rect">
            <a:avLst/>
          </a:prstGeom>
        </p:spPr>
      </p:pic>
      <p:pic>
        <p:nvPicPr>
          <p:cNvPr id="19" name="Content Placeholder 5" descr="redline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3505200"/>
            <a:ext cx="2520000" cy="270000"/>
          </a:xfrm>
          <a:prstGeom prst="rect">
            <a:avLst/>
          </a:prstGeom>
        </p:spPr>
      </p:pic>
      <p:pic>
        <p:nvPicPr>
          <p:cNvPr id="20" name="Content Placeholder 5" descr="redline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3962400"/>
            <a:ext cx="2880000" cy="27000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1752600" y="2209800"/>
            <a:ext cx="16002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CN" sz="900" b="1" dirty="0" smtClean="0">
                <a:latin typeface="+mj-lt"/>
                <a:ea typeface="+mj-ea"/>
                <a:cs typeface="+mj-cs"/>
              </a:rPr>
              <a:t>1</a:t>
            </a:r>
            <a:r>
              <a:rPr lang="zh-CN" altLang="en-US" sz="900" b="1" dirty="0" smtClean="0">
                <a:latin typeface="+mj-lt"/>
                <a:ea typeface="+mj-ea"/>
                <a:cs typeface="+mj-cs"/>
              </a:rPr>
              <a:t>*</a:t>
            </a:r>
            <a:r>
              <a:rPr lang="en-US" altLang="zh-CN" sz="900" b="1" dirty="0" smtClean="0">
                <a:latin typeface="+mj-lt"/>
                <a:ea typeface="+mj-ea"/>
                <a:cs typeface="+mj-cs"/>
              </a:rPr>
              <a:t>0.75 </a:t>
            </a:r>
            <a:r>
              <a:rPr lang="zh-CN" altLang="en-US" sz="900" b="1" dirty="0" smtClean="0"/>
              <a:t>适</a:t>
            </a:r>
            <a:r>
              <a:rPr lang="zh-CN" altLang="en-US" sz="900" b="1" dirty="0" smtClean="0"/>
              <a:t>合 </a:t>
            </a:r>
            <a:r>
              <a:rPr lang="en-US" altLang="zh-CN" sz="900" b="1" dirty="0" smtClean="0"/>
              <a:t>5</a:t>
            </a:r>
            <a:r>
              <a:rPr lang="en-US" altLang="zh-CN" sz="900" b="1" dirty="0" smtClean="0"/>
              <a:t>% 1</a:t>
            </a:r>
            <a:r>
              <a:rPr lang="zh-CN" altLang="en-US" sz="900" b="1" dirty="0" smtClean="0"/>
              <a:t>格 </a:t>
            </a:r>
            <a:r>
              <a:rPr lang="zh-CN" altLang="en-US" sz="900" b="1" dirty="0" smtClean="0"/>
              <a:t>显示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2209800" y="2971800"/>
            <a:ext cx="16002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CN" sz="900" b="1" dirty="0" smtClean="0">
                <a:latin typeface="+mj-lt"/>
                <a:ea typeface="+mj-ea"/>
                <a:cs typeface="+mj-cs"/>
              </a:rPr>
              <a:t>3</a:t>
            </a:r>
            <a:r>
              <a:rPr lang="zh-CN" altLang="en-US" sz="900" b="1" dirty="0" smtClean="0">
                <a:latin typeface="+mj-lt"/>
                <a:ea typeface="+mj-ea"/>
                <a:cs typeface="+mj-cs"/>
              </a:rPr>
              <a:t>*</a:t>
            </a:r>
            <a:r>
              <a:rPr lang="en-US" altLang="zh-CN" sz="900" b="1" dirty="0" smtClean="0">
                <a:latin typeface="+mj-lt"/>
                <a:ea typeface="+mj-ea"/>
                <a:cs typeface="+mj-cs"/>
              </a:rPr>
              <a:t>0.75 </a:t>
            </a:r>
            <a:r>
              <a:rPr lang="zh-CN" altLang="en-US" sz="900" b="1" dirty="0" smtClean="0"/>
              <a:t>适</a:t>
            </a:r>
            <a:r>
              <a:rPr lang="zh-CN" altLang="en-US" sz="900" b="1" dirty="0" smtClean="0"/>
              <a:t>合 </a:t>
            </a:r>
            <a:r>
              <a:rPr lang="en-US" altLang="zh-CN" sz="900" b="1" dirty="0" smtClean="0"/>
              <a:t>15% 3</a:t>
            </a:r>
            <a:r>
              <a:rPr lang="zh-CN" altLang="en-US" sz="900" b="1" dirty="0" smtClean="0"/>
              <a:t>格 </a:t>
            </a:r>
            <a:r>
              <a:rPr lang="zh-CN" altLang="en-US" sz="900" b="1" dirty="0" smtClean="0"/>
              <a:t>显示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505200" y="3429000"/>
            <a:ext cx="16002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CN" sz="900" b="1" dirty="0" smtClean="0">
                <a:latin typeface="+mj-lt"/>
                <a:ea typeface="+mj-ea"/>
                <a:cs typeface="+mj-cs"/>
              </a:rPr>
              <a:t>7</a:t>
            </a:r>
            <a:r>
              <a:rPr lang="zh-CN" altLang="en-US" sz="900" b="1" dirty="0" smtClean="0">
                <a:latin typeface="+mj-lt"/>
                <a:ea typeface="+mj-ea"/>
                <a:cs typeface="+mj-cs"/>
              </a:rPr>
              <a:t>*</a:t>
            </a:r>
            <a:r>
              <a:rPr lang="en-US" altLang="zh-CN" sz="900" b="1" dirty="0" smtClean="0">
                <a:latin typeface="+mj-lt"/>
                <a:ea typeface="+mj-ea"/>
                <a:cs typeface="+mj-cs"/>
              </a:rPr>
              <a:t>0.75 </a:t>
            </a:r>
            <a:r>
              <a:rPr lang="zh-CN" altLang="en-US" sz="900" b="1" dirty="0" smtClean="0"/>
              <a:t>适</a:t>
            </a:r>
            <a:r>
              <a:rPr lang="zh-CN" altLang="en-US" sz="900" b="1" dirty="0" smtClean="0"/>
              <a:t>合 </a:t>
            </a:r>
            <a:r>
              <a:rPr lang="en-US" altLang="zh-CN" sz="900" b="1" dirty="0" smtClean="0"/>
              <a:t>3</a:t>
            </a:r>
            <a:r>
              <a:rPr lang="en-US" altLang="zh-CN" sz="900" b="1" dirty="0" smtClean="0"/>
              <a:t>5%  7</a:t>
            </a:r>
            <a:r>
              <a:rPr lang="zh-CN" altLang="en-US" sz="900" b="1" dirty="0" smtClean="0"/>
              <a:t>格 </a:t>
            </a:r>
            <a:r>
              <a:rPr lang="zh-CN" altLang="en-US" sz="900" b="1" dirty="0" smtClean="0"/>
              <a:t>显示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962400" y="3962400"/>
            <a:ext cx="16002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CN" sz="900" b="1" dirty="0" smtClean="0">
                <a:latin typeface="+mj-lt"/>
                <a:ea typeface="+mj-ea"/>
                <a:cs typeface="+mj-cs"/>
              </a:rPr>
              <a:t>8</a:t>
            </a:r>
            <a:r>
              <a:rPr lang="zh-CN" altLang="en-US" sz="900" b="1" dirty="0" smtClean="0">
                <a:latin typeface="+mj-lt"/>
                <a:ea typeface="+mj-ea"/>
                <a:cs typeface="+mj-cs"/>
              </a:rPr>
              <a:t>*</a:t>
            </a:r>
            <a:r>
              <a:rPr lang="en-US" altLang="zh-CN" sz="900" b="1" dirty="0" smtClean="0">
                <a:latin typeface="+mj-lt"/>
                <a:ea typeface="+mj-ea"/>
                <a:cs typeface="+mj-cs"/>
              </a:rPr>
              <a:t>0.75 </a:t>
            </a:r>
            <a:r>
              <a:rPr lang="zh-CN" altLang="en-US" sz="900" b="1" dirty="0" smtClean="0"/>
              <a:t>适</a:t>
            </a:r>
            <a:r>
              <a:rPr lang="zh-CN" altLang="en-US" sz="900" b="1" dirty="0" smtClean="0"/>
              <a:t>合 </a:t>
            </a:r>
            <a:r>
              <a:rPr lang="en-US" altLang="zh-CN" sz="900" b="1" dirty="0" smtClean="0"/>
              <a:t>40% 8</a:t>
            </a:r>
            <a:r>
              <a:rPr lang="zh-CN" altLang="en-US" sz="900" b="1" dirty="0" smtClean="0"/>
              <a:t>格 </a:t>
            </a:r>
            <a:r>
              <a:rPr lang="zh-CN" altLang="en-US" sz="900" b="1" dirty="0" smtClean="0"/>
              <a:t>显示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" name="Content Placeholder 5" descr="redline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419600"/>
            <a:ext cx="3240000" cy="270000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4724400" y="48006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CN" sz="900" b="1" dirty="0" smtClean="0">
                <a:latin typeface="+mj-lt"/>
                <a:ea typeface="+mj-ea"/>
                <a:cs typeface="+mj-cs"/>
              </a:rPr>
              <a:t>10</a:t>
            </a:r>
            <a:r>
              <a:rPr lang="zh-CN" altLang="en-US" sz="900" b="1" dirty="0" smtClean="0">
                <a:latin typeface="+mj-lt"/>
                <a:ea typeface="+mj-ea"/>
                <a:cs typeface="+mj-cs"/>
              </a:rPr>
              <a:t>*</a:t>
            </a:r>
            <a:r>
              <a:rPr lang="en-US" altLang="zh-CN" sz="900" b="1" dirty="0" smtClean="0">
                <a:latin typeface="+mj-lt"/>
                <a:ea typeface="+mj-ea"/>
                <a:cs typeface="+mj-cs"/>
              </a:rPr>
              <a:t>0.75</a:t>
            </a:r>
            <a:r>
              <a:rPr lang="zh-CN" altLang="en-US" sz="900" b="1" dirty="0" smtClean="0"/>
              <a:t>适</a:t>
            </a:r>
            <a:r>
              <a:rPr lang="zh-CN" altLang="en-US" sz="900" b="1" dirty="0" smtClean="0"/>
              <a:t>合 </a:t>
            </a:r>
            <a:r>
              <a:rPr lang="en-US" altLang="zh-CN" sz="900" b="1" dirty="0" smtClean="0"/>
              <a:t>50</a:t>
            </a:r>
            <a:r>
              <a:rPr lang="en-US" altLang="zh-CN" sz="900" b="1" dirty="0" smtClean="0"/>
              <a:t>% </a:t>
            </a:r>
            <a:r>
              <a:rPr lang="en-US" altLang="zh-CN" sz="900" b="1" dirty="0" smtClean="0"/>
              <a:t>10</a:t>
            </a:r>
            <a:r>
              <a:rPr lang="zh-CN" altLang="en-US" sz="900" b="1" dirty="0" smtClean="0"/>
              <a:t>格 </a:t>
            </a:r>
            <a:r>
              <a:rPr lang="zh-CN" altLang="en-US" sz="900" b="1" dirty="0" smtClean="0"/>
              <a:t>显示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8" name="Content Placeholder 5" descr="redline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876800"/>
            <a:ext cx="3600000" cy="270000"/>
          </a:xfrm>
          <a:prstGeom prst="rect">
            <a:avLst/>
          </a:prstGeom>
        </p:spPr>
      </p:pic>
      <p:pic>
        <p:nvPicPr>
          <p:cNvPr id="29" name="Content Placeholder 5" descr="redline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334000"/>
            <a:ext cx="1800000" cy="270000"/>
          </a:xfrm>
          <a:prstGeom prst="rect">
            <a:avLst/>
          </a:prstGeom>
        </p:spPr>
      </p:pic>
      <p:pic>
        <p:nvPicPr>
          <p:cNvPr id="30" name="Content Placeholder 5" descr="redline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4419600" y="2209800"/>
            <a:ext cx="360000" cy="270000"/>
          </a:xfrm>
          <a:prstGeom prst="rect">
            <a:avLst/>
          </a:prstGeom>
        </p:spPr>
      </p:pic>
      <p:pic>
        <p:nvPicPr>
          <p:cNvPr id="31" name="Content Placeholder 5" descr="redline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4728000" y="2358600"/>
            <a:ext cx="720000" cy="27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 descr="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457200"/>
            <a:ext cx="8028890" cy="5334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99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8.36*0.75 适合 50% 10格 显示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KingWang</dc:creator>
  <cp:lastModifiedBy>KingWang</cp:lastModifiedBy>
  <cp:revision>59</cp:revision>
  <dcterms:created xsi:type="dcterms:W3CDTF">2006-08-16T00:00:00Z</dcterms:created>
  <dcterms:modified xsi:type="dcterms:W3CDTF">2014-09-19T07:01:49Z</dcterms:modified>
</cp:coreProperties>
</file>