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59" r:id="rId11"/>
    <p:sldId id="26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2389" autoAdjust="0"/>
  </p:normalViewPr>
  <p:slideViewPr>
    <p:cSldViewPr snapToGrid="0">
      <p:cViewPr varScale="1">
        <p:scale>
          <a:sx n="70" d="100"/>
          <a:sy n="70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4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4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2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6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3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4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54A1-B3D3-4114-9B9A-1C22E362DDEC}" type="datetimeFigureOut">
              <a:rPr lang="zh-CN" altLang="en-US" smtClean="0"/>
              <a:t>2014/7/24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2765-4DF9-40E5-968F-594A860F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多文档 3"/>
          <p:cNvSpPr/>
          <p:nvPr/>
        </p:nvSpPr>
        <p:spPr>
          <a:xfrm>
            <a:off x="995082" y="2151529"/>
            <a:ext cx="1398494" cy="914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</a:p>
          <a:p>
            <a:pPr algn="ctr"/>
            <a:r>
              <a:rPr lang="en-US" altLang="zh-CN" dirty="0" smtClean="0"/>
              <a:t>Mainifest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748116" y="981635"/>
            <a:ext cx="2353235" cy="9891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192.168.64.100</a:t>
            </a:r>
          </a:p>
          <a:p>
            <a:pPr algn="ctr"/>
            <a:r>
              <a:rPr lang="en-US" altLang="zh-CN" sz="1400" dirty="0" smtClean="0"/>
              <a:t>192.168.64.101</a:t>
            </a:r>
          </a:p>
          <a:p>
            <a:pPr algn="ctr"/>
            <a:r>
              <a:rPr lang="en-US" altLang="zh-CN" sz="1400" dirty="0" smtClean="0"/>
              <a:t>192.168.64.102</a:t>
            </a:r>
            <a:endParaRPr lang="zh-CN" alt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3657600" y="3388658"/>
            <a:ext cx="3576918" cy="1183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Clients:</a:t>
            </a:r>
          </a:p>
          <a:p>
            <a:pPr algn="ctr"/>
            <a:r>
              <a:rPr lang="en-US" altLang="zh-CN" sz="1600" dirty="0" smtClean="0"/>
              <a:t>192.168.64.101</a:t>
            </a:r>
          </a:p>
          <a:p>
            <a:pPr algn="ctr"/>
            <a:r>
              <a:rPr lang="en-US" altLang="zh-CN" sz="1600" dirty="0" smtClean="0"/>
              <a:t>192.168.64.102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5318312" y="981635"/>
            <a:ext cx="2326341" cy="774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Server:</a:t>
            </a:r>
          </a:p>
          <a:p>
            <a:pPr algn="ctr"/>
            <a:r>
              <a:rPr lang="en-US" altLang="zh-CN" dirty="0" smtClean="0"/>
              <a:t>192.168.64.100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18759" y="262217"/>
            <a:ext cx="2783541" cy="6064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Cloud_controller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Gorouter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Loggregator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Uaa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Postgresql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Nats</a:t>
            </a:r>
          </a:p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5" idx="2"/>
          </p:cNvCxnSpPr>
          <p:nvPr/>
        </p:nvCxnSpPr>
        <p:spPr>
          <a:xfrm>
            <a:off x="4099390" y="14762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9" idx="2"/>
          </p:cNvCxnSpPr>
          <p:nvPr/>
        </p:nvCxnSpPr>
        <p:spPr>
          <a:xfrm flipV="1">
            <a:off x="2393576" y="1368641"/>
            <a:ext cx="2924736" cy="1240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2"/>
          </p:cNvCxnSpPr>
          <p:nvPr/>
        </p:nvCxnSpPr>
        <p:spPr>
          <a:xfrm>
            <a:off x="2393576" y="2608729"/>
            <a:ext cx="1264024" cy="1371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上下箭头 17"/>
          <p:cNvSpPr/>
          <p:nvPr/>
        </p:nvSpPr>
        <p:spPr>
          <a:xfrm>
            <a:off x="6101604" y="2033530"/>
            <a:ext cx="268942" cy="1077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656294" y="2447365"/>
            <a:ext cx="2111188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362508" y="2413747"/>
            <a:ext cx="1815353" cy="605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345702" y="4840953"/>
            <a:ext cx="1815353" cy="605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345702" y="3232539"/>
            <a:ext cx="1815353" cy="605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9362509" y="1624125"/>
            <a:ext cx="1815353" cy="605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9362510" y="804633"/>
            <a:ext cx="1815353" cy="605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345702" y="4051331"/>
            <a:ext cx="1815353" cy="605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723150" y="2817620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Auto Deployment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843265" y="6355850"/>
            <a:ext cx="82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etcdclt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773092" y="57873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HM9000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416859"/>
            <a:ext cx="143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总览</a:t>
            </a:r>
            <a:endParaRPr lang="zh-CN" altLang="en-US" sz="2400" b="1" dirty="0"/>
          </a:p>
        </p:txBody>
      </p:sp>
      <p:sp>
        <p:nvSpPr>
          <p:cNvPr id="6" name="圆角矩形 5"/>
          <p:cNvSpPr/>
          <p:nvPr/>
        </p:nvSpPr>
        <p:spPr>
          <a:xfrm>
            <a:off x="832513" y="4312693"/>
            <a:ext cx="2238233" cy="201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Mainfest</a:t>
            </a:r>
          </a:p>
          <a:p>
            <a:pPr algn="ctr"/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Domain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ETCD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Zone</a:t>
            </a:r>
            <a:endParaRPr lang="en-US" altLang="zh-CN" dirty="0" smtClean="0"/>
          </a:p>
          <a:p>
            <a:pPr marL="285750" indent="-285750" algn="ctr">
              <a:buFontTx/>
              <a:buChar char="-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388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25035" y="1936311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676858" y="1046256"/>
            <a:ext cx="2783541" cy="11295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Cloud_controller_ng</a:t>
            </a:r>
            <a:endParaRPr lang="zh-CN" altLang="en-US" dirty="0"/>
          </a:p>
        </p:txBody>
      </p:sp>
      <p:sp>
        <p:nvSpPr>
          <p:cNvPr id="7" name="流程图: 多文档 6"/>
          <p:cNvSpPr/>
          <p:nvPr/>
        </p:nvSpPr>
        <p:spPr>
          <a:xfrm>
            <a:off x="253925" y="3603746"/>
            <a:ext cx="1605065" cy="6838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Cloud_controller_clock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5889812" y="349624"/>
            <a:ext cx="5284693" cy="1384981"/>
          </a:xfrm>
          <a:prstGeom prst="cloudCallout">
            <a:avLst>
              <a:gd name="adj1" fmla="val -23378"/>
              <a:gd name="adj2" fmla="val 7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Key:/deployment/v1/cc_base_url</a:t>
            </a:r>
          </a:p>
          <a:p>
            <a:pPr algn="ctr"/>
            <a:r>
              <a:rPr lang="en-US" altLang="zh-CN" dirty="0" smtClean="0"/>
              <a:t>Value:192.168.64.108</a:t>
            </a:r>
            <a:r>
              <a:rPr lang="en-US" altLang="zh-CN" dirty="0"/>
              <a:t> </a:t>
            </a:r>
            <a:r>
              <a:rPr lang="en-US" altLang="zh-CN" dirty="0" smtClean="0"/>
              <a:t>domain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Mainfest first</a:t>
            </a:r>
          </a:p>
        </p:txBody>
      </p:sp>
      <p:sp>
        <p:nvSpPr>
          <p:cNvPr id="11" name="下弧形箭头 10"/>
          <p:cNvSpPr/>
          <p:nvPr/>
        </p:nvSpPr>
        <p:spPr>
          <a:xfrm>
            <a:off x="3455894" y="2171602"/>
            <a:ext cx="1869141" cy="8046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 flipH="1">
            <a:off x="1166880" y="2133032"/>
            <a:ext cx="708189" cy="14707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1875069" y="2133032"/>
            <a:ext cx="1221315" cy="1470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多文档 16"/>
          <p:cNvSpPr/>
          <p:nvPr/>
        </p:nvSpPr>
        <p:spPr>
          <a:xfrm>
            <a:off x="5889812" y="4733299"/>
            <a:ext cx="1159256" cy="5467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UAA</a:t>
            </a:r>
            <a:endParaRPr lang="zh-CN" altLang="en-US" dirty="0"/>
          </a:p>
        </p:txBody>
      </p:sp>
      <p:sp>
        <p:nvSpPr>
          <p:cNvPr id="18" name="流程图: 多文档 17"/>
          <p:cNvSpPr/>
          <p:nvPr/>
        </p:nvSpPr>
        <p:spPr>
          <a:xfrm>
            <a:off x="7288306" y="4733299"/>
            <a:ext cx="1292972" cy="5467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Loggregator</a:t>
            </a:r>
            <a:endParaRPr lang="zh-CN" altLang="en-US" dirty="0"/>
          </a:p>
        </p:txBody>
      </p:sp>
      <p:sp>
        <p:nvSpPr>
          <p:cNvPr id="19" name="流程图: 多文档 18"/>
          <p:cNvSpPr/>
          <p:nvPr/>
        </p:nvSpPr>
        <p:spPr>
          <a:xfrm>
            <a:off x="8820516" y="4733299"/>
            <a:ext cx="1290918" cy="5467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HM9000</a:t>
            </a:r>
            <a:endParaRPr lang="zh-CN" altLang="en-US" dirty="0"/>
          </a:p>
        </p:txBody>
      </p:sp>
      <p:sp>
        <p:nvSpPr>
          <p:cNvPr id="20" name="流程图: 多文档 19"/>
          <p:cNvSpPr/>
          <p:nvPr/>
        </p:nvSpPr>
        <p:spPr>
          <a:xfrm>
            <a:off x="10343428" y="4733299"/>
            <a:ext cx="1290918" cy="5467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Dea_ng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4" idx="4"/>
            <a:endCxn id="18" idx="0"/>
          </p:cNvCxnSpPr>
          <p:nvPr/>
        </p:nvCxnSpPr>
        <p:spPr>
          <a:xfrm>
            <a:off x="6306671" y="2864158"/>
            <a:ext cx="1717073" cy="186914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4"/>
            <a:endCxn id="19" idx="0"/>
          </p:cNvCxnSpPr>
          <p:nvPr/>
        </p:nvCxnSpPr>
        <p:spPr>
          <a:xfrm>
            <a:off x="6306671" y="2864158"/>
            <a:ext cx="3248114" cy="186914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4"/>
            <a:endCxn id="20" idx="0"/>
          </p:cNvCxnSpPr>
          <p:nvPr/>
        </p:nvCxnSpPr>
        <p:spPr>
          <a:xfrm>
            <a:off x="6306671" y="2864158"/>
            <a:ext cx="4771026" cy="186914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标注 8"/>
          <p:cNvSpPr/>
          <p:nvPr/>
        </p:nvSpPr>
        <p:spPr>
          <a:xfrm>
            <a:off x="7288306" y="2586381"/>
            <a:ext cx="4177551" cy="1384981"/>
          </a:xfrm>
          <a:prstGeom prst="cloudCallout">
            <a:avLst>
              <a:gd name="adj1" fmla="val -45316"/>
              <a:gd name="adj2" fmla="val -55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Key:/deployment/v1/zones</a:t>
            </a:r>
          </a:p>
          <a:p>
            <a:pPr algn="ctr"/>
            <a:r>
              <a:rPr lang="en-US" altLang="zh-CN" dirty="0" smtClean="0"/>
              <a:t>Value:defaule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9624" y="349623"/>
            <a:ext cx="2784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Cloud_controller_ng</a:t>
            </a:r>
            <a:endParaRPr lang="zh-CN" altLang="en-US" sz="2400" b="1" dirty="0"/>
          </a:p>
        </p:txBody>
      </p:sp>
      <p:sp>
        <p:nvSpPr>
          <p:cNvPr id="2" name="流程图: 多文档 1"/>
          <p:cNvSpPr/>
          <p:nvPr/>
        </p:nvSpPr>
        <p:spPr>
          <a:xfrm>
            <a:off x="253925" y="5647887"/>
            <a:ext cx="1252146" cy="65890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Nats_urls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606846" y="5647887"/>
            <a:ext cx="1447552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Postgresql:</a:t>
            </a:r>
          </a:p>
          <a:p>
            <a:pPr algn="ctr"/>
            <a:r>
              <a:rPr lang="en-US" altLang="zh-CN" dirty="0" smtClean="0"/>
              <a:t>ccdb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155173" y="5647887"/>
            <a:ext cx="1559859" cy="587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Logg_endpoint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815807" y="5699495"/>
            <a:ext cx="1092934" cy="483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4" idx="3"/>
            <a:endCxn id="2" idx="0"/>
          </p:cNvCxnSpPr>
          <p:nvPr/>
        </p:nvCxnSpPr>
        <p:spPr>
          <a:xfrm flipH="1">
            <a:off x="966141" y="2728278"/>
            <a:ext cx="4646408" cy="2919609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多文档 5"/>
          <p:cNvSpPr/>
          <p:nvPr/>
        </p:nvSpPr>
        <p:spPr>
          <a:xfrm>
            <a:off x="2240794" y="3603746"/>
            <a:ext cx="1504211" cy="6838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Cloud_controller_work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54398" y="2955705"/>
            <a:ext cx="300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Key:/deployment/v1/cc_index</a:t>
            </a:r>
          </a:p>
          <a:p>
            <a:r>
              <a:rPr lang="en-US" altLang="zh-CN" dirty="0" smtClean="0"/>
              <a:t>Value:Index=0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" idx="3"/>
            <a:endCxn id="24" idx="0"/>
          </p:cNvCxnSpPr>
          <p:nvPr/>
        </p:nvCxnSpPr>
        <p:spPr>
          <a:xfrm flipH="1">
            <a:off x="2330622" y="2728278"/>
            <a:ext cx="3281927" cy="2919609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3"/>
            <a:endCxn id="10" idx="0"/>
          </p:cNvCxnSpPr>
          <p:nvPr/>
        </p:nvCxnSpPr>
        <p:spPr>
          <a:xfrm flipH="1">
            <a:off x="3935103" y="2728278"/>
            <a:ext cx="1677446" cy="2919609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" idx="3"/>
            <a:endCxn id="37" idx="0"/>
          </p:cNvCxnSpPr>
          <p:nvPr/>
        </p:nvCxnSpPr>
        <p:spPr>
          <a:xfrm flipH="1">
            <a:off x="5362274" y="2728278"/>
            <a:ext cx="250275" cy="2971217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77497" y="914400"/>
            <a:ext cx="3616497" cy="355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2" idx="0"/>
            <a:endCxn id="48" idx="2"/>
          </p:cNvCxnSpPr>
          <p:nvPr/>
        </p:nvCxnSpPr>
        <p:spPr>
          <a:xfrm flipV="1">
            <a:off x="966141" y="4464423"/>
            <a:ext cx="1019605" cy="1183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0"/>
            <a:endCxn id="48" idx="2"/>
          </p:cNvCxnSpPr>
          <p:nvPr/>
        </p:nvCxnSpPr>
        <p:spPr>
          <a:xfrm flipH="1" flipV="1">
            <a:off x="1985746" y="4464423"/>
            <a:ext cx="344876" cy="1183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0" idx="0"/>
            <a:endCxn id="48" idx="2"/>
          </p:cNvCxnSpPr>
          <p:nvPr/>
        </p:nvCxnSpPr>
        <p:spPr>
          <a:xfrm flipH="1" flipV="1">
            <a:off x="1985746" y="4464423"/>
            <a:ext cx="1949357" cy="1183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0"/>
            <a:endCxn id="48" idx="2"/>
          </p:cNvCxnSpPr>
          <p:nvPr/>
        </p:nvCxnSpPr>
        <p:spPr>
          <a:xfrm flipH="1" flipV="1">
            <a:off x="1985746" y="4464423"/>
            <a:ext cx="3376528" cy="1235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7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624" y="349623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Dea_next</a:t>
            </a:r>
            <a:endParaRPr lang="zh-CN" altLang="en-US" sz="2400" b="1" dirty="0"/>
          </a:p>
        </p:txBody>
      </p:sp>
      <p:sp>
        <p:nvSpPr>
          <p:cNvPr id="5" name="流程图: 多文档 4"/>
          <p:cNvSpPr/>
          <p:nvPr/>
        </p:nvSpPr>
        <p:spPr>
          <a:xfrm>
            <a:off x="739588" y="2825086"/>
            <a:ext cx="1667435" cy="83251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Dea_next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87905" y="1707777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sp>
        <p:nvSpPr>
          <p:cNvPr id="7" name="流程图: 多文档 6"/>
          <p:cNvSpPr/>
          <p:nvPr/>
        </p:nvSpPr>
        <p:spPr>
          <a:xfrm>
            <a:off x="349624" y="4176215"/>
            <a:ext cx="1667435" cy="77792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warden</a:t>
            </a:r>
            <a:endParaRPr lang="zh-CN" altLang="en-US" dirty="0"/>
          </a:p>
        </p:txBody>
      </p:sp>
      <p:sp>
        <p:nvSpPr>
          <p:cNvPr id="8" name="流程图: 多文档 7"/>
          <p:cNvSpPr/>
          <p:nvPr/>
        </p:nvSpPr>
        <p:spPr>
          <a:xfrm>
            <a:off x="3289110" y="5650173"/>
            <a:ext cx="1228299" cy="6823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67786" y="5650173"/>
            <a:ext cx="1596788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Log_endpoint_url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014951" y="5650173"/>
            <a:ext cx="1596788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6011840" y="580455"/>
            <a:ext cx="4851778" cy="920799"/>
          </a:xfrm>
          <a:prstGeom prst="cloudCallout">
            <a:avLst>
              <a:gd name="adj1" fmla="val -43181"/>
              <a:gd name="adj2" fmla="val 92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/deployment/v1/dea_next_url</a:t>
            </a:r>
            <a:endParaRPr lang="zh-CN" altLang="en-US" dirty="0"/>
          </a:p>
        </p:txBody>
      </p:sp>
      <p:sp>
        <p:nvSpPr>
          <p:cNvPr id="12" name="下弧形箭头 11"/>
          <p:cNvSpPr/>
          <p:nvPr/>
        </p:nvSpPr>
        <p:spPr>
          <a:xfrm>
            <a:off x="2975212" y="2947916"/>
            <a:ext cx="1542197" cy="5732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00029" y="305667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0"/>
          </p:cNvCxnSpPr>
          <p:nvPr/>
        </p:nvCxnSpPr>
        <p:spPr>
          <a:xfrm flipV="1">
            <a:off x="1688019" y="2171700"/>
            <a:ext cx="2399886" cy="6533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4"/>
            <a:endCxn id="8" idx="0"/>
          </p:cNvCxnSpPr>
          <p:nvPr/>
        </p:nvCxnSpPr>
        <p:spPr>
          <a:xfrm flipH="1">
            <a:off x="3987762" y="2635624"/>
            <a:ext cx="1081779" cy="3014549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  <a:endCxn id="9" idx="0"/>
          </p:cNvCxnSpPr>
          <p:nvPr/>
        </p:nvCxnSpPr>
        <p:spPr>
          <a:xfrm>
            <a:off x="5069541" y="2635624"/>
            <a:ext cx="696639" cy="3014549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4"/>
            <a:endCxn id="10" idx="0"/>
          </p:cNvCxnSpPr>
          <p:nvPr/>
        </p:nvCxnSpPr>
        <p:spPr>
          <a:xfrm>
            <a:off x="5069541" y="2635624"/>
            <a:ext cx="2743804" cy="3014549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  <a:endCxn id="5" idx="2"/>
          </p:cNvCxnSpPr>
          <p:nvPr/>
        </p:nvCxnSpPr>
        <p:spPr>
          <a:xfrm flipH="1" flipV="1">
            <a:off x="1457357" y="3626071"/>
            <a:ext cx="2530405" cy="202410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5" idx="2"/>
          </p:cNvCxnSpPr>
          <p:nvPr/>
        </p:nvCxnSpPr>
        <p:spPr>
          <a:xfrm flipH="1" flipV="1">
            <a:off x="1457357" y="3626071"/>
            <a:ext cx="6355988" cy="202410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0"/>
            <a:endCxn id="5" idx="2"/>
          </p:cNvCxnSpPr>
          <p:nvPr/>
        </p:nvCxnSpPr>
        <p:spPr>
          <a:xfrm flipH="1" flipV="1">
            <a:off x="1457357" y="3626071"/>
            <a:ext cx="4308823" cy="202410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9062116" y="5650173"/>
            <a:ext cx="1337481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zone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6" idx="4"/>
            <a:endCxn id="32" idx="0"/>
          </p:cNvCxnSpPr>
          <p:nvPr/>
        </p:nvCxnSpPr>
        <p:spPr>
          <a:xfrm>
            <a:off x="5069541" y="2635624"/>
            <a:ext cx="4661316" cy="3014549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0"/>
            <a:endCxn id="5" idx="2"/>
          </p:cNvCxnSpPr>
          <p:nvPr/>
        </p:nvCxnSpPr>
        <p:spPr>
          <a:xfrm flipH="1" flipV="1">
            <a:off x="1457357" y="3626071"/>
            <a:ext cx="8273500" cy="202410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1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624" y="349623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</a:t>
            </a:r>
            <a:r>
              <a:rPr lang="en-US" altLang="zh-CN" sz="2400" b="1" dirty="0" smtClean="0"/>
              <a:t>m9000</a:t>
            </a:r>
            <a:endParaRPr lang="zh-CN" altLang="en-US" sz="2400" b="1" dirty="0"/>
          </a:p>
        </p:txBody>
      </p:sp>
      <p:sp>
        <p:nvSpPr>
          <p:cNvPr id="5" name="流程图: 多文档 4"/>
          <p:cNvSpPr/>
          <p:nvPr/>
        </p:nvSpPr>
        <p:spPr>
          <a:xfrm>
            <a:off x="974955" y="2726518"/>
            <a:ext cx="1828800" cy="73697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HM9000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20821" y="1528550"/>
            <a:ext cx="1951630" cy="6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7" name="流程图: 多文档 6"/>
          <p:cNvSpPr/>
          <p:nvPr/>
        </p:nvSpPr>
        <p:spPr>
          <a:xfrm>
            <a:off x="3529404" y="5427246"/>
            <a:ext cx="1713654" cy="61414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857207" y="5446964"/>
            <a:ext cx="1228298" cy="442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902054" y="5453034"/>
            <a:ext cx="1228298" cy="442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0"/>
            <a:endCxn id="6" idx="2"/>
          </p:cNvCxnSpPr>
          <p:nvPr/>
        </p:nvCxnSpPr>
        <p:spPr>
          <a:xfrm flipV="1">
            <a:off x="2015170" y="1869745"/>
            <a:ext cx="2505651" cy="856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  <a:endCxn id="7" idx="0"/>
          </p:cNvCxnSpPr>
          <p:nvPr/>
        </p:nvCxnSpPr>
        <p:spPr>
          <a:xfrm flipH="1">
            <a:off x="4504124" y="2210939"/>
            <a:ext cx="992512" cy="3216307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  <a:endCxn id="8" idx="0"/>
          </p:cNvCxnSpPr>
          <p:nvPr/>
        </p:nvCxnSpPr>
        <p:spPr>
          <a:xfrm>
            <a:off x="5496636" y="2210939"/>
            <a:ext cx="974720" cy="3236025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4"/>
            <a:endCxn id="9" idx="0"/>
          </p:cNvCxnSpPr>
          <p:nvPr/>
        </p:nvCxnSpPr>
        <p:spPr>
          <a:xfrm>
            <a:off x="5496636" y="2210939"/>
            <a:ext cx="3019567" cy="3242095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5" idx="2"/>
          </p:cNvCxnSpPr>
          <p:nvPr/>
        </p:nvCxnSpPr>
        <p:spPr>
          <a:xfrm flipH="1" flipV="1">
            <a:off x="1762186" y="3435587"/>
            <a:ext cx="2741938" cy="199165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  <a:endCxn id="5" idx="2"/>
          </p:cNvCxnSpPr>
          <p:nvPr/>
        </p:nvCxnSpPr>
        <p:spPr>
          <a:xfrm flipH="1" flipV="1">
            <a:off x="1762186" y="3435587"/>
            <a:ext cx="4709170" cy="20113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0"/>
            <a:endCxn id="5" idx="2"/>
          </p:cNvCxnSpPr>
          <p:nvPr/>
        </p:nvCxnSpPr>
        <p:spPr>
          <a:xfrm flipH="1" flipV="1">
            <a:off x="1762186" y="3435587"/>
            <a:ext cx="6754017" cy="2017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标注 39"/>
          <p:cNvSpPr/>
          <p:nvPr/>
        </p:nvSpPr>
        <p:spPr>
          <a:xfrm>
            <a:off x="6228497" y="613821"/>
            <a:ext cx="4225688" cy="784321"/>
          </a:xfrm>
          <a:prstGeom prst="cloudCallout">
            <a:avLst>
              <a:gd name="adj1" fmla="val -42014"/>
              <a:gd name="adj2" fmla="val 97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/deployment/v1/hm9000_url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360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624" y="349623"/>
            <a:ext cx="134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</a:t>
            </a:r>
            <a:r>
              <a:rPr lang="en-US" altLang="zh-CN" sz="2400" b="1" dirty="0" smtClean="0"/>
              <a:t>orouter</a:t>
            </a:r>
            <a:endParaRPr lang="zh-CN" altLang="en-US" sz="2400" b="1" dirty="0"/>
          </a:p>
        </p:txBody>
      </p:sp>
      <p:sp>
        <p:nvSpPr>
          <p:cNvPr id="5" name="流程图: 多文档 4"/>
          <p:cNvSpPr/>
          <p:nvPr/>
        </p:nvSpPr>
        <p:spPr>
          <a:xfrm>
            <a:off x="974955" y="2726518"/>
            <a:ext cx="1828800" cy="73697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gorouter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20821" y="1528550"/>
            <a:ext cx="1951630" cy="6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7" name="流程图: 多文档 6"/>
          <p:cNvSpPr/>
          <p:nvPr/>
        </p:nvSpPr>
        <p:spPr>
          <a:xfrm>
            <a:off x="5646267" y="5453034"/>
            <a:ext cx="1713654" cy="61414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76029" y="5453034"/>
            <a:ext cx="1228298" cy="442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902054" y="5453034"/>
            <a:ext cx="1228298" cy="442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Log_endpoing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0"/>
            <a:endCxn id="6" idx="2"/>
          </p:cNvCxnSpPr>
          <p:nvPr/>
        </p:nvCxnSpPr>
        <p:spPr>
          <a:xfrm flipV="1">
            <a:off x="2015170" y="1869745"/>
            <a:ext cx="2505651" cy="856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4"/>
            <a:endCxn id="7" idx="0"/>
          </p:cNvCxnSpPr>
          <p:nvPr/>
        </p:nvCxnSpPr>
        <p:spPr>
          <a:xfrm>
            <a:off x="5496636" y="2210939"/>
            <a:ext cx="1124351" cy="3242095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8" idx="0"/>
          </p:cNvCxnSpPr>
          <p:nvPr/>
        </p:nvCxnSpPr>
        <p:spPr>
          <a:xfrm flipH="1">
            <a:off x="4490178" y="2210939"/>
            <a:ext cx="1006458" cy="3242095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4"/>
            <a:endCxn id="9" idx="0"/>
          </p:cNvCxnSpPr>
          <p:nvPr/>
        </p:nvCxnSpPr>
        <p:spPr>
          <a:xfrm>
            <a:off x="5496636" y="2210939"/>
            <a:ext cx="3019567" cy="3242095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5" idx="2"/>
          </p:cNvCxnSpPr>
          <p:nvPr/>
        </p:nvCxnSpPr>
        <p:spPr>
          <a:xfrm flipH="1" flipV="1">
            <a:off x="1762186" y="3435587"/>
            <a:ext cx="4858801" cy="2017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5" idx="2"/>
          </p:cNvCxnSpPr>
          <p:nvPr/>
        </p:nvCxnSpPr>
        <p:spPr>
          <a:xfrm flipH="1" flipV="1">
            <a:off x="1762186" y="3435587"/>
            <a:ext cx="2727992" cy="2017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  <a:endCxn id="5" idx="2"/>
          </p:cNvCxnSpPr>
          <p:nvPr/>
        </p:nvCxnSpPr>
        <p:spPr>
          <a:xfrm flipH="1" flipV="1">
            <a:off x="1762186" y="3435587"/>
            <a:ext cx="6754017" cy="2017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云形标注 16"/>
          <p:cNvSpPr/>
          <p:nvPr/>
        </p:nvSpPr>
        <p:spPr>
          <a:xfrm>
            <a:off x="6228497" y="613821"/>
            <a:ext cx="4225688" cy="784321"/>
          </a:xfrm>
          <a:prstGeom prst="cloudCallout">
            <a:avLst>
              <a:gd name="adj1" fmla="val -42014"/>
              <a:gd name="adj2" fmla="val 97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/deployment/v1/router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9335069" y="3435587"/>
            <a:ext cx="1719618" cy="44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haproxy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6"/>
            <a:endCxn id="18" idx="0"/>
          </p:cNvCxnSpPr>
          <p:nvPr/>
        </p:nvCxnSpPr>
        <p:spPr>
          <a:xfrm>
            <a:off x="6472451" y="1869745"/>
            <a:ext cx="3722427" cy="156584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7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624" y="349623"/>
            <a:ext cx="124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</a:t>
            </a:r>
            <a:r>
              <a:rPr lang="en-US" altLang="zh-CN" sz="2400" b="1" dirty="0" smtClean="0"/>
              <a:t>aproxy</a:t>
            </a:r>
            <a:endParaRPr lang="zh-CN" altLang="en-US" sz="2400" b="1" dirty="0"/>
          </a:p>
        </p:txBody>
      </p:sp>
      <p:sp>
        <p:nvSpPr>
          <p:cNvPr id="5" name="流程图: 多文档 4"/>
          <p:cNvSpPr/>
          <p:nvPr/>
        </p:nvSpPr>
        <p:spPr>
          <a:xfrm>
            <a:off x="974955" y="2726518"/>
            <a:ext cx="1828800" cy="73697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haproxy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20821" y="1528550"/>
            <a:ext cx="1951630" cy="6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7" name="流程图: 多文档 6"/>
          <p:cNvSpPr/>
          <p:nvPr/>
        </p:nvSpPr>
        <p:spPr>
          <a:xfrm>
            <a:off x="4520821" y="5480330"/>
            <a:ext cx="1713654" cy="61414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routers</a:t>
            </a:r>
          </a:p>
        </p:txBody>
      </p:sp>
      <p:cxnSp>
        <p:nvCxnSpPr>
          <p:cNvPr id="10" name="直接箭头连接符 9"/>
          <p:cNvCxnSpPr>
            <a:stCxn id="5" idx="0"/>
            <a:endCxn id="6" idx="2"/>
          </p:cNvCxnSpPr>
          <p:nvPr/>
        </p:nvCxnSpPr>
        <p:spPr>
          <a:xfrm flipV="1">
            <a:off x="2015170" y="1869745"/>
            <a:ext cx="2505651" cy="856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4"/>
            <a:endCxn id="7" idx="0"/>
          </p:cNvCxnSpPr>
          <p:nvPr/>
        </p:nvCxnSpPr>
        <p:spPr>
          <a:xfrm flipH="1">
            <a:off x="5495541" y="2210939"/>
            <a:ext cx="1095" cy="3269391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5" idx="2"/>
          </p:cNvCxnSpPr>
          <p:nvPr/>
        </p:nvCxnSpPr>
        <p:spPr>
          <a:xfrm flipH="1" flipV="1">
            <a:off x="1762186" y="3435587"/>
            <a:ext cx="3733355" cy="20447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9335069" y="3435587"/>
            <a:ext cx="1719618" cy="440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keepalived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6"/>
            <a:endCxn id="17" idx="0"/>
          </p:cNvCxnSpPr>
          <p:nvPr/>
        </p:nvCxnSpPr>
        <p:spPr>
          <a:xfrm>
            <a:off x="6472451" y="1869745"/>
            <a:ext cx="3722427" cy="156584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云形标注 22"/>
          <p:cNvSpPr/>
          <p:nvPr/>
        </p:nvSpPr>
        <p:spPr>
          <a:xfrm>
            <a:off x="6851175" y="982639"/>
            <a:ext cx="4080681" cy="641445"/>
          </a:xfrm>
          <a:prstGeom prst="cloudCallout">
            <a:avLst>
              <a:gd name="adj1" fmla="val -58514"/>
              <a:gd name="adj2" fmla="val 51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/deployment/v1/haproxy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04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627" y="163775"/>
            <a:ext cx="95261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部署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节点 只做部署使用，不做生产使用，真正的部署文件必须写入</a:t>
            </a:r>
            <a:r>
              <a:rPr lang="en-US" altLang="zh-CN" dirty="0" smtClean="0"/>
              <a:t>/home/vcap/script/mainfest</a:t>
            </a:r>
            <a:r>
              <a:rPr lang="zh-CN" altLang="en-US" dirty="0" smtClean="0"/>
              <a:t>文件中，文件的格式是：</a:t>
            </a:r>
            <a:r>
              <a:rPr lang="en-US" altLang="zh-CN" dirty="0" smtClean="0"/>
              <a:t>mainfest </a:t>
            </a:r>
            <a:r>
              <a:rPr lang="zh-CN" altLang="en-US" dirty="0" smtClean="0"/>
              <a:t>文件中写入</a:t>
            </a:r>
            <a:endParaRPr lang="en-US" altLang="zh-CN" dirty="0" smtClean="0"/>
          </a:p>
          <a:p>
            <a:r>
              <a:rPr lang="fr-FR" altLang="zh-CN" dirty="0"/>
              <a:t>domain 192.168.64.146</a:t>
            </a:r>
          </a:p>
          <a:p>
            <a:r>
              <a:rPr lang="fr-FR" altLang="zh-CN" dirty="0"/>
              <a:t>etcd 192.168.64.1 192.168.64.146 </a:t>
            </a:r>
            <a:r>
              <a:rPr lang="fr-FR" altLang="zh-CN" dirty="0" smtClean="0"/>
              <a:t>192.168.64.133</a:t>
            </a:r>
          </a:p>
          <a:p>
            <a:endParaRPr lang="fr-FR" altLang="zh-CN" dirty="0"/>
          </a:p>
          <a:p>
            <a:r>
              <a:rPr lang="zh-CN" altLang="en-US" dirty="0" smtClean="0"/>
              <a:t>部署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节点在全部启动后，需要向</a:t>
            </a:r>
            <a:r>
              <a:rPr lang="en-US" altLang="zh-CN" dirty="0"/>
              <a:t>/</a:t>
            </a:r>
            <a:r>
              <a:rPr lang="en-US" altLang="zh-CN" dirty="0" smtClean="0"/>
              <a:t>home/vcap/script/deployment.etcd</a:t>
            </a:r>
            <a:r>
              <a:rPr lang="zh-CN" altLang="en-US" dirty="0" smtClean="0"/>
              <a:t>逐行写入，格式是：</a:t>
            </a:r>
            <a:endParaRPr lang="en-US" altLang="zh-CN" dirty="0" smtClean="0"/>
          </a:p>
          <a:p>
            <a:r>
              <a:rPr lang="en-US" altLang="zh-CN" dirty="0"/>
              <a:t>192.168.64.1</a:t>
            </a:r>
          </a:p>
          <a:p>
            <a:r>
              <a:rPr lang="en-US" altLang="zh-CN" dirty="0"/>
              <a:t>192.168.64.146</a:t>
            </a:r>
          </a:p>
          <a:p>
            <a:r>
              <a:rPr lang="en-US" altLang="zh-CN" dirty="0" smtClean="0"/>
              <a:t>192.168.64.133</a:t>
            </a:r>
          </a:p>
          <a:p>
            <a:endParaRPr lang="en-US" altLang="zh-CN" dirty="0"/>
          </a:p>
          <a:p>
            <a:r>
              <a:rPr lang="zh-CN" altLang="en-US" dirty="0" smtClean="0"/>
              <a:t>部署后，所有的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将会被注册到</a:t>
            </a:r>
            <a:r>
              <a:rPr lang="en-US" altLang="zh-CN" dirty="0"/>
              <a:t>/</a:t>
            </a:r>
            <a:r>
              <a:rPr lang="en-US" altLang="zh-CN" dirty="0" smtClean="0"/>
              <a:t>deployment/v1/manifest/etcdstore 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/>
              <a:t>/deployment/v1/manifest/etcdstore/60</a:t>
            </a:r>
          </a:p>
          <a:p>
            <a:r>
              <a:rPr lang="en-US" altLang="zh-CN" dirty="0"/>
              <a:t>/deployment/v1/manifest/etcdstore/61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deployment/v1/manifest/etcdstore/62</a:t>
            </a:r>
          </a:p>
          <a:p>
            <a:endParaRPr lang="en-US" altLang="zh-CN" dirty="0"/>
          </a:p>
          <a:p>
            <a:r>
              <a:rPr lang="en-US" altLang="zh-CN" dirty="0"/>
              <a:t>vcap@ubuntu:~/script$ etcdctl get /deployment/v1/manifest/etcdstore/60</a:t>
            </a:r>
          </a:p>
          <a:p>
            <a:r>
              <a:rPr lang="en-US" altLang="zh-CN" dirty="0"/>
              <a:t>192.168.64.1</a:t>
            </a:r>
          </a:p>
          <a:p>
            <a:r>
              <a:rPr lang="en-US" altLang="zh-CN" dirty="0"/>
              <a:t>vcap@ubuntu:~/script$ etcdctl get /deployment/v1/manifest/etcdstore/62</a:t>
            </a:r>
          </a:p>
          <a:p>
            <a:r>
              <a:rPr lang="en-US" altLang="zh-CN" dirty="0"/>
              <a:t>192.168.64.133</a:t>
            </a:r>
          </a:p>
          <a:p>
            <a:r>
              <a:rPr lang="en-US" altLang="zh-CN" dirty="0"/>
              <a:t>vcap@ubuntu:~/script$ etcdctl get /deployment/v1/manifest/etcdstore/61</a:t>
            </a:r>
          </a:p>
          <a:p>
            <a:r>
              <a:rPr lang="en-US" altLang="zh-CN" dirty="0" smtClean="0"/>
              <a:t>192.168.64.146</a:t>
            </a:r>
          </a:p>
        </p:txBody>
      </p:sp>
    </p:spTree>
    <p:extLst>
      <p:ext uri="{BB962C8B-B14F-4D97-AF65-F5344CB8AC3E}">
        <p14:creationId xmlns:p14="http://schemas.microsoft.com/office/powerpoint/2010/main" val="61716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44906" y="1741395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3576918" y="484095"/>
            <a:ext cx="4316506" cy="11228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Key:/deployment/v1/db</a:t>
            </a:r>
          </a:p>
          <a:p>
            <a:pPr algn="ctr"/>
            <a:r>
              <a:rPr lang="en-US" altLang="zh-CN" dirty="0" smtClean="0"/>
              <a:t>Value:192.168.64.104</a:t>
            </a:r>
          </a:p>
          <a:p>
            <a:pPr algn="ctr"/>
            <a:r>
              <a:rPr lang="en-US" altLang="zh-CN" dirty="0" smtClean="0"/>
              <a:t>Value:192.168.64.105</a:t>
            </a:r>
            <a:endParaRPr lang="zh-CN" altLang="en-US" dirty="0"/>
          </a:p>
        </p:txBody>
      </p:sp>
      <p:sp>
        <p:nvSpPr>
          <p:cNvPr id="18" name="流程图: 多文档 17"/>
          <p:cNvSpPr/>
          <p:nvPr/>
        </p:nvSpPr>
        <p:spPr>
          <a:xfrm>
            <a:off x="672353" y="4087906"/>
            <a:ext cx="1721223" cy="13984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postgresqls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8122023" y="1963271"/>
            <a:ext cx="2433918" cy="1062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UAA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Request:db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uaadb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8" idx="0"/>
            <a:endCxn id="4" idx="4"/>
          </p:cNvCxnSpPr>
          <p:nvPr/>
        </p:nvCxnSpPr>
        <p:spPr>
          <a:xfrm flipV="1">
            <a:off x="1651378" y="2669242"/>
            <a:ext cx="2275164" cy="1418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9" idx="2"/>
          </p:cNvCxnSpPr>
          <p:nvPr/>
        </p:nvCxnSpPr>
        <p:spPr>
          <a:xfrm>
            <a:off x="4908177" y="2205319"/>
            <a:ext cx="3213846" cy="2891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135470" y="4208929"/>
            <a:ext cx="2608729" cy="1156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Cloud_Controller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Request:db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ccdb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4" idx="5"/>
            <a:endCxn id="26" idx="2"/>
          </p:cNvCxnSpPr>
          <p:nvPr/>
        </p:nvCxnSpPr>
        <p:spPr>
          <a:xfrm>
            <a:off x="4620663" y="2533362"/>
            <a:ext cx="3514807" cy="225379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70410" y="3193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911974" y="2726381"/>
            <a:ext cx="151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随机从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9624" y="349623"/>
            <a:ext cx="15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</a:t>
            </a:r>
            <a:r>
              <a:rPr lang="en-US" altLang="zh-CN" sz="2400" b="1" dirty="0" smtClean="0"/>
              <a:t>ostgresql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540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45860" y="1983441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524436" y="2413747"/>
            <a:ext cx="1963270" cy="99508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Nats-servers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531659" y="443753"/>
            <a:ext cx="4693023" cy="12774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Key:/deployment/v1/nats_urls</a:t>
            </a:r>
          </a:p>
          <a:p>
            <a:pPr algn="ctr"/>
            <a:r>
              <a:rPr lang="en-US" altLang="zh-CN" sz="1600" dirty="0" smtClean="0"/>
              <a:t>Value:ips</a:t>
            </a:r>
            <a:endParaRPr lang="zh-CN" altLang="en-US" sz="1600" dirty="0"/>
          </a:p>
        </p:txBody>
      </p:sp>
      <p:sp>
        <p:nvSpPr>
          <p:cNvPr id="7" name="流程图: 多文档 6"/>
          <p:cNvSpPr/>
          <p:nvPr/>
        </p:nvSpPr>
        <p:spPr>
          <a:xfrm>
            <a:off x="5177119" y="4585447"/>
            <a:ext cx="1102658" cy="77993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uaa</a:t>
            </a:r>
            <a:endParaRPr lang="zh-CN" altLang="en-US" dirty="0"/>
          </a:p>
        </p:txBody>
      </p:sp>
      <p:sp>
        <p:nvSpPr>
          <p:cNvPr id="8" name="流程图: 多文档 7"/>
          <p:cNvSpPr/>
          <p:nvPr/>
        </p:nvSpPr>
        <p:spPr>
          <a:xfrm>
            <a:off x="6515103" y="4585447"/>
            <a:ext cx="1102658" cy="77993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loggregator</a:t>
            </a:r>
            <a:endParaRPr lang="zh-CN" altLang="en-US" dirty="0"/>
          </a:p>
        </p:txBody>
      </p:sp>
      <p:sp>
        <p:nvSpPr>
          <p:cNvPr id="9" name="流程图: 多文档 8"/>
          <p:cNvSpPr/>
          <p:nvPr/>
        </p:nvSpPr>
        <p:spPr>
          <a:xfrm>
            <a:off x="9191071" y="4585447"/>
            <a:ext cx="1102658" cy="77993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Dea_ng</a:t>
            </a:r>
            <a:endParaRPr lang="zh-CN" altLang="en-US" dirty="0"/>
          </a:p>
        </p:txBody>
      </p:sp>
      <p:sp>
        <p:nvSpPr>
          <p:cNvPr id="10" name="流程图: 多文档 9"/>
          <p:cNvSpPr/>
          <p:nvPr/>
        </p:nvSpPr>
        <p:spPr>
          <a:xfrm>
            <a:off x="7853087" y="4585447"/>
            <a:ext cx="1102658" cy="77993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ccng</a:t>
            </a:r>
            <a:endParaRPr lang="zh-CN" altLang="en-US" dirty="0"/>
          </a:p>
        </p:txBody>
      </p:sp>
      <p:sp>
        <p:nvSpPr>
          <p:cNvPr id="11" name="流程图: 多文档 10"/>
          <p:cNvSpPr/>
          <p:nvPr/>
        </p:nvSpPr>
        <p:spPr>
          <a:xfrm>
            <a:off x="10529055" y="4585447"/>
            <a:ext cx="1102658" cy="77993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</a:t>
            </a:r>
            <a:endParaRPr lang="zh-CN" altLang="en-US" dirty="0"/>
          </a:p>
        </p:txBody>
      </p:sp>
      <p:sp>
        <p:nvSpPr>
          <p:cNvPr id="12" name="下弧形箭头 11"/>
          <p:cNvSpPr/>
          <p:nvPr/>
        </p:nvSpPr>
        <p:spPr>
          <a:xfrm>
            <a:off x="2514601" y="3378573"/>
            <a:ext cx="1707777" cy="7395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云形标注 12"/>
          <p:cNvSpPr/>
          <p:nvPr/>
        </p:nvSpPr>
        <p:spPr>
          <a:xfrm>
            <a:off x="188259" y="4585447"/>
            <a:ext cx="4625787" cy="1062318"/>
          </a:xfrm>
          <a:prstGeom prst="cloudCallout">
            <a:avLst>
              <a:gd name="adj1" fmla="val 7655"/>
              <a:gd name="adj2" fmla="val -91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/deployment/v1/nats_index</a:t>
            </a:r>
          </a:p>
          <a:p>
            <a:pPr algn="ctr"/>
            <a:r>
              <a:rPr lang="en-US" altLang="zh-CN" dirty="0" smtClean="0"/>
              <a:t>Value:0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4"/>
            <a:endCxn id="7" idx="0"/>
          </p:cNvCxnSpPr>
          <p:nvPr/>
        </p:nvCxnSpPr>
        <p:spPr>
          <a:xfrm>
            <a:off x="4827496" y="2911288"/>
            <a:ext cx="976811" cy="16741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4"/>
            <a:endCxn id="8" idx="0"/>
          </p:cNvCxnSpPr>
          <p:nvPr/>
        </p:nvCxnSpPr>
        <p:spPr>
          <a:xfrm>
            <a:off x="4827496" y="2911288"/>
            <a:ext cx="2314795" cy="1674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4"/>
            <a:endCxn id="10" idx="0"/>
          </p:cNvCxnSpPr>
          <p:nvPr/>
        </p:nvCxnSpPr>
        <p:spPr>
          <a:xfrm>
            <a:off x="4827496" y="2911288"/>
            <a:ext cx="3652779" cy="16741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4"/>
            <a:endCxn id="9" idx="0"/>
          </p:cNvCxnSpPr>
          <p:nvPr/>
        </p:nvCxnSpPr>
        <p:spPr>
          <a:xfrm>
            <a:off x="4827496" y="2911288"/>
            <a:ext cx="4990763" cy="1674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4"/>
            <a:endCxn id="11" idx="0"/>
          </p:cNvCxnSpPr>
          <p:nvPr/>
        </p:nvCxnSpPr>
        <p:spPr>
          <a:xfrm>
            <a:off x="4827496" y="2911288"/>
            <a:ext cx="6328747" cy="16741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</p:cNvCxnSpPr>
          <p:nvPr/>
        </p:nvCxnSpPr>
        <p:spPr>
          <a:xfrm flipV="1">
            <a:off x="2487706" y="2528047"/>
            <a:ext cx="1358154" cy="383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31120" y="2286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94902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多文档 4"/>
          <p:cNvSpPr/>
          <p:nvPr/>
        </p:nvSpPr>
        <p:spPr>
          <a:xfrm>
            <a:off x="330200" y="2423833"/>
            <a:ext cx="1546412" cy="9681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UAA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93346" y="1499282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5929530" y="261328"/>
            <a:ext cx="4316506" cy="1122830"/>
          </a:xfrm>
          <a:prstGeom prst="wedgeEllipseCallout">
            <a:avLst>
              <a:gd name="adj1" fmla="val -37655"/>
              <a:gd name="adj2" fmla="val 76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Key:/deployment/v1/uaa</a:t>
            </a:r>
          </a:p>
          <a:p>
            <a:pPr algn="ctr"/>
            <a:r>
              <a:rPr lang="en-US" altLang="zh-CN" dirty="0" smtClean="0"/>
              <a:t>Value:192.168.64.106</a:t>
            </a:r>
          </a:p>
          <a:p>
            <a:pPr algn="ctr"/>
            <a:r>
              <a:rPr lang="en-US" altLang="zh-CN" dirty="0" smtClean="0"/>
              <a:t>Value:192.168.64.107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673352" y="2595282"/>
            <a:ext cx="2801471" cy="1089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Cloud_controller-1</a:t>
            </a:r>
          </a:p>
          <a:p>
            <a:pPr algn="ctr"/>
            <a:r>
              <a:rPr lang="en-US" altLang="zh-CN" dirty="0" smtClean="0"/>
              <a:t>Request:uaa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673352" y="4455458"/>
            <a:ext cx="2801471" cy="1089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Cloud_controller-2</a:t>
            </a:r>
          </a:p>
          <a:p>
            <a:pPr algn="ctr"/>
            <a:r>
              <a:rPr lang="en-US" altLang="zh-CN" dirty="0" smtClean="0"/>
              <a:t>Request:uaa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6" idx="2"/>
          </p:cNvCxnSpPr>
          <p:nvPr/>
        </p:nvCxnSpPr>
        <p:spPr>
          <a:xfrm flipV="1">
            <a:off x="1876612" y="1963206"/>
            <a:ext cx="2416734" cy="944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6"/>
            <a:endCxn id="8" idx="2"/>
          </p:cNvCxnSpPr>
          <p:nvPr/>
        </p:nvCxnSpPr>
        <p:spPr>
          <a:xfrm>
            <a:off x="6256617" y="1963206"/>
            <a:ext cx="2416735" cy="1176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9" idx="2"/>
          </p:cNvCxnSpPr>
          <p:nvPr/>
        </p:nvCxnSpPr>
        <p:spPr>
          <a:xfrm>
            <a:off x="6256617" y="1963206"/>
            <a:ext cx="2416735" cy="3036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80498" y="29079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随机选取</a:t>
            </a:r>
            <a:r>
              <a:rPr lang="en-US" altLang="zh-CN" dirty="0" smtClean="0"/>
              <a:t>uaa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38648" y="2066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9624" y="349623"/>
            <a:ext cx="748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UAA</a:t>
            </a:r>
            <a:endParaRPr lang="zh-CN" altLang="en-US" sz="2400" b="1" dirty="0"/>
          </a:p>
        </p:txBody>
      </p:sp>
      <p:sp>
        <p:nvSpPr>
          <p:cNvPr id="10" name="下弧形箭头 9"/>
          <p:cNvSpPr/>
          <p:nvPr/>
        </p:nvSpPr>
        <p:spPr>
          <a:xfrm>
            <a:off x="2656505" y="2669407"/>
            <a:ext cx="1684617" cy="7667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74913" y="2706386"/>
            <a:ext cx="191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Uaa-register-index</a:t>
            </a:r>
            <a:endParaRPr lang="zh-CN" altLang="en-US" dirty="0"/>
          </a:p>
        </p:txBody>
      </p:sp>
      <p:sp>
        <p:nvSpPr>
          <p:cNvPr id="20" name="流程图: 多文档 19"/>
          <p:cNvSpPr/>
          <p:nvPr/>
        </p:nvSpPr>
        <p:spPr>
          <a:xfrm>
            <a:off x="605118" y="5544670"/>
            <a:ext cx="1271494" cy="6813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Nats_servers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61203" y="5544670"/>
            <a:ext cx="1447552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Postgresql:</a:t>
            </a:r>
          </a:p>
          <a:p>
            <a:pPr algn="ctr"/>
            <a:r>
              <a:rPr lang="en-US" altLang="zh-CN" dirty="0" smtClean="0"/>
              <a:t>uaadb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6" idx="4"/>
            <a:endCxn id="20" idx="0"/>
          </p:cNvCxnSpPr>
          <p:nvPr/>
        </p:nvCxnSpPr>
        <p:spPr>
          <a:xfrm flipH="1">
            <a:off x="1328339" y="2427129"/>
            <a:ext cx="3946643" cy="3117541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4"/>
            <a:endCxn id="21" idx="0"/>
          </p:cNvCxnSpPr>
          <p:nvPr/>
        </p:nvCxnSpPr>
        <p:spPr>
          <a:xfrm flipH="1">
            <a:off x="3084979" y="2427129"/>
            <a:ext cx="2190003" cy="3117541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0"/>
            <a:endCxn id="5" idx="2"/>
          </p:cNvCxnSpPr>
          <p:nvPr/>
        </p:nvCxnSpPr>
        <p:spPr>
          <a:xfrm flipH="1" flipV="1">
            <a:off x="995873" y="3355355"/>
            <a:ext cx="332466" cy="21893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0"/>
            <a:endCxn id="5" idx="2"/>
          </p:cNvCxnSpPr>
          <p:nvPr/>
        </p:nvCxnSpPr>
        <p:spPr>
          <a:xfrm flipH="1" flipV="1">
            <a:off x="995873" y="3355355"/>
            <a:ext cx="2089106" cy="21893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93346" y="5521895"/>
            <a:ext cx="1447552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6" idx="4"/>
            <a:endCxn id="34" idx="0"/>
          </p:cNvCxnSpPr>
          <p:nvPr/>
        </p:nvCxnSpPr>
        <p:spPr>
          <a:xfrm flipH="1">
            <a:off x="5017122" y="2427129"/>
            <a:ext cx="257860" cy="3094766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0"/>
            <a:endCxn id="5" idx="2"/>
          </p:cNvCxnSpPr>
          <p:nvPr/>
        </p:nvCxnSpPr>
        <p:spPr>
          <a:xfrm flipH="1" flipV="1">
            <a:off x="995873" y="3355355"/>
            <a:ext cx="4021249" cy="21665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3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624" y="349623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dirty="0" smtClean="0"/>
              <a:t>oggregator</a:t>
            </a:r>
            <a:endParaRPr lang="zh-CN" altLang="en-US" sz="2400" b="1" dirty="0"/>
          </a:p>
        </p:txBody>
      </p:sp>
      <p:sp>
        <p:nvSpPr>
          <p:cNvPr id="11" name="椭圆 10"/>
          <p:cNvSpPr/>
          <p:nvPr/>
        </p:nvSpPr>
        <p:spPr>
          <a:xfrm>
            <a:off x="4740837" y="1054466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sp>
        <p:nvSpPr>
          <p:cNvPr id="25" name="云形标注 24"/>
          <p:cNvSpPr/>
          <p:nvPr/>
        </p:nvSpPr>
        <p:spPr>
          <a:xfrm>
            <a:off x="6704108" y="259604"/>
            <a:ext cx="5096436" cy="676817"/>
          </a:xfrm>
          <a:prstGeom prst="cloudCallout">
            <a:avLst>
              <a:gd name="adj1" fmla="val -50447"/>
              <a:gd name="adj2" fmla="val 8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/deployment/v1/log_server_url</a:t>
            </a:r>
          </a:p>
          <a:p>
            <a:pPr algn="ctr"/>
            <a:r>
              <a:rPr lang="en-US" altLang="zh-CN" sz="1600" dirty="0" smtClean="0"/>
              <a:t>192.168.64.116-120</a:t>
            </a:r>
            <a:endParaRPr lang="zh-CN" altLang="en-US" sz="1600" dirty="0"/>
          </a:p>
        </p:txBody>
      </p:sp>
      <p:sp>
        <p:nvSpPr>
          <p:cNvPr id="99" name="流程图: 多文档 98"/>
          <p:cNvSpPr/>
          <p:nvPr/>
        </p:nvSpPr>
        <p:spPr>
          <a:xfrm>
            <a:off x="709684" y="3098042"/>
            <a:ext cx="1678674" cy="83251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Loggregator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0" name="流程图: 多文档 99"/>
          <p:cNvSpPr/>
          <p:nvPr/>
        </p:nvSpPr>
        <p:spPr>
          <a:xfrm>
            <a:off x="2238232" y="5643347"/>
            <a:ext cx="1596788" cy="7506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Nats-server</a:t>
            </a:r>
            <a:endParaRPr lang="zh-CN" altLang="en-US" dirty="0"/>
          </a:p>
        </p:txBody>
      </p:sp>
      <p:sp>
        <p:nvSpPr>
          <p:cNvPr id="101" name="流程图: 多文档 100"/>
          <p:cNvSpPr/>
          <p:nvPr/>
        </p:nvSpPr>
        <p:spPr>
          <a:xfrm>
            <a:off x="4216669" y="5643347"/>
            <a:ext cx="1596788" cy="7506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102" name="流程图: 多文档 101"/>
          <p:cNvSpPr/>
          <p:nvPr/>
        </p:nvSpPr>
        <p:spPr>
          <a:xfrm>
            <a:off x="8460756" y="3111690"/>
            <a:ext cx="1583140" cy="8188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Loggregator</a:t>
            </a:r>
          </a:p>
          <a:p>
            <a:pPr algn="ctr"/>
            <a:r>
              <a:rPr lang="en-US" altLang="zh-CN" dirty="0" smtClean="0"/>
              <a:t>traffic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99" idx="0"/>
            <a:endCxn id="11" idx="2"/>
          </p:cNvCxnSpPr>
          <p:nvPr/>
        </p:nvCxnSpPr>
        <p:spPr>
          <a:xfrm flipV="1">
            <a:off x="1664508" y="1518390"/>
            <a:ext cx="3076329" cy="157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下弧形箭头 104"/>
          <p:cNvSpPr/>
          <p:nvPr/>
        </p:nvSpPr>
        <p:spPr>
          <a:xfrm>
            <a:off x="2743200" y="2784143"/>
            <a:ext cx="1637731" cy="6277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215784" y="287841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108" name="直接箭头连接符 107"/>
          <p:cNvCxnSpPr>
            <a:stCxn id="11" idx="6"/>
          </p:cNvCxnSpPr>
          <p:nvPr/>
        </p:nvCxnSpPr>
        <p:spPr>
          <a:xfrm>
            <a:off x="6704108" y="1518390"/>
            <a:ext cx="2548218" cy="15446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" idx="4"/>
            <a:endCxn id="101" idx="0"/>
          </p:cNvCxnSpPr>
          <p:nvPr/>
        </p:nvCxnSpPr>
        <p:spPr>
          <a:xfrm flipH="1">
            <a:off x="5124916" y="1982313"/>
            <a:ext cx="597557" cy="3661034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" idx="4"/>
            <a:endCxn id="100" idx="0"/>
          </p:cNvCxnSpPr>
          <p:nvPr/>
        </p:nvCxnSpPr>
        <p:spPr>
          <a:xfrm flipH="1">
            <a:off x="3146479" y="1982313"/>
            <a:ext cx="2575994" cy="3661034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99" idx="2"/>
          </p:cNvCxnSpPr>
          <p:nvPr/>
        </p:nvCxnSpPr>
        <p:spPr>
          <a:xfrm flipH="1" flipV="1">
            <a:off x="1432291" y="3899027"/>
            <a:ext cx="1714188" cy="174432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1" idx="0"/>
            <a:endCxn id="99" idx="2"/>
          </p:cNvCxnSpPr>
          <p:nvPr/>
        </p:nvCxnSpPr>
        <p:spPr>
          <a:xfrm flipH="1" flipV="1">
            <a:off x="1432291" y="3899027"/>
            <a:ext cx="3692625" cy="174432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569453" y="2077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93745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624" y="349623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Loggregator_traffic</a:t>
            </a:r>
            <a:endParaRPr lang="zh-CN" altLang="en-US" sz="2400" b="1" dirty="0"/>
          </a:p>
        </p:txBody>
      </p:sp>
      <p:sp>
        <p:nvSpPr>
          <p:cNvPr id="5" name="椭圆 4"/>
          <p:cNvSpPr/>
          <p:nvPr/>
        </p:nvSpPr>
        <p:spPr>
          <a:xfrm>
            <a:off x="4740837" y="1054466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6704108" y="259604"/>
            <a:ext cx="5096436" cy="676817"/>
          </a:xfrm>
          <a:prstGeom prst="cloudCallout">
            <a:avLst>
              <a:gd name="adj1" fmla="val -50447"/>
              <a:gd name="adj2" fmla="val 8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/deployment/v1/log_endpoint_url</a:t>
            </a:r>
          </a:p>
          <a:p>
            <a:pPr algn="ctr"/>
            <a:r>
              <a:rPr lang="en-US" altLang="zh-CN" sz="1600" dirty="0" smtClean="0"/>
              <a:t>192.168.64.121</a:t>
            </a:r>
            <a:endParaRPr lang="zh-CN" altLang="en-US" sz="1600" dirty="0"/>
          </a:p>
        </p:txBody>
      </p:sp>
      <p:sp>
        <p:nvSpPr>
          <p:cNvPr id="7" name="流程图: 多文档 6"/>
          <p:cNvSpPr/>
          <p:nvPr/>
        </p:nvSpPr>
        <p:spPr>
          <a:xfrm>
            <a:off x="709684" y="3098042"/>
            <a:ext cx="1678674" cy="832513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Loggregator</a:t>
            </a:r>
          </a:p>
          <a:p>
            <a:pPr algn="ctr"/>
            <a:r>
              <a:rPr lang="en-US" altLang="zh-CN" dirty="0" smtClean="0"/>
              <a:t>traffic</a:t>
            </a:r>
            <a:endParaRPr lang="zh-CN" altLang="en-US" dirty="0"/>
          </a:p>
        </p:txBody>
      </p:sp>
      <p:sp>
        <p:nvSpPr>
          <p:cNvPr id="8" name="流程图: 多文档 7"/>
          <p:cNvSpPr/>
          <p:nvPr/>
        </p:nvSpPr>
        <p:spPr>
          <a:xfrm>
            <a:off x="1432291" y="5643346"/>
            <a:ext cx="1596788" cy="7506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Nats-server</a:t>
            </a:r>
            <a:endParaRPr lang="zh-CN" altLang="en-US" dirty="0"/>
          </a:p>
        </p:txBody>
      </p:sp>
      <p:sp>
        <p:nvSpPr>
          <p:cNvPr id="9" name="流程图: 多文档 8"/>
          <p:cNvSpPr/>
          <p:nvPr/>
        </p:nvSpPr>
        <p:spPr>
          <a:xfrm>
            <a:off x="3299456" y="5643346"/>
            <a:ext cx="1596788" cy="7506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Loggregator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流程图: 多文档 9"/>
          <p:cNvSpPr/>
          <p:nvPr/>
        </p:nvSpPr>
        <p:spPr>
          <a:xfrm>
            <a:off x="7363640" y="4361754"/>
            <a:ext cx="1229154" cy="8188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Dea_ng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0"/>
            <a:endCxn id="5" idx="2"/>
          </p:cNvCxnSpPr>
          <p:nvPr/>
        </p:nvCxnSpPr>
        <p:spPr>
          <a:xfrm flipV="1">
            <a:off x="1664508" y="1518390"/>
            <a:ext cx="3076329" cy="157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10" idx="0"/>
          </p:cNvCxnSpPr>
          <p:nvPr/>
        </p:nvCxnSpPr>
        <p:spPr>
          <a:xfrm>
            <a:off x="6704108" y="1518390"/>
            <a:ext cx="1358670" cy="28433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4"/>
            <a:endCxn id="9" idx="0"/>
          </p:cNvCxnSpPr>
          <p:nvPr/>
        </p:nvCxnSpPr>
        <p:spPr>
          <a:xfrm flipH="1">
            <a:off x="4207703" y="1982313"/>
            <a:ext cx="1514770" cy="3661033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8" idx="0"/>
          </p:cNvCxnSpPr>
          <p:nvPr/>
        </p:nvCxnSpPr>
        <p:spPr>
          <a:xfrm flipH="1">
            <a:off x="2340538" y="1982313"/>
            <a:ext cx="3381935" cy="3661033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  <a:endCxn id="7" idx="2"/>
          </p:cNvCxnSpPr>
          <p:nvPr/>
        </p:nvCxnSpPr>
        <p:spPr>
          <a:xfrm flipH="1" flipV="1">
            <a:off x="1432291" y="3899027"/>
            <a:ext cx="908247" cy="174431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7" idx="2"/>
          </p:cNvCxnSpPr>
          <p:nvPr/>
        </p:nvCxnSpPr>
        <p:spPr>
          <a:xfrm flipH="1" flipV="1">
            <a:off x="1432291" y="3899027"/>
            <a:ext cx="2775412" cy="174431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69453" y="2077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  <p:sp>
        <p:nvSpPr>
          <p:cNvPr id="20" name="流程图: 多文档 19"/>
          <p:cNvSpPr/>
          <p:nvPr/>
        </p:nvSpPr>
        <p:spPr>
          <a:xfrm>
            <a:off x="10281594" y="4361752"/>
            <a:ext cx="1229154" cy="8188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Log_agent</a:t>
            </a:r>
            <a:endParaRPr lang="zh-CN" altLang="en-US" dirty="0"/>
          </a:p>
        </p:txBody>
      </p:sp>
      <p:sp>
        <p:nvSpPr>
          <p:cNvPr id="21" name="流程图: 多文档 20"/>
          <p:cNvSpPr/>
          <p:nvPr/>
        </p:nvSpPr>
        <p:spPr>
          <a:xfrm>
            <a:off x="8822617" y="4361753"/>
            <a:ext cx="1229154" cy="8188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ccng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6"/>
            <a:endCxn id="21" idx="0"/>
          </p:cNvCxnSpPr>
          <p:nvPr/>
        </p:nvCxnSpPr>
        <p:spPr>
          <a:xfrm>
            <a:off x="6704108" y="1518390"/>
            <a:ext cx="2817647" cy="28433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6"/>
            <a:endCxn id="20" idx="0"/>
          </p:cNvCxnSpPr>
          <p:nvPr/>
        </p:nvCxnSpPr>
        <p:spPr>
          <a:xfrm>
            <a:off x="6704108" y="1518390"/>
            <a:ext cx="4276624" cy="2843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162413" y="5643346"/>
            <a:ext cx="1050878" cy="53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zone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479460" y="5643346"/>
            <a:ext cx="1050878" cy="53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4" idx="0"/>
            <a:endCxn id="7" idx="2"/>
          </p:cNvCxnSpPr>
          <p:nvPr/>
        </p:nvCxnSpPr>
        <p:spPr>
          <a:xfrm flipH="1" flipV="1">
            <a:off x="1432291" y="3899027"/>
            <a:ext cx="4255561" cy="174431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7" idx="2"/>
          </p:cNvCxnSpPr>
          <p:nvPr/>
        </p:nvCxnSpPr>
        <p:spPr>
          <a:xfrm flipH="1" flipV="1">
            <a:off x="1432291" y="3899027"/>
            <a:ext cx="5572608" cy="174431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7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624" y="349623"/>
            <a:ext cx="215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DEA-logg-agent</a:t>
            </a:r>
            <a:endParaRPr lang="zh-CN" altLang="en-US" sz="2400" b="1" dirty="0"/>
          </a:p>
        </p:txBody>
      </p:sp>
      <p:sp>
        <p:nvSpPr>
          <p:cNvPr id="5" name="椭圆 4"/>
          <p:cNvSpPr/>
          <p:nvPr/>
        </p:nvSpPr>
        <p:spPr>
          <a:xfrm>
            <a:off x="4740837" y="1054466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6704108" y="259604"/>
            <a:ext cx="5096436" cy="676817"/>
          </a:xfrm>
          <a:prstGeom prst="cloudCallout">
            <a:avLst>
              <a:gd name="adj1" fmla="val -50447"/>
              <a:gd name="adj2" fmla="val 8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/deployment/v1/dea-agent</a:t>
            </a:r>
          </a:p>
          <a:p>
            <a:pPr algn="ctr"/>
            <a:r>
              <a:rPr lang="en-US" altLang="zh-CN" sz="1600" dirty="0" smtClean="0"/>
              <a:t>192.168.64.125…</a:t>
            </a:r>
            <a:endParaRPr lang="zh-CN" altLang="en-US" sz="1600" dirty="0"/>
          </a:p>
        </p:txBody>
      </p:sp>
      <p:sp>
        <p:nvSpPr>
          <p:cNvPr id="7" name="流程图: 多文档 6"/>
          <p:cNvSpPr/>
          <p:nvPr/>
        </p:nvSpPr>
        <p:spPr>
          <a:xfrm>
            <a:off x="709684" y="3098042"/>
            <a:ext cx="1678674" cy="83251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Dea_agent</a:t>
            </a:r>
          </a:p>
        </p:txBody>
      </p:sp>
      <p:sp>
        <p:nvSpPr>
          <p:cNvPr id="8" name="流程图: 多文档 7"/>
          <p:cNvSpPr/>
          <p:nvPr/>
        </p:nvSpPr>
        <p:spPr>
          <a:xfrm>
            <a:off x="2238232" y="5643347"/>
            <a:ext cx="1596788" cy="7506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Nats-server</a:t>
            </a:r>
            <a:endParaRPr lang="zh-CN" altLang="en-US" dirty="0"/>
          </a:p>
        </p:txBody>
      </p:sp>
      <p:sp>
        <p:nvSpPr>
          <p:cNvPr id="9" name="流程图: 多文档 8"/>
          <p:cNvSpPr/>
          <p:nvPr/>
        </p:nvSpPr>
        <p:spPr>
          <a:xfrm>
            <a:off x="4216669" y="5643347"/>
            <a:ext cx="1596788" cy="750627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Log_traffic_endpoint</a:t>
            </a:r>
            <a:endParaRPr lang="zh-CN" altLang="en-US" dirty="0"/>
          </a:p>
        </p:txBody>
      </p:sp>
      <p:sp>
        <p:nvSpPr>
          <p:cNvPr id="10" name="流程图: 多文档 9"/>
          <p:cNvSpPr/>
          <p:nvPr/>
        </p:nvSpPr>
        <p:spPr>
          <a:xfrm>
            <a:off x="8460756" y="3111690"/>
            <a:ext cx="1583140" cy="8188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Dea_ng</a:t>
            </a:r>
          </a:p>
        </p:txBody>
      </p:sp>
      <p:cxnSp>
        <p:nvCxnSpPr>
          <p:cNvPr id="11" name="直接箭头连接符 10"/>
          <p:cNvCxnSpPr>
            <a:stCxn id="7" idx="0"/>
            <a:endCxn id="5" idx="2"/>
          </p:cNvCxnSpPr>
          <p:nvPr/>
        </p:nvCxnSpPr>
        <p:spPr>
          <a:xfrm flipV="1">
            <a:off x="1664508" y="1518390"/>
            <a:ext cx="3076329" cy="157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弧形箭头 11"/>
          <p:cNvSpPr/>
          <p:nvPr/>
        </p:nvSpPr>
        <p:spPr>
          <a:xfrm>
            <a:off x="2743200" y="2784143"/>
            <a:ext cx="1637731" cy="6277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15784" y="287841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6"/>
          </p:cNvCxnSpPr>
          <p:nvPr/>
        </p:nvCxnSpPr>
        <p:spPr>
          <a:xfrm>
            <a:off x="6704108" y="1518390"/>
            <a:ext cx="2548218" cy="1544689"/>
          </a:xfrm>
          <a:prstGeom prst="straightConnector1">
            <a:avLst/>
          </a:prstGeom>
          <a:ln w="3810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4"/>
            <a:endCxn id="9" idx="0"/>
          </p:cNvCxnSpPr>
          <p:nvPr/>
        </p:nvCxnSpPr>
        <p:spPr>
          <a:xfrm flipH="1">
            <a:off x="5124916" y="1982313"/>
            <a:ext cx="597557" cy="3661034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8" idx="0"/>
          </p:cNvCxnSpPr>
          <p:nvPr/>
        </p:nvCxnSpPr>
        <p:spPr>
          <a:xfrm flipH="1">
            <a:off x="3146479" y="1982313"/>
            <a:ext cx="2575994" cy="3661034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  <a:endCxn id="7" idx="2"/>
          </p:cNvCxnSpPr>
          <p:nvPr/>
        </p:nvCxnSpPr>
        <p:spPr>
          <a:xfrm flipH="1" flipV="1">
            <a:off x="1432291" y="3899027"/>
            <a:ext cx="1714188" cy="174432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7" idx="2"/>
          </p:cNvCxnSpPr>
          <p:nvPr/>
        </p:nvCxnSpPr>
        <p:spPr>
          <a:xfrm flipH="1" flipV="1">
            <a:off x="1432291" y="3899027"/>
            <a:ext cx="3692625" cy="174432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69453" y="2077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306541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624" y="349623"/>
            <a:ext cx="87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nginx</a:t>
            </a:r>
            <a:endParaRPr lang="zh-CN" altLang="en-US" sz="2400" b="1" dirty="0"/>
          </a:p>
        </p:txBody>
      </p:sp>
      <p:sp>
        <p:nvSpPr>
          <p:cNvPr id="5" name="流程图: 多文档 4"/>
          <p:cNvSpPr/>
          <p:nvPr/>
        </p:nvSpPr>
        <p:spPr>
          <a:xfrm>
            <a:off x="739588" y="2635624"/>
            <a:ext cx="1667435" cy="102197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87905" y="1707777"/>
            <a:ext cx="1963271" cy="927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 pool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688019" y="2171701"/>
            <a:ext cx="2399886" cy="463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标注 8"/>
          <p:cNvSpPr/>
          <p:nvPr/>
        </p:nvSpPr>
        <p:spPr>
          <a:xfrm>
            <a:off x="6455391" y="696036"/>
            <a:ext cx="3684896" cy="1011741"/>
          </a:xfrm>
          <a:prstGeom prst="cloudCallout">
            <a:avLst>
              <a:gd name="adj1" fmla="val -65705"/>
              <a:gd name="adj2" fmla="val 74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/deployment/v1/nginx_ip</a:t>
            </a:r>
            <a:endParaRPr lang="zh-CN" altLang="en-US" sz="1600" dirty="0"/>
          </a:p>
        </p:txBody>
      </p:sp>
      <p:sp>
        <p:nvSpPr>
          <p:cNvPr id="10" name="流程图: 多文档 9"/>
          <p:cNvSpPr/>
          <p:nvPr/>
        </p:nvSpPr>
        <p:spPr>
          <a:xfrm>
            <a:off x="7615451" y="4135272"/>
            <a:ext cx="1692322" cy="73697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ccng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5"/>
            <a:endCxn id="10" idx="0"/>
          </p:cNvCxnSpPr>
          <p:nvPr/>
        </p:nvCxnSpPr>
        <p:spPr>
          <a:xfrm>
            <a:off x="5763662" y="2499744"/>
            <a:ext cx="2814375" cy="16355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0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316</Words>
  <Application>Microsoft Office PowerPoint</Application>
  <PresentationFormat>宽屏</PresentationFormat>
  <Paragraphs>196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shaodong yuan</dc:creator>
  <cp:lastModifiedBy>shaodong yuan</cp:lastModifiedBy>
  <cp:revision>65</cp:revision>
  <dcterms:created xsi:type="dcterms:W3CDTF">2014-07-18T09:00:48Z</dcterms:created>
  <dcterms:modified xsi:type="dcterms:W3CDTF">2014-07-24T05:51:25Z</dcterms:modified>
</cp:coreProperties>
</file>