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58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4C6B-5912-4F21-A7C0-533616BDD577}" type="datetimeFigureOut">
              <a:rPr lang="ko-KR" altLang="en-US" smtClean="0"/>
              <a:t>2015-01-05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A60E-9BC7-45A7-9DF4-209096C1A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05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4C6B-5912-4F21-A7C0-533616BDD577}" type="datetimeFigureOut">
              <a:rPr lang="ko-KR" altLang="en-US" smtClean="0"/>
              <a:t>2015-01-05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A60E-9BC7-45A7-9DF4-209096C1A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4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4C6B-5912-4F21-A7C0-533616BDD577}" type="datetimeFigureOut">
              <a:rPr lang="ko-KR" altLang="en-US" smtClean="0"/>
              <a:t>2015-01-05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A60E-9BC7-45A7-9DF4-209096C1A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7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4C6B-5912-4F21-A7C0-533616BDD577}" type="datetimeFigureOut">
              <a:rPr lang="ko-KR" altLang="en-US" smtClean="0"/>
              <a:t>2015-01-05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A60E-9BC7-45A7-9DF4-209096C1A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1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4C6B-5912-4F21-A7C0-533616BDD577}" type="datetimeFigureOut">
              <a:rPr lang="ko-KR" altLang="en-US" smtClean="0"/>
              <a:t>2015-01-05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A60E-9BC7-45A7-9DF4-209096C1A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65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4C6B-5912-4F21-A7C0-533616BDD577}" type="datetimeFigureOut">
              <a:rPr lang="ko-KR" altLang="en-US" smtClean="0"/>
              <a:t>2015-01-05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A60E-9BC7-45A7-9DF4-209096C1A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96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4C6B-5912-4F21-A7C0-533616BDD577}" type="datetimeFigureOut">
              <a:rPr lang="ko-KR" altLang="en-US" smtClean="0"/>
              <a:t>2015-01-05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A60E-9BC7-45A7-9DF4-209096C1A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33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4C6B-5912-4F21-A7C0-533616BDD577}" type="datetimeFigureOut">
              <a:rPr lang="ko-KR" altLang="en-US" smtClean="0"/>
              <a:t>2015-01-05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A60E-9BC7-45A7-9DF4-209096C1A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94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4C6B-5912-4F21-A7C0-533616BDD577}" type="datetimeFigureOut">
              <a:rPr lang="ko-KR" altLang="en-US" smtClean="0"/>
              <a:t>2015-01-05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A60E-9BC7-45A7-9DF4-209096C1A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84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4C6B-5912-4F21-A7C0-533616BDD577}" type="datetimeFigureOut">
              <a:rPr lang="ko-KR" altLang="en-US" smtClean="0"/>
              <a:t>2015-01-05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A60E-9BC7-45A7-9DF4-209096C1A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51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4C6B-5912-4F21-A7C0-533616BDD577}" type="datetimeFigureOut">
              <a:rPr lang="ko-KR" altLang="en-US" smtClean="0"/>
              <a:t>2015-01-05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A60E-9BC7-45A7-9DF4-209096C1A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0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E4C6B-5912-4F21-A7C0-533616BDD577}" type="datetimeFigureOut">
              <a:rPr lang="ko-KR" altLang="en-US" smtClean="0"/>
              <a:t>2015-01-05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7A60E-9BC7-45A7-9DF4-209096C1A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85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95536" y="1052736"/>
            <a:ext cx="8352928" cy="3744416"/>
            <a:chOff x="395536" y="1052736"/>
            <a:chExt cx="8352928" cy="374441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95536" y="1052736"/>
              <a:ext cx="8352928" cy="3744416"/>
            </a:xfrm>
            <a:prstGeom prst="roundRect">
              <a:avLst>
                <a:gd name="adj" fmla="val 41540"/>
              </a:avLst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375756" y="3140968"/>
              <a:ext cx="4392488" cy="1620180"/>
            </a:xfrm>
            <a:prstGeom prst="roundRect">
              <a:avLst>
                <a:gd name="adj" fmla="val 41540"/>
              </a:avLst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110617" y="404664"/>
            <a:ext cx="792088" cy="36004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31840" y="404664"/>
            <a:ext cx="792088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175956" y="404664"/>
            <a:ext cx="792088" cy="3600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292080" y="404664"/>
            <a:ext cx="792088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933818" y="4257092"/>
            <a:ext cx="396044" cy="1080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796136" y="4257092"/>
            <a:ext cx="396044" cy="1080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79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</Words>
  <Application>Microsoft Office PowerPoint</Application>
  <PresentationFormat>화면 슬라이드 쇼(4:3)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4</cp:revision>
  <dcterms:created xsi:type="dcterms:W3CDTF">2015-01-05T11:27:32Z</dcterms:created>
  <dcterms:modified xsi:type="dcterms:W3CDTF">2015-01-05T14:19:00Z</dcterms:modified>
</cp:coreProperties>
</file>